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wald Jongkind" initials="EJ" lastIdx="1" clrIdx="0">
    <p:extLst>
      <p:ext uri="{19B8F6BF-5375-455C-9EA6-DF929625EA0E}">
        <p15:presenceInfo xmlns:p15="http://schemas.microsoft.com/office/powerpoint/2012/main" userId="974741d9e7ed30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91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5CF01-D55D-4218-8495-334F87CE8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D820CB-955A-46BD-B567-3D5F88940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FEC25E-7701-4649-BC63-9F862DC45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CF4209-A9E2-4B8F-B3F3-56647657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03EB7C-31F5-446A-942D-799F24679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47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E72CC-ACCD-4CC3-8115-B3529E33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A365AAF-20E3-4F97-92EB-804F27FA3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B6939C-16FB-43F6-A5B1-6632E8D5A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DE4E6F-4735-4BF3-803B-74D10C573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EC8FF0-4421-4DB8-B40E-2DA242AC4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5826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323FB7E-A776-4720-BD14-ECB6F70BCC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3C01F4-F200-4B5B-B86B-8384D7AB2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31DED1-D541-4881-9B37-4B558F711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EA7056-43F7-4641-99F2-97C13BEF2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A60D0A-3BE0-4786-A28E-69A53FD6C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63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0C42F-499D-4282-ACA4-63EF7958C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ECE1AA-5745-4271-AAB2-E0E7BDED6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3D10F2-11B7-47F5-B388-FB1612D6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1498C9-8BBC-4436-9836-750B4668B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B882C5-6911-4375-9461-7BF20D444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83D4D-ADB5-4865-9584-AE882297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0F586D4-116E-4809-BA8E-BF1F7BF83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0DF832-BACD-4464-8F46-3FFEB4983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CBC0F5-2A1A-4972-87C0-BA31C5DB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D19C8C-89C7-4FFE-BEE3-AC25B640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EF5A8B-6DCE-4298-B440-076F16CE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DD91AD-7F1B-4BAB-AB05-AD1EDC7ADD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421953-585A-461D-A297-CFA1179BB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A55E757-9A54-4202-B180-00C10B536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F4D991-14A5-410D-AB20-2B4852C73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D5EBCF-E348-40CF-B125-CDB5293CF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30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07A50-3C1A-4F84-860B-FF3B077E1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8BA4F6-386B-48F5-9887-61A49AB2E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AD21626-576D-429C-818C-44634B44F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8AEF79-6EBD-46C4-8967-962467C9B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35C01BD-E9ED-48AF-B430-34B984397C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CA12DAA-5417-4B8E-93AD-737A3440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A2337D8-8B6C-4562-9806-11F39C72A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B202574-6B4D-4D1A-A182-2733FA84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71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B0D82-0407-4B8E-AE8B-7F80464FC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0C293A8-D3F7-412A-9E1A-2B48BD0D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A3A5EA3-3EDC-4091-93BB-023EE6CDF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DFDA80D-4280-471B-BC74-B052E2C8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56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98C0B22-CE7A-47ED-9F37-BCE6DC18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D1A30F-A142-4A67-AFDD-8CF5BD974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6E1ED28-F091-415F-B3F8-6DB4F29C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95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9FCFC9-3980-4D14-8751-5E025E70D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02EBC9-B206-4996-94B5-5920A404D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0B8702-F63F-4522-B00F-C4A55EBF7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6F1F015-3E9A-4463-AAC5-2CE59FE01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EE5689-8300-4809-972C-E0F2A15AD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9B4515C-457F-4EB4-AFDA-4E2046ED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22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4C91D-6989-4C33-8529-F6D8A4FEE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16AA8-5868-4E09-A2E2-15A0CFC792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C692B1-8C95-4F21-9855-D857949C36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4DA1D1D-C86B-48C0-8577-4A2586206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FA17CC-03CF-4B62-BD4D-4BCC5A03F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8A244C-6F3F-4960-BB24-18C44E71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27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4ED0D5F-04ED-4588-8050-3E14151BA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5ED6F6-09D6-48A2-A61E-0DA70BE75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155999-0D45-4220-8A44-3CEB89E05E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12679-4F8F-4019-8614-F68D5922829A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070B14-897F-47D0-AC72-ED97F2E8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D25BBC-5456-4BA1-A6F1-F24B3DBDB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9E43E-A9A7-4A57-8F2F-1D942B86385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30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wit&#10;&#10;Automatisch gegenereerde beschrijving">
            <a:extLst>
              <a:ext uri="{FF2B5EF4-FFF2-40B4-BE49-F238E27FC236}">
                <a16:creationId xmlns:a16="http://schemas.microsoft.com/office/drawing/2014/main" id="{B98FF243-4577-4DE1-AD4E-0AEBC5DABF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7" r="-1"/>
          <a:stretch/>
        </p:blipFill>
        <p:spPr>
          <a:xfrm>
            <a:off x="2318657" y="832757"/>
            <a:ext cx="1240972" cy="5433381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3D1F5C9-07B0-40F2-AE94-B63143671E07}"/>
              </a:ext>
            </a:extLst>
          </p:cNvPr>
          <p:cNvSpPr txBox="1"/>
          <p:nvPr/>
        </p:nvSpPr>
        <p:spPr>
          <a:xfrm>
            <a:off x="2808514" y="179614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wt</a:t>
            </a:r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8761EE62-CA33-4955-8FEE-4AD1FCD4F3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 flipH="1">
            <a:off x="4855028" y="832757"/>
            <a:ext cx="1240972" cy="5433381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85F7FF1F-25D3-4D7D-8C99-C68C16949BF9}"/>
              </a:ext>
            </a:extLst>
          </p:cNvPr>
          <p:cNvSpPr txBox="1"/>
          <p:nvPr/>
        </p:nvSpPr>
        <p:spPr>
          <a:xfrm>
            <a:off x="5034643" y="224469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mut</a:t>
            </a:r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3559629" y="591862"/>
            <a:ext cx="1240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kDa</a:t>
            </a:r>
          </a:p>
          <a:p>
            <a:r>
              <a:rPr lang="nl-NL" dirty="0"/>
              <a:t>250 </a:t>
            </a:r>
          </a:p>
          <a:p>
            <a:r>
              <a:rPr lang="nl-NL" dirty="0"/>
              <a:t>150</a:t>
            </a:r>
          </a:p>
          <a:p>
            <a:r>
              <a:rPr lang="nl-NL" dirty="0"/>
              <a:t>100</a:t>
            </a:r>
          </a:p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D93978-B0D9-4A52-84B5-3E1848DD48C6}"/>
              </a:ext>
            </a:extLst>
          </p:cNvPr>
          <p:cNvSpPr txBox="1"/>
          <p:nvPr/>
        </p:nvSpPr>
        <p:spPr>
          <a:xfrm>
            <a:off x="3559629" y="1742774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75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A26F92E8-D1C0-4DFB-801D-2831DD29BF01}"/>
              </a:ext>
            </a:extLst>
          </p:cNvPr>
          <p:cNvSpPr txBox="1"/>
          <p:nvPr/>
        </p:nvSpPr>
        <p:spPr>
          <a:xfrm>
            <a:off x="3559629" y="2441296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50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33187ED5-FEA7-4275-BC51-32B28DE3B9D2}"/>
              </a:ext>
            </a:extLst>
          </p:cNvPr>
          <p:cNvSpPr txBox="1"/>
          <p:nvPr/>
        </p:nvSpPr>
        <p:spPr>
          <a:xfrm>
            <a:off x="3559629" y="3022123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37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7FC4F9F-6008-4C0B-9684-6A4B215F8725}"/>
              </a:ext>
            </a:extLst>
          </p:cNvPr>
          <p:cNvSpPr txBox="1"/>
          <p:nvPr/>
        </p:nvSpPr>
        <p:spPr>
          <a:xfrm>
            <a:off x="3559629" y="3878637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25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3559629" y="4215873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9BFA6363-EFB8-4838-8DD3-1A136D542589}"/>
              </a:ext>
            </a:extLst>
          </p:cNvPr>
          <p:cNvSpPr txBox="1"/>
          <p:nvPr/>
        </p:nvSpPr>
        <p:spPr>
          <a:xfrm>
            <a:off x="6096000" y="623957"/>
            <a:ext cx="1240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kDa</a:t>
            </a:r>
          </a:p>
          <a:p>
            <a:r>
              <a:rPr lang="nl-NL" dirty="0"/>
              <a:t>250 </a:t>
            </a:r>
          </a:p>
          <a:p>
            <a:r>
              <a:rPr lang="nl-NL" dirty="0"/>
              <a:t>150</a:t>
            </a:r>
          </a:p>
          <a:p>
            <a:r>
              <a:rPr lang="nl-NL" dirty="0"/>
              <a:t>100</a:t>
            </a:r>
          </a:p>
          <a:p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01516A6-15AD-4141-AC91-26C4621B2EB9}"/>
              </a:ext>
            </a:extLst>
          </p:cNvPr>
          <p:cNvSpPr txBox="1"/>
          <p:nvPr/>
        </p:nvSpPr>
        <p:spPr>
          <a:xfrm>
            <a:off x="6096000" y="1841496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75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E3EC78A9-D091-48B1-8D92-33AA4E74000F}"/>
              </a:ext>
            </a:extLst>
          </p:cNvPr>
          <p:cNvSpPr txBox="1"/>
          <p:nvPr/>
        </p:nvSpPr>
        <p:spPr>
          <a:xfrm>
            <a:off x="6096000" y="2652791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4F709F7-F73D-4147-88DA-A7980BC70235}"/>
              </a:ext>
            </a:extLst>
          </p:cNvPr>
          <p:cNvSpPr txBox="1"/>
          <p:nvPr/>
        </p:nvSpPr>
        <p:spPr>
          <a:xfrm>
            <a:off x="6096000" y="3244334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37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A9BABB2-447A-440E-A790-BE13F1B149BB}"/>
              </a:ext>
            </a:extLst>
          </p:cNvPr>
          <p:cNvSpPr txBox="1"/>
          <p:nvPr/>
        </p:nvSpPr>
        <p:spPr>
          <a:xfrm>
            <a:off x="6096000" y="4202085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9C6FE2D-D508-46DD-924E-401DEAEE3D14}"/>
              </a:ext>
            </a:extLst>
          </p:cNvPr>
          <p:cNvSpPr txBox="1"/>
          <p:nvPr/>
        </p:nvSpPr>
        <p:spPr>
          <a:xfrm>
            <a:off x="6096000" y="4571417"/>
            <a:ext cx="124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3958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C8B4373-917A-466E-A69D-1E890D569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230" y="575824"/>
            <a:ext cx="5023539" cy="570635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54E55FC-08C9-404A-8C73-298EA7622160}"/>
              </a:ext>
            </a:extLst>
          </p:cNvPr>
          <p:cNvSpPr txBox="1"/>
          <p:nvPr/>
        </p:nvSpPr>
        <p:spPr>
          <a:xfrm>
            <a:off x="3584229" y="537724"/>
            <a:ext cx="53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D12201A-FE07-4D18-A5DC-2D87B7EA5B68}"/>
              </a:ext>
            </a:extLst>
          </p:cNvPr>
          <p:cNvSpPr txBox="1"/>
          <p:nvPr/>
        </p:nvSpPr>
        <p:spPr>
          <a:xfrm>
            <a:off x="6095999" y="537724"/>
            <a:ext cx="53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98709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237C0378-5BB3-470F-9A62-42EDD0360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017" t="-659" r="14239" b="659"/>
          <a:stretch/>
        </p:blipFill>
        <p:spPr>
          <a:xfrm>
            <a:off x="2019300" y="374145"/>
            <a:ext cx="4457700" cy="577950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135736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Ewald Jongkind</dc:creator>
  <cp:lastModifiedBy>Ewald Jongkind</cp:lastModifiedBy>
  <cp:revision>6</cp:revision>
  <dcterms:created xsi:type="dcterms:W3CDTF">2021-03-24T10:21:17Z</dcterms:created>
  <dcterms:modified xsi:type="dcterms:W3CDTF">2024-08-02T06:54:11Z</dcterms:modified>
</cp:coreProperties>
</file>