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ABD9C6-4D98-4DB1-8976-1A2F8319CB36}" v="6" dt="2024-02-01T12:31:03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7212" autoAdjust="0"/>
  </p:normalViewPr>
  <p:slideViewPr>
    <p:cSldViewPr snapToGrid="0">
      <p:cViewPr varScale="1">
        <p:scale>
          <a:sx n="94" d="100"/>
          <a:sy n="94" d="100"/>
        </p:scale>
        <p:origin x="106" y="4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wald Jongkind" userId="974741d9e7ed30c9" providerId="LiveId" clId="{B5ABD9C6-4D98-4DB1-8976-1A2F8319CB36}"/>
    <pc:docChg chg="undo custSel modSld">
      <pc:chgData name="Ewald Jongkind" userId="974741d9e7ed30c9" providerId="LiveId" clId="{B5ABD9C6-4D98-4DB1-8976-1A2F8319CB36}" dt="2024-02-01T12:31:03.977" v="175" actId="571"/>
      <pc:docMkLst>
        <pc:docMk/>
      </pc:docMkLst>
      <pc:sldChg chg="addSp delSp modSp mod modNotesTx">
        <pc:chgData name="Ewald Jongkind" userId="974741d9e7ed30c9" providerId="LiveId" clId="{B5ABD9C6-4D98-4DB1-8976-1A2F8319CB36}" dt="2024-02-01T12:31:03.977" v="175" actId="571"/>
        <pc:sldMkLst>
          <pc:docMk/>
          <pc:sldMk cId="4046055178" sldId="256"/>
        </pc:sldMkLst>
        <pc:spChg chg="add mod">
          <ac:chgData name="Ewald Jongkind" userId="974741d9e7ed30c9" providerId="LiveId" clId="{B5ABD9C6-4D98-4DB1-8976-1A2F8319CB36}" dt="2024-02-01T10:55:21.113" v="171" actId="20577"/>
          <ac:spMkLst>
            <pc:docMk/>
            <pc:sldMk cId="4046055178" sldId="256"/>
            <ac:spMk id="2" creationId="{47CD5E77-6554-873A-9096-424F9DACB1FF}"/>
          </ac:spMkLst>
        </pc:spChg>
        <pc:spChg chg="add mod">
          <ac:chgData name="Ewald Jongkind" userId="974741d9e7ed30c9" providerId="LiveId" clId="{B5ABD9C6-4D98-4DB1-8976-1A2F8319CB36}" dt="2024-02-01T10:55:23.110" v="172" actId="20577"/>
          <ac:spMkLst>
            <pc:docMk/>
            <pc:sldMk cId="4046055178" sldId="256"/>
            <ac:spMk id="3" creationId="{8B1B0EDC-A863-8CDA-9F1E-83E17F6679CB}"/>
          </ac:spMkLst>
        </pc:spChg>
        <pc:spChg chg="mod">
          <ac:chgData name="Ewald Jongkind" userId="974741d9e7ed30c9" providerId="LiveId" clId="{B5ABD9C6-4D98-4DB1-8976-1A2F8319CB36}" dt="2024-02-01T10:54:54.190" v="159" actId="1076"/>
          <ac:spMkLst>
            <pc:docMk/>
            <pc:sldMk cId="4046055178" sldId="256"/>
            <ac:spMk id="5" creationId="{00000000-0000-0000-0000-000000000000}"/>
          </ac:spMkLst>
        </pc:spChg>
        <pc:spChg chg="del">
          <ac:chgData name="Ewald Jongkind" userId="974741d9e7ed30c9" providerId="LiveId" clId="{B5ABD9C6-4D98-4DB1-8976-1A2F8319CB36}" dt="2024-02-01T10:54:28.810" v="149" actId="478"/>
          <ac:spMkLst>
            <pc:docMk/>
            <pc:sldMk cId="4046055178" sldId="256"/>
            <ac:spMk id="6" creationId="{00000000-0000-0000-0000-000000000000}"/>
          </ac:spMkLst>
        </pc:spChg>
        <pc:spChg chg="del">
          <ac:chgData name="Ewald Jongkind" userId="974741d9e7ed30c9" providerId="LiveId" clId="{B5ABD9C6-4D98-4DB1-8976-1A2F8319CB36}" dt="2024-02-01T10:54:31.207" v="150" actId="478"/>
          <ac:spMkLst>
            <pc:docMk/>
            <pc:sldMk cId="4046055178" sldId="256"/>
            <ac:spMk id="7" creationId="{00000000-0000-0000-0000-000000000000}"/>
          </ac:spMkLst>
        </pc:spChg>
        <pc:spChg chg="del">
          <ac:chgData name="Ewald Jongkind" userId="974741d9e7ed30c9" providerId="LiveId" clId="{B5ABD9C6-4D98-4DB1-8976-1A2F8319CB36}" dt="2024-02-01T10:54:36.637" v="153" actId="478"/>
          <ac:spMkLst>
            <pc:docMk/>
            <pc:sldMk cId="4046055178" sldId="256"/>
            <ac:spMk id="8" creationId="{00000000-0000-0000-0000-000000000000}"/>
          </ac:spMkLst>
        </pc:spChg>
        <pc:spChg chg="del">
          <ac:chgData name="Ewald Jongkind" userId="974741d9e7ed30c9" providerId="LiveId" clId="{B5ABD9C6-4D98-4DB1-8976-1A2F8319CB36}" dt="2024-02-01T10:54:38.421" v="154" actId="478"/>
          <ac:spMkLst>
            <pc:docMk/>
            <pc:sldMk cId="4046055178" sldId="256"/>
            <ac:spMk id="9" creationId="{00000000-0000-0000-0000-000000000000}"/>
          </ac:spMkLst>
        </pc:spChg>
        <pc:spChg chg="del">
          <ac:chgData name="Ewald Jongkind" userId="974741d9e7ed30c9" providerId="LiveId" clId="{B5ABD9C6-4D98-4DB1-8976-1A2F8319CB36}" dt="2024-02-01T10:54:39.836" v="155" actId="478"/>
          <ac:spMkLst>
            <pc:docMk/>
            <pc:sldMk cId="4046055178" sldId="256"/>
            <ac:spMk id="10" creationId="{00000000-0000-0000-0000-000000000000}"/>
          </ac:spMkLst>
        </pc:spChg>
        <pc:spChg chg="del">
          <ac:chgData name="Ewald Jongkind" userId="974741d9e7ed30c9" providerId="LiveId" clId="{B5ABD9C6-4D98-4DB1-8976-1A2F8319CB36}" dt="2024-02-01T10:54:05.844" v="90" actId="478"/>
          <ac:spMkLst>
            <pc:docMk/>
            <pc:sldMk cId="4046055178" sldId="256"/>
            <ac:spMk id="11" creationId="{00000000-0000-0000-0000-000000000000}"/>
          </ac:spMkLst>
        </pc:spChg>
        <pc:spChg chg="del">
          <ac:chgData name="Ewald Jongkind" userId="974741d9e7ed30c9" providerId="LiveId" clId="{B5ABD9C6-4D98-4DB1-8976-1A2F8319CB36}" dt="2024-02-01T10:54:05.844" v="90" actId="478"/>
          <ac:spMkLst>
            <pc:docMk/>
            <pc:sldMk cId="4046055178" sldId="256"/>
            <ac:spMk id="12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13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14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15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16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17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18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19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20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21" creationId="{00000000-0000-0000-0000-000000000000}"/>
          </ac:spMkLst>
        </pc:spChg>
        <pc:spChg chg="mod">
          <ac:chgData name="Ewald Jongkind" userId="974741d9e7ed30c9" providerId="LiveId" clId="{B5ABD9C6-4D98-4DB1-8976-1A2F8319CB36}" dt="2024-02-01T10:54:12.497" v="136" actId="1038"/>
          <ac:spMkLst>
            <pc:docMk/>
            <pc:sldMk cId="4046055178" sldId="256"/>
            <ac:spMk id="22" creationId="{00000000-0000-0000-0000-000000000000}"/>
          </ac:spMkLst>
        </pc:spChg>
        <pc:spChg chg="add mod">
          <ac:chgData name="Ewald Jongkind" userId="974741d9e7ed30c9" providerId="LiveId" clId="{B5ABD9C6-4D98-4DB1-8976-1A2F8319CB36}" dt="2024-02-01T10:55:24.151" v="173" actId="20577"/>
          <ac:spMkLst>
            <pc:docMk/>
            <pc:sldMk cId="4046055178" sldId="256"/>
            <ac:spMk id="23" creationId="{1BB6937D-CA35-FA50-7D25-6B5533995CD3}"/>
          </ac:spMkLst>
        </pc:spChg>
        <pc:spChg chg="add mod">
          <ac:chgData name="Ewald Jongkind" userId="974741d9e7ed30c9" providerId="LiveId" clId="{B5ABD9C6-4D98-4DB1-8976-1A2F8319CB36}" dt="2024-02-01T10:55:26.685" v="174" actId="20577"/>
          <ac:spMkLst>
            <pc:docMk/>
            <pc:sldMk cId="4046055178" sldId="256"/>
            <ac:spMk id="24" creationId="{50BBD708-69BE-E29C-2AB8-ADC522621F4B}"/>
          </ac:spMkLst>
        </pc:spChg>
        <pc:spChg chg="add mod">
          <ac:chgData name="Ewald Jongkind" userId="974741d9e7ed30c9" providerId="LiveId" clId="{B5ABD9C6-4D98-4DB1-8976-1A2F8319CB36}" dt="2024-02-01T10:55:19.122" v="170" actId="20577"/>
          <ac:spMkLst>
            <pc:docMk/>
            <pc:sldMk cId="4046055178" sldId="256"/>
            <ac:spMk id="25" creationId="{14BE08A0-B177-EE68-225E-4B6C6DDA48D3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27" creationId="{26382656-A9BD-73D4-C5DB-FFEE13F1B102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28" creationId="{C1CBD8A3-5DCB-396A-316E-FB86E36CE70C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29" creationId="{36C6270B-EC56-FFBA-B771-84D27E13877A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0" creationId="{86E8D412-D2F5-53A9-F4E7-E3B48D1F068C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1" creationId="{F1E0B933-24AF-27F1-3183-40C0D9C7DC09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2" creationId="{C3EEFC17-747E-4FC3-3AD2-F9C1215D011B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3" creationId="{29497359-FCD2-02E7-2AE2-9E7586924442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4" creationId="{B7ABB061-FA55-C047-A603-432758370394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5" creationId="{663654C5-0641-EC52-26A6-3525FD5D5B81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6" creationId="{55566867-4A80-F210-51CA-0EF2B9D8DBEA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7" creationId="{857C4DF0-EABE-088D-A7E0-6D84D5A017A0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8" creationId="{AA45F802-B184-C5F7-3B33-E5FE02436F62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39" creationId="{A6426259-3AFA-A91C-6E7E-962B2196164C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40" creationId="{9B50D016-C74E-2D18-9E02-B985540106DF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41" creationId="{0B81853E-2283-9881-29E7-272CDE006A75}"/>
          </ac:spMkLst>
        </pc:spChg>
        <pc:spChg chg="add mod">
          <ac:chgData name="Ewald Jongkind" userId="974741d9e7ed30c9" providerId="LiveId" clId="{B5ABD9C6-4D98-4DB1-8976-1A2F8319CB36}" dt="2024-02-01T12:31:03.977" v="175" actId="571"/>
          <ac:spMkLst>
            <pc:docMk/>
            <pc:sldMk cId="4046055178" sldId="256"/>
            <ac:spMk id="42" creationId="{BEDBF82A-AA35-BBAA-BBD4-736DBCE4BBFE}"/>
          </ac:spMkLst>
        </pc:spChg>
        <pc:picChg chg="add del mod modCrop">
          <ac:chgData name="Ewald Jongkind" userId="974741d9e7ed30c9" providerId="LiveId" clId="{B5ABD9C6-4D98-4DB1-8976-1A2F8319CB36}" dt="2024-02-01T10:54:45.721" v="156" actId="732"/>
          <ac:picMkLst>
            <pc:docMk/>
            <pc:sldMk cId="4046055178" sldId="256"/>
            <ac:picMk id="4" creationId="{00000000-0000-0000-0000-000000000000}"/>
          </ac:picMkLst>
        </pc:picChg>
        <pc:picChg chg="add mod">
          <ac:chgData name="Ewald Jongkind" userId="974741d9e7ed30c9" providerId="LiveId" clId="{B5ABD9C6-4D98-4DB1-8976-1A2F8319CB36}" dt="2024-02-01T12:31:03.977" v="175" actId="571"/>
          <ac:picMkLst>
            <pc:docMk/>
            <pc:sldMk cId="4046055178" sldId="256"/>
            <ac:picMk id="26" creationId="{BA094E53-B4BB-F156-3B2A-B339C13ECB4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BCB92-4667-466C-8185-D511AFB849FD}" type="datetimeFigureOut">
              <a:rPr lang="nl-NL" smtClean="0"/>
              <a:t>1-2-2024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39793-85FB-4EC2-A417-5EAA5970A81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034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1: CFE. 2L </a:t>
            </a:r>
            <a:r>
              <a:rPr lang="nl-NL" dirty="0" err="1"/>
              <a:t>flowthrough</a:t>
            </a:r>
            <a:r>
              <a:rPr lang="nl-NL" dirty="0"/>
              <a:t>. 3 </a:t>
            </a:r>
            <a:r>
              <a:rPr lang="nl-NL" dirty="0" err="1"/>
              <a:t>wash</a:t>
            </a:r>
            <a:r>
              <a:rPr lang="nl-NL" dirty="0"/>
              <a:t> step. 4: </a:t>
            </a:r>
            <a:r>
              <a:rPr lang="nl-NL" dirty="0" err="1"/>
              <a:t>wash</a:t>
            </a:r>
            <a:r>
              <a:rPr lang="nl-NL" dirty="0"/>
              <a:t> step 5: </a:t>
            </a:r>
            <a:r>
              <a:rPr lang="nl-NL" dirty="0" err="1"/>
              <a:t>eluted</a:t>
            </a:r>
            <a:r>
              <a:rPr lang="nl-NL" dirty="0"/>
              <a:t> </a:t>
            </a:r>
            <a:r>
              <a:rPr lang="nl-NL" dirty="0" err="1"/>
              <a:t>protein</a:t>
            </a:r>
            <a:r>
              <a:rPr lang="nl-NL" dirty="0"/>
              <a:t>. L: ladder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339793-85FB-4EC2-A417-5EAA5970A81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937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2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2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314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34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68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32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387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76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48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46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87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363AE-B81F-4CBA-A912-F45E089DDAB7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3C8D3-CF41-4835-BB91-D8A8B208F7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22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35" t="43019" r="34533" b="9109"/>
          <a:stretch/>
        </p:blipFill>
        <p:spPr>
          <a:xfrm flipH="1">
            <a:off x="3998422" y="1088967"/>
            <a:ext cx="2943820" cy="49377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69229" y="1088967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1736" y="571287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91736" y="527351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1737" y="443973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1737" y="4213141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91736" y="3377911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91736" y="290654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91736" y="2379519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35246" y="2060686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35246" y="1757908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35246" y="1533661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CD5E77-6554-873A-9096-424F9DACB1FF}"/>
              </a:ext>
            </a:extLst>
          </p:cNvPr>
          <p:cNvSpPr txBox="1"/>
          <p:nvPr/>
        </p:nvSpPr>
        <p:spPr>
          <a:xfrm>
            <a:off x="4784271" y="1088967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1B0EDC-A863-8CDA-9F1E-83E17F6679CB}"/>
              </a:ext>
            </a:extLst>
          </p:cNvPr>
          <p:cNvSpPr txBox="1"/>
          <p:nvPr/>
        </p:nvSpPr>
        <p:spPr>
          <a:xfrm>
            <a:off x="5199313" y="1088967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B6937D-CA35-FA50-7D25-6B5533995CD3}"/>
              </a:ext>
            </a:extLst>
          </p:cNvPr>
          <p:cNvSpPr txBox="1"/>
          <p:nvPr/>
        </p:nvSpPr>
        <p:spPr>
          <a:xfrm>
            <a:off x="5622011" y="1084089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BBD708-69BE-E29C-2AB8-ADC522621F4B}"/>
              </a:ext>
            </a:extLst>
          </p:cNvPr>
          <p:cNvSpPr txBox="1"/>
          <p:nvPr/>
        </p:nvSpPr>
        <p:spPr>
          <a:xfrm>
            <a:off x="6090933" y="1084089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BE08A0-B177-EE68-225E-4B6C6DDA48D3}"/>
              </a:ext>
            </a:extLst>
          </p:cNvPr>
          <p:cNvSpPr txBox="1"/>
          <p:nvPr/>
        </p:nvSpPr>
        <p:spPr>
          <a:xfrm>
            <a:off x="6516587" y="1084089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94E53-B4BB-F156-3B2A-B339C13ECB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35" t="43019" r="34533" b="9109"/>
          <a:stretch/>
        </p:blipFill>
        <p:spPr>
          <a:xfrm flipH="1">
            <a:off x="3998422" y="1113460"/>
            <a:ext cx="2943820" cy="493775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6382656-A9BD-73D4-C5DB-FFEE13F1B102}"/>
              </a:ext>
            </a:extLst>
          </p:cNvPr>
          <p:cNvSpPr txBox="1"/>
          <p:nvPr/>
        </p:nvSpPr>
        <p:spPr>
          <a:xfrm>
            <a:off x="4369229" y="1113460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CBD8A3-5DCB-396A-316E-FB86E36CE70C}"/>
              </a:ext>
            </a:extLst>
          </p:cNvPr>
          <p:cNvSpPr txBox="1"/>
          <p:nvPr/>
        </p:nvSpPr>
        <p:spPr>
          <a:xfrm>
            <a:off x="6991736" y="573736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C6270B-EC56-FFBA-B771-84D27E13877A}"/>
              </a:ext>
            </a:extLst>
          </p:cNvPr>
          <p:cNvSpPr txBox="1"/>
          <p:nvPr/>
        </p:nvSpPr>
        <p:spPr>
          <a:xfrm>
            <a:off x="6991736" y="5298010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E8D412-D2F5-53A9-F4E7-E3B48D1F068C}"/>
              </a:ext>
            </a:extLst>
          </p:cNvPr>
          <p:cNvSpPr txBox="1"/>
          <p:nvPr/>
        </p:nvSpPr>
        <p:spPr>
          <a:xfrm>
            <a:off x="7011737" y="446422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E0B933-24AF-27F1-3183-40C0D9C7DC09}"/>
              </a:ext>
            </a:extLst>
          </p:cNvPr>
          <p:cNvSpPr txBox="1"/>
          <p:nvPr/>
        </p:nvSpPr>
        <p:spPr>
          <a:xfrm>
            <a:off x="7011737" y="423763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EEFC17-747E-4FC3-3AD2-F9C1215D011B}"/>
              </a:ext>
            </a:extLst>
          </p:cNvPr>
          <p:cNvSpPr txBox="1"/>
          <p:nvPr/>
        </p:nvSpPr>
        <p:spPr>
          <a:xfrm>
            <a:off x="6991736" y="340240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9497359-FCD2-02E7-2AE2-9E7586924442}"/>
              </a:ext>
            </a:extLst>
          </p:cNvPr>
          <p:cNvSpPr txBox="1"/>
          <p:nvPr/>
        </p:nvSpPr>
        <p:spPr>
          <a:xfrm>
            <a:off x="6991736" y="2931037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7ABB061-FA55-C047-A603-432758370394}"/>
              </a:ext>
            </a:extLst>
          </p:cNvPr>
          <p:cNvSpPr txBox="1"/>
          <p:nvPr/>
        </p:nvSpPr>
        <p:spPr>
          <a:xfrm>
            <a:off x="6991736" y="2404012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3654C5-0641-EC52-26A6-3525FD5D5B81}"/>
              </a:ext>
            </a:extLst>
          </p:cNvPr>
          <p:cNvSpPr txBox="1"/>
          <p:nvPr/>
        </p:nvSpPr>
        <p:spPr>
          <a:xfrm>
            <a:off x="6935246" y="2085179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5566867-4A80-F210-51CA-0EF2B9D8DBEA}"/>
              </a:ext>
            </a:extLst>
          </p:cNvPr>
          <p:cNvSpPr txBox="1"/>
          <p:nvPr/>
        </p:nvSpPr>
        <p:spPr>
          <a:xfrm>
            <a:off x="6935246" y="1782401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57C4DF0-EABE-088D-A7E0-6D84D5A017A0}"/>
              </a:ext>
            </a:extLst>
          </p:cNvPr>
          <p:cNvSpPr txBox="1"/>
          <p:nvPr/>
        </p:nvSpPr>
        <p:spPr>
          <a:xfrm>
            <a:off x="6935246" y="1558154"/>
            <a:ext cx="70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45F802-B184-C5F7-3B33-E5FE02436F62}"/>
              </a:ext>
            </a:extLst>
          </p:cNvPr>
          <p:cNvSpPr txBox="1"/>
          <p:nvPr/>
        </p:nvSpPr>
        <p:spPr>
          <a:xfrm>
            <a:off x="4784271" y="1113460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426259-3AFA-A91C-6E7E-962B2196164C}"/>
              </a:ext>
            </a:extLst>
          </p:cNvPr>
          <p:cNvSpPr txBox="1"/>
          <p:nvPr/>
        </p:nvSpPr>
        <p:spPr>
          <a:xfrm>
            <a:off x="5199313" y="1113460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50D016-C74E-2D18-9E02-B985540106DF}"/>
              </a:ext>
            </a:extLst>
          </p:cNvPr>
          <p:cNvSpPr txBox="1"/>
          <p:nvPr/>
        </p:nvSpPr>
        <p:spPr>
          <a:xfrm>
            <a:off x="5622011" y="110858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81853E-2283-9881-29E7-272CDE006A75}"/>
              </a:ext>
            </a:extLst>
          </p:cNvPr>
          <p:cNvSpPr txBox="1"/>
          <p:nvPr/>
        </p:nvSpPr>
        <p:spPr>
          <a:xfrm>
            <a:off x="6090933" y="110858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DBF82A-AA35-BBAA-BBD4-736DBCE4BBFE}"/>
              </a:ext>
            </a:extLst>
          </p:cNvPr>
          <p:cNvSpPr txBox="1"/>
          <p:nvPr/>
        </p:nvSpPr>
        <p:spPr>
          <a:xfrm>
            <a:off x="6516587" y="1108582"/>
            <a:ext cx="38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046055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Widescreen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Wouter Kools</dc:creator>
  <cp:lastModifiedBy>Ewald Jongkind</cp:lastModifiedBy>
  <cp:revision>3</cp:revision>
  <dcterms:created xsi:type="dcterms:W3CDTF">2021-10-29T13:57:33Z</dcterms:created>
  <dcterms:modified xsi:type="dcterms:W3CDTF">2024-02-01T12:31:12Z</dcterms:modified>
</cp:coreProperties>
</file>