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3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1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2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5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8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7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87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15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26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695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1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A58EE-E7C9-488D-BEEE-36D2663C75D5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9ECC6-5351-4AC8-A086-23AE5A837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5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2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8" t="47489" r="28153" b="20482"/>
          <a:stretch/>
        </p:blipFill>
        <p:spPr>
          <a:xfrm>
            <a:off x="2635133" y="3125586"/>
            <a:ext cx="5020887" cy="33811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7890" y="3042458"/>
            <a:ext cx="622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1      2                3       4       5      6       7       8      9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68872" y="3125586"/>
            <a:ext cx="303414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180</a:t>
            </a:r>
          </a:p>
          <a:p>
            <a:r>
              <a:rPr lang="nl-NL" sz="1400" dirty="0" smtClean="0"/>
              <a:t>140</a:t>
            </a:r>
          </a:p>
          <a:p>
            <a:endParaRPr lang="nl-NL" sz="1400" dirty="0" smtClean="0"/>
          </a:p>
          <a:p>
            <a:r>
              <a:rPr lang="nl-NL" sz="1400" dirty="0" smtClean="0"/>
              <a:t>100</a:t>
            </a:r>
          </a:p>
          <a:p>
            <a:r>
              <a:rPr lang="nl-NL" sz="1400" dirty="0" smtClean="0"/>
              <a:t>72</a:t>
            </a:r>
          </a:p>
          <a:p>
            <a:endParaRPr lang="nl-NL" sz="1400" dirty="0" smtClean="0"/>
          </a:p>
          <a:p>
            <a:r>
              <a:rPr lang="nl-NL" sz="1400" dirty="0" smtClean="0"/>
              <a:t>60</a:t>
            </a:r>
          </a:p>
          <a:p>
            <a:r>
              <a:rPr lang="nl-NL" sz="1400" dirty="0" smtClean="0"/>
              <a:t>45</a:t>
            </a:r>
          </a:p>
          <a:p>
            <a:r>
              <a:rPr lang="nl-NL" sz="1400" dirty="0" smtClean="0"/>
              <a:t>35</a:t>
            </a:r>
          </a:p>
          <a:p>
            <a:r>
              <a:rPr lang="nl-NL" sz="1400" dirty="0" smtClean="0"/>
              <a:t>25</a:t>
            </a:r>
          </a:p>
          <a:p>
            <a:r>
              <a:rPr lang="nl-NL" sz="1400" dirty="0" smtClean="0"/>
              <a:t>20</a:t>
            </a:r>
          </a:p>
          <a:p>
            <a:r>
              <a:rPr lang="nl-NL" sz="1400" dirty="0" smtClean="0"/>
              <a:t>15</a:t>
            </a:r>
          </a:p>
          <a:p>
            <a:r>
              <a:rPr lang="nl-NL" sz="1400" dirty="0" smtClean="0"/>
              <a:t>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65712" y="587348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10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065712" y="561187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15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065712" y="535026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065712" y="5178989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/>
              <a:t>2</a:t>
            </a:r>
            <a:r>
              <a:rPr lang="nl-NL" sz="1100" dirty="0" smtClean="0"/>
              <a:t>5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2065712" y="474610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37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5712" y="442693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50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2065712" y="4009171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75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065712" y="379272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100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2065712" y="3488088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150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065712" y="312558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250 </a:t>
            </a:r>
            <a:r>
              <a:rPr lang="nl-NL" sz="1100" dirty="0" err="1" smtClean="0"/>
              <a:t>kDa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9701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284" r="20369"/>
          <a:stretch/>
        </p:blipFill>
        <p:spPr>
          <a:xfrm>
            <a:off x="2914438" y="2159232"/>
            <a:ext cx="5597449" cy="337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0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4"/>
          <a:stretch/>
        </p:blipFill>
        <p:spPr>
          <a:xfrm>
            <a:off x="5237017" y="2406650"/>
            <a:ext cx="5020887" cy="38940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2305" y="5574159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2305" y="5372045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2305" y="5125824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2305" y="4954545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2305" y="4574834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2305" y="4276906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2305" y="3947994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2305" y="3703243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2305" y="3377400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2305" y="3051557"/>
            <a:ext cx="707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nl-NL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3356815">
            <a:off x="5751910" y="2806411"/>
            <a:ext cx="353943" cy="2895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3356815">
            <a:off x="6152020" y="2719849"/>
            <a:ext cx="353943" cy="3760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CFE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3356815">
            <a:off x="6519980" y="2854553"/>
            <a:ext cx="353943" cy="17889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3356815">
            <a:off x="6915075" y="2654693"/>
            <a:ext cx="353943" cy="4385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CD-S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3356815">
            <a:off x="7330713" y="2658768"/>
            <a:ext cx="353943" cy="4385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CD-P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3356815">
            <a:off x="7759400" y="2702345"/>
            <a:ext cx="353943" cy="3985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A1-5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3356815">
            <a:off x="8188477" y="2616221"/>
            <a:ext cx="353943" cy="47705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A8-10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3356815">
            <a:off x="8643935" y="2554957"/>
            <a:ext cx="353943" cy="5556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A14-26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3356815">
            <a:off x="9094717" y="2508814"/>
            <a:ext cx="353943" cy="55560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A28-48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3356815">
            <a:off x="9449225" y="2521644"/>
            <a:ext cx="353943" cy="57163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A8-10P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47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037" y="2201069"/>
            <a:ext cx="5495925" cy="3600450"/>
          </a:xfrm>
        </p:spPr>
      </p:pic>
    </p:spTree>
    <p:extLst>
      <p:ext uri="{BB962C8B-B14F-4D97-AF65-F5344CB8AC3E}">
        <p14:creationId xmlns:p14="http://schemas.microsoft.com/office/powerpoint/2010/main" val="70239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70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Wouter Kools</cp:lastModifiedBy>
  <cp:revision>11</cp:revision>
  <dcterms:created xsi:type="dcterms:W3CDTF">2021-09-22T08:04:29Z</dcterms:created>
  <dcterms:modified xsi:type="dcterms:W3CDTF">2021-09-27T14:50:23Z</dcterms:modified>
</cp:coreProperties>
</file>