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8F31A4-5702-4CED-8BCA-846A87BF0795}" v="6" dt="2024-02-01T10:18:44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6" y="12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wald Jongkind" userId="974741d9e7ed30c9" providerId="LiveId" clId="{E68F31A4-5702-4CED-8BCA-846A87BF0795}"/>
    <pc:docChg chg="custSel addSld modSld">
      <pc:chgData name="Ewald Jongkind" userId="974741d9e7ed30c9" providerId="LiveId" clId="{E68F31A4-5702-4CED-8BCA-846A87BF0795}" dt="2024-02-01T10:19:41.792" v="97" actId="20577"/>
      <pc:docMkLst>
        <pc:docMk/>
      </pc:docMkLst>
      <pc:sldChg chg="addSp delSp modSp add mod">
        <pc:chgData name="Ewald Jongkind" userId="974741d9e7ed30c9" providerId="LiveId" clId="{E68F31A4-5702-4CED-8BCA-846A87BF0795}" dt="2024-02-01T10:19:41.792" v="97" actId="20577"/>
        <pc:sldMkLst>
          <pc:docMk/>
          <pc:sldMk cId="4290422625" sldId="259"/>
        </pc:sldMkLst>
        <pc:spChg chg="mod">
          <ac:chgData name="Ewald Jongkind" userId="974741d9e7ed30c9" providerId="LiveId" clId="{E68F31A4-5702-4CED-8BCA-846A87BF0795}" dt="2024-02-01T10:18:17.076" v="11" actId="1076"/>
          <ac:spMkLst>
            <pc:docMk/>
            <pc:sldMk cId="4290422625" sldId="259"/>
            <ac:spMk id="2" creationId="{DE2194EE-00A0-429F-95D2-CE35375173A5}"/>
          </ac:spMkLst>
        </pc:spChg>
        <pc:spChg chg="add mod">
          <ac:chgData name="Ewald Jongkind" userId="974741d9e7ed30c9" providerId="LiveId" clId="{E68F31A4-5702-4CED-8BCA-846A87BF0795}" dt="2024-02-01T10:18:32.408" v="16" actId="20577"/>
          <ac:spMkLst>
            <pc:docMk/>
            <pc:sldMk cId="4290422625" sldId="259"/>
            <ac:spMk id="3" creationId="{B84FE96E-8ACE-0A80-F24B-89DD9B173D5B}"/>
          </ac:spMkLst>
        </pc:spChg>
        <pc:spChg chg="add mod">
          <ac:chgData name="Ewald Jongkind" userId="974741d9e7ed30c9" providerId="LiveId" clId="{E68F31A4-5702-4CED-8BCA-846A87BF0795}" dt="2024-02-01T10:18:36.371" v="18" actId="20577"/>
          <ac:spMkLst>
            <pc:docMk/>
            <pc:sldMk cId="4290422625" sldId="259"/>
            <ac:spMk id="5" creationId="{11E89EA3-64E3-85E7-F7FE-F86C50441692}"/>
          </ac:spMkLst>
        </pc:spChg>
        <pc:spChg chg="add mod">
          <ac:chgData name="Ewald Jongkind" userId="974741d9e7ed30c9" providerId="LiveId" clId="{E68F31A4-5702-4CED-8BCA-846A87BF0795}" dt="2024-02-01T10:18:37.794" v="19" actId="20577"/>
          <ac:spMkLst>
            <pc:docMk/>
            <pc:sldMk cId="4290422625" sldId="259"/>
            <ac:spMk id="6" creationId="{450B9ABC-0C21-7C00-938A-20E704490D66}"/>
          </ac:spMkLst>
        </pc:spChg>
        <pc:spChg chg="del">
          <ac:chgData name="Ewald Jongkind" userId="974741d9e7ed30c9" providerId="LiveId" clId="{E68F31A4-5702-4CED-8BCA-846A87BF0795}" dt="2024-02-01T10:17:57.398" v="5" actId="478"/>
          <ac:spMkLst>
            <pc:docMk/>
            <pc:sldMk cId="4290422625" sldId="259"/>
            <ac:spMk id="17" creationId="{1EE457B2-0E1C-4C51-AACE-2ADE9F1D23B0}"/>
          </ac:spMkLst>
        </pc:spChg>
        <pc:spChg chg="del">
          <ac:chgData name="Ewald Jongkind" userId="974741d9e7ed30c9" providerId="LiveId" clId="{E68F31A4-5702-4CED-8BCA-846A87BF0795}" dt="2024-02-01T10:17:57.398" v="5" actId="478"/>
          <ac:spMkLst>
            <pc:docMk/>
            <pc:sldMk cId="4290422625" sldId="259"/>
            <ac:spMk id="18" creationId="{355DD3D5-67EE-4175-8F2A-B0F923C51B60}"/>
          </ac:spMkLst>
        </pc:spChg>
        <pc:spChg chg="del">
          <ac:chgData name="Ewald Jongkind" userId="974741d9e7ed30c9" providerId="LiveId" clId="{E68F31A4-5702-4CED-8BCA-846A87BF0795}" dt="2024-02-01T10:17:57.398" v="5" actId="478"/>
          <ac:spMkLst>
            <pc:docMk/>
            <pc:sldMk cId="4290422625" sldId="259"/>
            <ac:spMk id="19" creationId="{47C789DB-1268-418C-A25C-00ED581EA895}"/>
          </ac:spMkLst>
        </pc:spChg>
        <pc:spChg chg="del">
          <ac:chgData name="Ewald Jongkind" userId="974741d9e7ed30c9" providerId="LiveId" clId="{E68F31A4-5702-4CED-8BCA-846A87BF0795}" dt="2024-02-01T10:17:57.398" v="5" actId="478"/>
          <ac:spMkLst>
            <pc:docMk/>
            <pc:sldMk cId="4290422625" sldId="259"/>
            <ac:spMk id="20" creationId="{B0218A0B-9AB6-43F0-920A-9B90BE706EF7}"/>
          </ac:spMkLst>
        </pc:spChg>
        <pc:spChg chg="del">
          <ac:chgData name="Ewald Jongkind" userId="974741d9e7ed30c9" providerId="LiveId" clId="{E68F31A4-5702-4CED-8BCA-846A87BF0795}" dt="2024-02-01T10:17:36.039" v="2" actId="478"/>
          <ac:spMkLst>
            <pc:docMk/>
            <pc:sldMk cId="4290422625" sldId="259"/>
            <ac:spMk id="21" creationId="{66378705-52DD-4DD4-811A-E355CBE79419}"/>
          </ac:spMkLst>
        </pc:spChg>
        <pc:spChg chg="del">
          <ac:chgData name="Ewald Jongkind" userId="974741d9e7ed30c9" providerId="LiveId" clId="{E68F31A4-5702-4CED-8BCA-846A87BF0795}" dt="2024-02-01T10:17:36.996" v="3" actId="478"/>
          <ac:spMkLst>
            <pc:docMk/>
            <pc:sldMk cId="4290422625" sldId="259"/>
            <ac:spMk id="22" creationId="{F385ED4D-6BE8-45DE-AD0E-BCBE49FFEB7A}"/>
          </ac:spMkLst>
        </pc:spChg>
        <pc:spChg chg="add mod">
          <ac:chgData name="Ewald Jongkind" userId="974741d9e7ed30c9" providerId="LiveId" clId="{E68F31A4-5702-4CED-8BCA-846A87BF0795}" dt="2024-02-01T10:18:39.601" v="20" actId="20577"/>
          <ac:spMkLst>
            <pc:docMk/>
            <pc:sldMk cId="4290422625" sldId="259"/>
            <ac:spMk id="23" creationId="{C13ACCC0-0A68-8C29-CB7A-DC057659BB4F}"/>
          </ac:spMkLst>
        </pc:spChg>
        <pc:spChg chg="add mod">
          <ac:chgData name="Ewald Jongkind" userId="974741d9e7ed30c9" providerId="LiveId" clId="{E68F31A4-5702-4CED-8BCA-846A87BF0795}" dt="2024-02-01T10:19:41.792" v="97" actId="20577"/>
          <ac:spMkLst>
            <pc:docMk/>
            <pc:sldMk cId="4290422625" sldId="259"/>
            <ac:spMk id="24" creationId="{052BCA50-5169-33CA-EB74-6288EAE596B7}"/>
          </ac:spMkLst>
        </pc:spChg>
        <pc:picChg chg="mod modCrop">
          <ac:chgData name="Ewald Jongkind" userId="974741d9e7ed30c9" providerId="LiveId" clId="{E68F31A4-5702-4CED-8BCA-846A87BF0795}" dt="2024-02-01T10:18:02.448" v="6" actId="732"/>
          <ac:picMkLst>
            <pc:docMk/>
            <pc:sldMk cId="4290422625" sldId="259"/>
            <ac:picMk id="4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1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8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14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88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614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976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953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806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4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58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56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66FC-85D7-4BAA-94FD-F7C312A04B10}" type="datetimeFigureOut">
              <a:rPr lang="en-GB" smtClean="0"/>
              <a:t>01/02/2024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C0059-54DF-46C3-90AC-7439F7034A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8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30283" y="-117764"/>
            <a:ext cx="9592542" cy="767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4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3" t="20288" r="28552" b="13527"/>
          <a:stretch/>
        </p:blipFill>
        <p:spPr>
          <a:xfrm rot="10800000">
            <a:off x="4038599" y="49875"/>
            <a:ext cx="3438526" cy="5079077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7265BA9E-3D69-407C-B252-46361E37D7AD}"/>
              </a:ext>
            </a:extLst>
          </p:cNvPr>
          <p:cNvSpPr txBox="1"/>
          <p:nvPr/>
        </p:nvSpPr>
        <p:spPr>
          <a:xfrm>
            <a:off x="3390553" y="443161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B6EFE6-ED50-4897-B30A-24D3AD0374F1}"/>
              </a:ext>
            </a:extLst>
          </p:cNvPr>
          <p:cNvSpPr txBox="1"/>
          <p:nvPr/>
        </p:nvSpPr>
        <p:spPr>
          <a:xfrm>
            <a:off x="3384317" y="401058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F09BAC10-477C-4A56-90C3-387237FA4538}"/>
              </a:ext>
            </a:extLst>
          </p:cNvPr>
          <p:cNvSpPr txBox="1"/>
          <p:nvPr/>
        </p:nvSpPr>
        <p:spPr>
          <a:xfrm>
            <a:off x="3384317" y="332078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F601C455-5236-4402-8AF0-81D1282B9230}"/>
              </a:ext>
            </a:extLst>
          </p:cNvPr>
          <p:cNvSpPr txBox="1"/>
          <p:nvPr/>
        </p:nvSpPr>
        <p:spPr>
          <a:xfrm>
            <a:off x="3396788" y="309529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0F64A4FE-DF71-446A-B6F3-AD2B3B33792B}"/>
              </a:ext>
            </a:extLst>
          </p:cNvPr>
          <p:cNvSpPr txBox="1"/>
          <p:nvPr/>
        </p:nvSpPr>
        <p:spPr>
          <a:xfrm>
            <a:off x="3403138" y="243638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37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FB182E18-2E71-4CAD-8F35-0756C112753B}"/>
              </a:ext>
            </a:extLst>
          </p:cNvPr>
          <p:cNvSpPr txBox="1"/>
          <p:nvPr/>
        </p:nvSpPr>
        <p:spPr>
          <a:xfrm>
            <a:off x="3396788" y="204441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51CC9ACA-13D0-4353-8234-62C2F98E9A10}"/>
              </a:ext>
            </a:extLst>
          </p:cNvPr>
          <p:cNvSpPr txBox="1"/>
          <p:nvPr/>
        </p:nvSpPr>
        <p:spPr>
          <a:xfrm>
            <a:off x="3377969" y="1622642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75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2D07343E-7856-4E9B-B077-2A6D1CA832A5}"/>
              </a:ext>
            </a:extLst>
          </p:cNvPr>
          <p:cNvSpPr txBox="1"/>
          <p:nvPr/>
        </p:nvSpPr>
        <p:spPr>
          <a:xfrm>
            <a:off x="3301538" y="1399903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D9F1BE80-AEF9-4665-A6DA-5D4CAD14570F}"/>
              </a:ext>
            </a:extLst>
          </p:cNvPr>
          <p:cNvSpPr txBox="1"/>
          <p:nvPr/>
        </p:nvSpPr>
        <p:spPr>
          <a:xfrm>
            <a:off x="3289069" y="1204010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22D8BB66-3EBB-4972-9B28-AC2E3D6FF830}"/>
              </a:ext>
            </a:extLst>
          </p:cNvPr>
          <p:cNvSpPr txBox="1"/>
          <p:nvPr/>
        </p:nvSpPr>
        <p:spPr>
          <a:xfrm>
            <a:off x="3289069" y="1054053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E2194EE-00A0-429F-95D2-CE35375173A5}"/>
              </a:ext>
            </a:extLst>
          </p:cNvPr>
          <p:cNvSpPr txBox="1"/>
          <p:nvPr/>
        </p:nvSpPr>
        <p:spPr>
          <a:xfrm>
            <a:off x="4267200" y="730250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EE457B2-0E1C-4C51-AACE-2ADE9F1D23B0}"/>
              </a:ext>
            </a:extLst>
          </p:cNvPr>
          <p:cNvSpPr txBox="1"/>
          <p:nvPr/>
        </p:nvSpPr>
        <p:spPr>
          <a:xfrm rot="17819461">
            <a:off x="4511859" y="479893"/>
            <a:ext cx="86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CFE:8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55DD3D5-67EE-4175-8F2A-B0F923C51B60}"/>
              </a:ext>
            </a:extLst>
          </p:cNvPr>
          <p:cNvSpPr txBox="1"/>
          <p:nvPr/>
        </p:nvSpPr>
        <p:spPr>
          <a:xfrm rot="17819461">
            <a:off x="4943866" y="479893"/>
            <a:ext cx="86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A2-6:4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7C789DB-1268-418C-A25C-00ED581EA895}"/>
              </a:ext>
            </a:extLst>
          </p:cNvPr>
          <p:cNvSpPr txBox="1"/>
          <p:nvPr/>
        </p:nvSpPr>
        <p:spPr>
          <a:xfrm rot="17819461">
            <a:off x="5252995" y="360682"/>
            <a:ext cx="1131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A28-32:2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0218A0B-9AB6-43F0-920A-9B90BE706EF7}"/>
              </a:ext>
            </a:extLst>
          </p:cNvPr>
          <p:cNvSpPr txBox="1"/>
          <p:nvPr/>
        </p:nvSpPr>
        <p:spPr>
          <a:xfrm rot="17819461">
            <a:off x="5628153" y="360682"/>
            <a:ext cx="1131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A51-69:4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6378705-52DD-4DD4-811A-E355CBE79419}"/>
              </a:ext>
            </a:extLst>
          </p:cNvPr>
          <p:cNvSpPr txBox="1"/>
          <p:nvPr/>
        </p:nvSpPr>
        <p:spPr>
          <a:xfrm rot="17819461">
            <a:off x="6732615" y="360682"/>
            <a:ext cx="1131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A51-69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385ED4D-6BE8-45DE-AD0E-BCBE49FFEB7A}"/>
              </a:ext>
            </a:extLst>
          </p:cNvPr>
          <p:cNvSpPr txBox="1"/>
          <p:nvPr/>
        </p:nvSpPr>
        <p:spPr>
          <a:xfrm rot="17819461">
            <a:off x="6314806" y="360683"/>
            <a:ext cx="1131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1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89" t="20288" r="28552" b="22393"/>
          <a:stretch/>
        </p:blipFill>
        <p:spPr>
          <a:xfrm rot="10800000">
            <a:off x="4038599" y="730249"/>
            <a:ext cx="2144858" cy="4398701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7265BA9E-3D69-407C-B252-46361E37D7AD}"/>
              </a:ext>
            </a:extLst>
          </p:cNvPr>
          <p:cNvSpPr txBox="1"/>
          <p:nvPr/>
        </p:nvSpPr>
        <p:spPr>
          <a:xfrm>
            <a:off x="3390553" y="4431613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0B6EFE6-ED50-4897-B30A-24D3AD0374F1}"/>
              </a:ext>
            </a:extLst>
          </p:cNvPr>
          <p:cNvSpPr txBox="1"/>
          <p:nvPr/>
        </p:nvSpPr>
        <p:spPr>
          <a:xfrm>
            <a:off x="3384317" y="401058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F09BAC10-477C-4A56-90C3-387237FA4538}"/>
              </a:ext>
            </a:extLst>
          </p:cNvPr>
          <p:cNvSpPr txBox="1"/>
          <p:nvPr/>
        </p:nvSpPr>
        <p:spPr>
          <a:xfrm>
            <a:off x="3384317" y="332078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F601C455-5236-4402-8AF0-81D1282B9230}"/>
              </a:ext>
            </a:extLst>
          </p:cNvPr>
          <p:cNvSpPr txBox="1"/>
          <p:nvPr/>
        </p:nvSpPr>
        <p:spPr>
          <a:xfrm>
            <a:off x="3396788" y="309529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0F64A4FE-DF71-446A-B6F3-AD2B3B33792B}"/>
              </a:ext>
            </a:extLst>
          </p:cNvPr>
          <p:cNvSpPr txBox="1"/>
          <p:nvPr/>
        </p:nvSpPr>
        <p:spPr>
          <a:xfrm>
            <a:off x="3403138" y="243638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37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FB182E18-2E71-4CAD-8F35-0756C112753B}"/>
              </a:ext>
            </a:extLst>
          </p:cNvPr>
          <p:cNvSpPr txBox="1"/>
          <p:nvPr/>
        </p:nvSpPr>
        <p:spPr>
          <a:xfrm>
            <a:off x="3396788" y="204441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51CC9ACA-13D0-4353-8234-62C2F98E9A10}"/>
              </a:ext>
            </a:extLst>
          </p:cNvPr>
          <p:cNvSpPr txBox="1"/>
          <p:nvPr/>
        </p:nvSpPr>
        <p:spPr>
          <a:xfrm>
            <a:off x="3377969" y="1622642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75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2D07343E-7856-4E9B-B077-2A6D1CA832A5}"/>
              </a:ext>
            </a:extLst>
          </p:cNvPr>
          <p:cNvSpPr txBox="1"/>
          <p:nvPr/>
        </p:nvSpPr>
        <p:spPr>
          <a:xfrm>
            <a:off x="3301538" y="1399903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D9F1BE80-AEF9-4665-A6DA-5D4CAD14570F}"/>
              </a:ext>
            </a:extLst>
          </p:cNvPr>
          <p:cNvSpPr txBox="1"/>
          <p:nvPr/>
        </p:nvSpPr>
        <p:spPr>
          <a:xfrm>
            <a:off x="3289069" y="1204010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22D8BB66-3EBB-4972-9B28-AC2E3D6FF830}"/>
              </a:ext>
            </a:extLst>
          </p:cNvPr>
          <p:cNvSpPr txBox="1"/>
          <p:nvPr/>
        </p:nvSpPr>
        <p:spPr>
          <a:xfrm>
            <a:off x="3289069" y="1054053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E2194EE-00A0-429F-95D2-CE35375173A5}"/>
              </a:ext>
            </a:extLst>
          </p:cNvPr>
          <p:cNvSpPr txBox="1"/>
          <p:nvPr/>
        </p:nvSpPr>
        <p:spPr>
          <a:xfrm>
            <a:off x="4319537" y="715499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1">
            <a:extLst>
              <a:ext uri="{FF2B5EF4-FFF2-40B4-BE49-F238E27FC236}">
                <a16:creationId xmlns:a16="http://schemas.microsoft.com/office/drawing/2014/main" id="{B84FE96E-8ACE-0A80-F24B-89DD9B173D5B}"/>
              </a:ext>
            </a:extLst>
          </p:cNvPr>
          <p:cNvSpPr txBox="1"/>
          <p:nvPr/>
        </p:nvSpPr>
        <p:spPr>
          <a:xfrm>
            <a:off x="4749077" y="715499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1">
            <a:extLst>
              <a:ext uri="{FF2B5EF4-FFF2-40B4-BE49-F238E27FC236}">
                <a16:creationId xmlns:a16="http://schemas.microsoft.com/office/drawing/2014/main" id="{11E89EA3-64E3-85E7-F7FE-F86C50441692}"/>
              </a:ext>
            </a:extLst>
          </p:cNvPr>
          <p:cNvSpPr txBox="1"/>
          <p:nvPr/>
        </p:nvSpPr>
        <p:spPr>
          <a:xfrm>
            <a:off x="5093745" y="715499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1">
            <a:extLst>
              <a:ext uri="{FF2B5EF4-FFF2-40B4-BE49-F238E27FC236}">
                <a16:creationId xmlns:a16="http://schemas.microsoft.com/office/drawing/2014/main" id="{450B9ABC-0C21-7C00-938A-20E704490D66}"/>
              </a:ext>
            </a:extLst>
          </p:cNvPr>
          <p:cNvSpPr txBox="1"/>
          <p:nvPr/>
        </p:nvSpPr>
        <p:spPr>
          <a:xfrm>
            <a:off x="5461828" y="715499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kstvak 1">
            <a:extLst>
              <a:ext uri="{FF2B5EF4-FFF2-40B4-BE49-F238E27FC236}">
                <a16:creationId xmlns:a16="http://schemas.microsoft.com/office/drawing/2014/main" id="{C13ACCC0-0A68-8C29-CB7A-DC057659BB4F}"/>
              </a:ext>
            </a:extLst>
          </p:cNvPr>
          <p:cNvSpPr txBox="1"/>
          <p:nvPr/>
        </p:nvSpPr>
        <p:spPr>
          <a:xfrm>
            <a:off x="5829911" y="715499"/>
            <a:ext cx="36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052BCA50-5169-33CA-EB74-6288EAE596B7}"/>
              </a:ext>
            </a:extLst>
          </p:cNvPr>
          <p:cNvSpPr txBox="1"/>
          <p:nvPr/>
        </p:nvSpPr>
        <p:spPr>
          <a:xfrm>
            <a:off x="1586192" y="5610444"/>
            <a:ext cx="8113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L: protein ladder. 1: CFE. 2: Flowthrough. 3: Wash peak (Buffer A: Buffer B ratio 90:10). 4:eluted </a:t>
            </a:r>
            <a:r>
              <a:rPr lang="en-GB" i="1" dirty="0"/>
              <a:t>Lb</a:t>
            </a:r>
            <a:r>
              <a:rPr lang="en-GB" dirty="0"/>
              <a:t>ADH-</a:t>
            </a:r>
            <a:r>
              <a:rPr lang="en-GB" dirty="0" err="1"/>
              <a:t>wt</a:t>
            </a:r>
            <a:r>
              <a:rPr lang="en-GB" dirty="0"/>
              <a:t> 4x diluted.</a:t>
            </a:r>
          </a:p>
        </p:txBody>
      </p:sp>
    </p:spTree>
    <p:extLst>
      <p:ext uri="{BB962C8B-B14F-4D97-AF65-F5344CB8AC3E}">
        <p14:creationId xmlns:p14="http://schemas.microsoft.com/office/powerpoint/2010/main" val="4290422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5BA274-4253-426D-ABB0-D7637EB14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11DB0F-B596-470A-A794-CE45A0F19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5456518F-4069-4B3C-A292-2252B6DE9788}"/>
              </a:ext>
            </a:extLst>
          </p:cNvPr>
          <p:cNvSpPr txBox="1"/>
          <p:nvPr/>
        </p:nvSpPr>
        <p:spPr>
          <a:xfrm>
            <a:off x="2039389" y="2278034"/>
            <a:ext cx="8113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M: marker. 1: CFE 8x diluted. 2: </a:t>
            </a:r>
            <a:r>
              <a:rPr lang="en-GB" dirty="0" err="1"/>
              <a:t>Flowthrough</a:t>
            </a:r>
            <a:r>
              <a:rPr lang="en-GB" dirty="0"/>
              <a:t> 4x diluted. 3: Wash peak 2x diluted. 4:</a:t>
            </a:r>
            <a:r>
              <a:rPr lang="en-GB" i="1" dirty="0"/>
              <a:t>Lb</a:t>
            </a:r>
            <a:r>
              <a:rPr lang="en-GB" dirty="0"/>
              <a:t>ADH-wt 4x diluted. 5: empty. 6: pure CFE. 7: pure </a:t>
            </a:r>
            <a:r>
              <a:rPr lang="en-GB" i="1" dirty="0"/>
              <a:t>Lb</a:t>
            </a:r>
            <a:r>
              <a:rPr lang="en-GB" dirty="0"/>
              <a:t>ADH-</a:t>
            </a:r>
            <a:r>
              <a:rPr lang="en-GB" dirty="0" err="1"/>
              <a:t>wt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430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Kools</dc:creator>
  <cp:lastModifiedBy>Ewald Jongkind</cp:lastModifiedBy>
  <cp:revision>3</cp:revision>
  <dcterms:created xsi:type="dcterms:W3CDTF">2021-10-25T10:10:05Z</dcterms:created>
  <dcterms:modified xsi:type="dcterms:W3CDTF">2024-02-01T10:19:48Z</dcterms:modified>
</cp:coreProperties>
</file>