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5903913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FD1AE5-BCF5-47C9-A80B-562311D6F9AE}" v="6" dt="2024-02-01T10:35:40.4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2338" y="163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wald Jongkind" userId="974741d9e7ed30c9" providerId="LiveId" clId="{16FD1AE5-BCF5-47C9-A80B-562311D6F9AE}"/>
    <pc:docChg chg="undo custSel addSld modSld">
      <pc:chgData name="Ewald Jongkind" userId="974741d9e7ed30c9" providerId="LiveId" clId="{16FD1AE5-BCF5-47C9-A80B-562311D6F9AE}" dt="2024-02-01T10:35:55.843" v="134" actId="20577"/>
      <pc:docMkLst>
        <pc:docMk/>
      </pc:docMkLst>
      <pc:sldChg chg="addSp delSp modSp mod">
        <pc:chgData name="Ewald Jongkind" userId="974741d9e7ed30c9" providerId="LiveId" clId="{16FD1AE5-BCF5-47C9-A80B-562311D6F9AE}" dt="2024-02-01T10:35:55.843" v="134" actId="20577"/>
        <pc:sldMkLst>
          <pc:docMk/>
          <pc:sldMk cId="3556703120" sldId="256"/>
        </pc:sldMkLst>
        <pc:spChg chg="add mod">
          <ac:chgData name="Ewald Jongkind" userId="974741d9e7ed30c9" providerId="LiveId" clId="{16FD1AE5-BCF5-47C9-A80B-562311D6F9AE}" dt="2024-02-01T10:35:49.365" v="130" actId="20577"/>
          <ac:spMkLst>
            <pc:docMk/>
            <pc:sldMk cId="3556703120" sldId="256"/>
            <ac:spMk id="2" creationId="{A606881B-1451-FE69-DAB9-600930438159}"/>
          </ac:spMkLst>
        </pc:spChg>
        <pc:spChg chg="add mod">
          <ac:chgData name="Ewald Jongkind" userId="974741d9e7ed30c9" providerId="LiveId" clId="{16FD1AE5-BCF5-47C9-A80B-562311D6F9AE}" dt="2024-02-01T10:35:50.383" v="131" actId="20577"/>
          <ac:spMkLst>
            <pc:docMk/>
            <pc:sldMk cId="3556703120" sldId="256"/>
            <ac:spMk id="3" creationId="{3D98951E-48BB-7E6A-B64F-E7F80A81EFFB}"/>
          </ac:spMkLst>
        </pc:spChg>
        <pc:spChg chg="add mod">
          <ac:chgData name="Ewald Jongkind" userId="974741d9e7ed30c9" providerId="LiveId" clId="{16FD1AE5-BCF5-47C9-A80B-562311D6F9AE}" dt="2024-02-01T10:35:51.893" v="132" actId="20577"/>
          <ac:spMkLst>
            <pc:docMk/>
            <pc:sldMk cId="3556703120" sldId="256"/>
            <ac:spMk id="4" creationId="{B348D343-B3C7-85FC-B0A3-EEFE9CE08133}"/>
          </ac:spMkLst>
        </pc:spChg>
        <pc:spChg chg="mod">
          <ac:chgData name="Ewald Jongkind" userId="974741d9e7ed30c9" providerId="LiveId" clId="{16FD1AE5-BCF5-47C9-A80B-562311D6F9AE}" dt="2024-02-01T10:35:18.983" v="117"/>
          <ac:spMkLst>
            <pc:docMk/>
            <pc:sldMk cId="3556703120" sldId="256"/>
            <ac:spMk id="16" creationId="{D04A2D79-702C-4A9F-8E1F-27E12A2A3C9A}"/>
          </ac:spMkLst>
        </pc:spChg>
        <pc:spChg chg="del">
          <ac:chgData name="Ewald Jongkind" userId="974741d9e7ed30c9" providerId="LiveId" clId="{16FD1AE5-BCF5-47C9-A80B-562311D6F9AE}" dt="2024-02-01T10:35:04.003" v="112" actId="478"/>
          <ac:spMkLst>
            <pc:docMk/>
            <pc:sldMk cId="3556703120" sldId="256"/>
            <ac:spMk id="17" creationId="{9E4B5AF5-BE1A-4B87-A255-1D4FF9C818C3}"/>
          </ac:spMkLst>
        </pc:spChg>
        <pc:spChg chg="del">
          <ac:chgData name="Ewald Jongkind" userId="974741d9e7ed30c9" providerId="LiveId" clId="{16FD1AE5-BCF5-47C9-A80B-562311D6F9AE}" dt="2024-02-01T10:35:04.003" v="112" actId="478"/>
          <ac:spMkLst>
            <pc:docMk/>
            <pc:sldMk cId="3556703120" sldId="256"/>
            <ac:spMk id="18" creationId="{D2CB1BFC-1C05-4BD6-9EF7-802E4212459D}"/>
          </ac:spMkLst>
        </pc:spChg>
        <pc:spChg chg="del">
          <ac:chgData name="Ewald Jongkind" userId="974741d9e7ed30c9" providerId="LiveId" clId="{16FD1AE5-BCF5-47C9-A80B-562311D6F9AE}" dt="2024-02-01T10:35:04.003" v="112" actId="478"/>
          <ac:spMkLst>
            <pc:docMk/>
            <pc:sldMk cId="3556703120" sldId="256"/>
            <ac:spMk id="19" creationId="{4DC93A7E-F24D-4109-B0BA-15050D7BCDC3}"/>
          </ac:spMkLst>
        </pc:spChg>
        <pc:spChg chg="del">
          <ac:chgData name="Ewald Jongkind" userId="974741d9e7ed30c9" providerId="LiveId" clId="{16FD1AE5-BCF5-47C9-A80B-562311D6F9AE}" dt="2024-02-01T10:35:04.003" v="112" actId="478"/>
          <ac:spMkLst>
            <pc:docMk/>
            <pc:sldMk cId="3556703120" sldId="256"/>
            <ac:spMk id="20" creationId="{1C1B9B3B-93E3-4882-A7F0-7306AAADE6FD}"/>
          </ac:spMkLst>
        </pc:spChg>
        <pc:spChg chg="del">
          <ac:chgData name="Ewald Jongkind" userId="974741d9e7ed30c9" providerId="LiveId" clId="{16FD1AE5-BCF5-47C9-A80B-562311D6F9AE}" dt="2024-02-01T10:35:04.003" v="112" actId="478"/>
          <ac:spMkLst>
            <pc:docMk/>
            <pc:sldMk cId="3556703120" sldId="256"/>
            <ac:spMk id="21" creationId="{3FB545DD-ADA1-42EF-B983-823A614B73C5}"/>
          </ac:spMkLst>
        </pc:spChg>
        <pc:spChg chg="add mod">
          <ac:chgData name="Ewald Jongkind" userId="974741d9e7ed30c9" providerId="LiveId" clId="{16FD1AE5-BCF5-47C9-A80B-562311D6F9AE}" dt="2024-02-01T10:35:53.503" v="133" actId="20577"/>
          <ac:spMkLst>
            <pc:docMk/>
            <pc:sldMk cId="3556703120" sldId="256"/>
            <ac:spMk id="22" creationId="{5975473E-1A51-B902-4481-B25A86B5D138}"/>
          </ac:spMkLst>
        </pc:spChg>
        <pc:spChg chg="add mod">
          <ac:chgData name="Ewald Jongkind" userId="974741d9e7ed30c9" providerId="LiveId" clId="{16FD1AE5-BCF5-47C9-A80B-562311D6F9AE}" dt="2024-02-01T10:35:55.843" v="134" actId="20577"/>
          <ac:spMkLst>
            <pc:docMk/>
            <pc:sldMk cId="3556703120" sldId="256"/>
            <ac:spMk id="23" creationId="{6FA48DA0-CFDC-F0C9-35B2-783BF350C5EC}"/>
          </ac:spMkLst>
        </pc:spChg>
        <pc:picChg chg="mod modCrop">
          <ac:chgData name="Ewald Jongkind" userId="974741d9e7ed30c9" providerId="LiveId" clId="{16FD1AE5-BCF5-47C9-A80B-562311D6F9AE}" dt="2024-02-01T10:35:34.294" v="126" actId="1076"/>
          <ac:picMkLst>
            <pc:docMk/>
            <pc:sldMk cId="3556703120" sldId="256"/>
            <ac:picMk id="5" creationId="{D42F710A-B506-421E-BEBB-C7BFF14A5B9D}"/>
          </ac:picMkLst>
        </pc:picChg>
      </pc:sldChg>
      <pc:sldChg chg="addSp delSp modSp new mod">
        <pc:chgData name="Ewald Jongkind" userId="974741d9e7ed30c9" providerId="LiveId" clId="{16FD1AE5-BCF5-47C9-A80B-562311D6F9AE}" dt="2024-02-01T10:34:54.523" v="111" actId="20577"/>
        <pc:sldMkLst>
          <pc:docMk/>
          <pc:sldMk cId="4196057453" sldId="257"/>
        </pc:sldMkLst>
        <pc:spChg chg="del">
          <ac:chgData name="Ewald Jongkind" userId="974741d9e7ed30c9" providerId="LiveId" clId="{16FD1AE5-BCF5-47C9-A80B-562311D6F9AE}" dt="2024-02-01T10:33:57.747" v="8" actId="478"/>
          <ac:spMkLst>
            <pc:docMk/>
            <pc:sldMk cId="4196057453" sldId="257"/>
            <ac:spMk id="2" creationId="{9C380EC5-FC98-FCEA-F229-839BA830BE50}"/>
          </ac:spMkLst>
        </pc:spChg>
        <pc:spChg chg="del">
          <ac:chgData name="Ewald Jongkind" userId="974741d9e7ed30c9" providerId="LiveId" clId="{16FD1AE5-BCF5-47C9-A80B-562311D6F9AE}" dt="2024-02-01T10:33:57.018" v="7" actId="478"/>
          <ac:spMkLst>
            <pc:docMk/>
            <pc:sldMk cId="4196057453" sldId="257"/>
            <ac:spMk id="3" creationId="{E6EEA72C-8557-42A7-ED53-F0C993BC4C6D}"/>
          </ac:spMkLst>
        </pc:spChg>
        <pc:spChg chg="add mod">
          <ac:chgData name="Ewald Jongkind" userId="974741d9e7ed30c9" providerId="LiveId" clId="{16FD1AE5-BCF5-47C9-A80B-562311D6F9AE}" dt="2024-02-01T10:34:54.523" v="111" actId="20577"/>
          <ac:spMkLst>
            <pc:docMk/>
            <pc:sldMk cId="4196057453" sldId="257"/>
            <ac:spMk id="4" creationId="{0D3A5D79-0E3A-9D3F-FA99-1D3032A16AF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2794" y="1122363"/>
            <a:ext cx="5018326" cy="2387600"/>
          </a:xfrm>
        </p:spPr>
        <p:txBody>
          <a:bodyPr anchor="b"/>
          <a:lstStyle>
            <a:lvl1pPr algn="ctr">
              <a:defRPr sz="3874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7989" y="3602038"/>
            <a:ext cx="4427935" cy="1655762"/>
          </a:xfrm>
        </p:spPr>
        <p:txBody>
          <a:bodyPr/>
          <a:lstStyle>
            <a:lvl1pPr marL="0" indent="0" algn="ctr">
              <a:buNone/>
              <a:defRPr sz="1550"/>
            </a:lvl1pPr>
            <a:lvl2pPr marL="295214" indent="0" algn="ctr">
              <a:buNone/>
              <a:defRPr sz="1291"/>
            </a:lvl2pPr>
            <a:lvl3pPr marL="590428" indent="0" algn="ctr">
              <a:buNone/>
              <a:defRPr sz="1162"/>
            </a:lvl3pPr>
            <a:lvl4pPr marL="885642" indent="0" algn="ctr">
              <a:buNone/>
              <a:defRPr sz="1033"/>
            </a:lvl4pPr>
            <a:lvl5pPr marL="1180856" indent="0" algn="ctr">
              <a:buNone/>
              <a:defRPr sz="1033"/>
            </a:lvl5pPr>
            <a:lvl6pPr marL="1476070" indent="0" algn="ctr">
              <a:buNone/>
              <a:defRPr sz="1033"/>
            </a:lvl6pPr>
            <a:lvl7pPr marL="1771284" indent="0" algn="ctr">
              <a:buNone/>
              <a:defRPr sz="1033"/>
            </a:lvl7pPr>
            <a:lvl8pPr marL="2066498" indent="0" algn="ctr">
              <a:buNone/>
              <a:defRPr sz="1033"/>
            </a:lvl8pPr>
            <a:lvl9pPr marL="2361712" indent="0" algn="ctr">
              <a:buNone/>
              <a:defRPr sz="1033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B6F9-FC67-4299-A91E-0933CB578096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1E8-B5DB-4EFA-B707-87083A7644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516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B6F9-FC67-4299-A91E-0933CB578096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1E8-B5DB-4EFA-B707-87083A7644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525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224988" y="365125"/>
            <a:ext cx="1273031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5894" y="365125"/>
            <a:ext cx="3745295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B6F9-FC67-4299-A91E-0933CB578096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1E8-B5DB-4EFA-B707-87083A7644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7363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B6F9-FC67-4299-A91E-0933CB578096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1E8-B5DB-4EFA-B707-87083A7644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744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819" y="1709740"/>
            <a:ext cx="5092125" cy="2852737"/>
          </a:xfrm>
        </p:spPr>
        <p:txBody>
          <a:bodyPr anchor="b"/>
          <a:lstStyle>
            <a:lvl1pPr>
              <a:defRPr sz="3874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819" y="4589465"/>
            <a:ext cx="5092125" cy="1500187"/>
          </a:xfrm>
        </p:spPr>
        <p:txBody>
          <a:bodyPr/>
          <a:lstStyle>
            <a:lvl1pPr marL="0" indent="0">
              <a:buNone/>
              <a:defRPr sz="1550">
                <a:solidFill>
                  <a:schemeClr val="tx1"/>
                </a:solidFill>
              </a:defRPr>
            </a:lvl1pPr>
            <a:lvl2pPr marL="295214" indent="0">
              <a:buNone/>
              <a:defRPr sz="1291">
                <a:solidFill>
                  <a:schemeClr val="tx1">
                    <a:tint val="75000"/>
                  </a:schemeClr>
                </a:solidFill>
              </a:defRPr>
            </a:lvl2pPr>
            <a:lvl3pPr marL="590428" indent="0">
              <a:buNone/>
              <a:defRPr sz="1162">
                <a:solidFill>
                  <a:schemeClr val="tx1">
                    <a:tint val="75000"/>
                  </a:schemeClr>
                </a:solidFill>
              </a:defRPr>
            </a:lvl3pPr>
            <a:lvl4pPr marL="885642" indent="0">
              <a:buNone/>
              <a:defRPr sz="1033">
                <a:solidFill>
                  <a:schemeClr val="tx1">
                    <a:tint val="75000"/>
                  </a:schemeClr>
                </a:solidFill>
              </a:defRPr>
            </a:lvl4pPr>
            <a:lvl5pPr marL="1180856" indent="0">
              <a:buNone/>
              <a:defRPr sz="1033">
                <a:solidFill>
                  <a:schemeClr val="tx1">
                    <a:tint val="75000"/>
                  </a:schemeClr>
                </a:solidFill>
              </a:defRPr>
            </a:lvl5pPr>
            <a:lvl6pPr marL="1476070" indent="0">
              <a:buNone/>
              <a:defRPr sz="1033">
                <a:solidFill>
                  <a:schemeClr val="tx1">
                    <a:tint val="75000"/>
                  </a:schemeClr>
                </a:solidFill>
              </a:defRPr>
            </a:lvl6pPr>
            <a:lvl7pPr marL="1771284" indent="0">
              <a:buNone/>
              <a:defRPr sz="1033">
                <a:solidFill>
                  <a:schemeClr val="tx1">
                    <a:tint val="75000"/>
                  </a:schemeClr>
                </a:solidFill>
              </a:defRPr>
            </a:lvl7pPr>
            <a:lvl8pPr marL="2066498" indent="0">
              <a:buNone/>
              <a:defRPr sz="1033">
                <a:solidFill>
                  <a:schemeClr val="tx1">
                    <a:tint val="75000"/>
                  </a:schemeClr>
                </a:solidFill>
              </a:defRPr>
            </a:lvl8pPr>
            <a:lvl9pPr marL="2361712" indent="0">
              <a:buNone/>
              <a:defRPr sz="10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B6F9-FC67-4299-A91E-0933CB578096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1E8-B5DB-4EFA-B707-87083A7644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9713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5894" y="1825625"/>
            <a:ext cx="2509163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88856" y="1825625"/>
            <a:ext cx="2509163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B6F9-FC67-4299-A91E-0933CB578096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1E8-B5DB-4EFA-B707-87083A7644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546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663" y="365127"/>
            <a:ext cx="5092125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6663" y="1681163"/>
            <a:ext cx="2497632" cy="823912"/>
          </a:xfrm>
        </p:spPr>
        <p:txBody>
          <a:bodyPr anchor="b"/>
          <a:lstStyle>
            <a:lvl1pPr marL="0" indent="0">
              <a:buNone/>
              <a:defRPr sz="1550" b="1"/>
            </a:lvl1pPr>
            <a:lvl2pPr marL="295214" indent="0">
              <a:buNone/>
              <a:defRPr sz="1291" b="1"/>
            </a:lvl2pPr>
            <a:lvl3pPr marL="590428" indent="0">
              <a:buNone/>
              <a:defRPr sz="1162" b="1"/>
            </a:lvl3pPr>
            <a:lvl4pPr marL="885642" indent="0">
              <a:buNone/>
              <a:defRPr sz="1033" b="1"/>
            </a:lvl4pPr>
            <a:lvl5pPr marL="1180856" indent="0">
              <a:buNone/>
              <a:defRPr sz="1033" b="1"/>
            </a:lvl5pPr>
            <a:lvl6pPr marL="1476070" indent="0">
              <a:buNone/>
              <a:defRPr sz="1033" b="1"/>
            </a:lvl6pPr>
            <a:lvl7pPr marL="1771284" indent="0">
              <a:buNone/>
              <a:defRPr sz="1033" b="1"/>
            </a:lvl7pPr>
            <a:lvl8pPr marL="2066498" indent="0">
              <a:buNone/>
              <a:defRPr sz="1033" b="1"/>
            </a:lvl8pPr>
            <a:lvl9pPr marL="2361712" indent="0">
              <a:buNone/>
              <a:defRPr sz="1033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663" y="2505075"/>
            <a:ext cx="2497632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88856" y="1681163"/>
            <a:ext cx="2509932" cy="823912"/>
          </a:xfrm>
        </p:spPr>
        <p:txBody>
          <a:bodyPr anchor="b"/>
          <a:lstStyle>
            <a:lvl1pPr marL="0" indent="0">
              <a:buNone/>
              <a:defRPr sz="1550" b="1"/>
            </a:lvl1pPr>
            <a:lvl2pPr marL="295214" indent="0">
              <a:buNone/>
              <a:defRPr sz="1291" b="1"/>
            </a:lvl2pPr>
            <a:lvl3pPr marL="590428" indent="0">
              <a:buNone/>
              <a:defRPr sz="1162" b="1"/>
            </a:lvl3pPr>
            <a:lvl4pPr marL="885642" indent="0">
              <a:buNone/>
              <a:defRPr sz="1033" b="1"/>
            </a:lvl4pPr>
            <a:lvl5pPr marL="1180856" indent="0">
              <a:buNone/>
              <a:defRPr sz="1033" b="1"/>
            </a:lvl5pPr>
            <a:lvl6pPr marL="1476070" indent="0">
              <a:buNone/>
              <a:defRPr sz="1033" b="1"/>
            </a:lvl6pPr>
            <a:lvl7pPr marL="1771284" indent="0">
              <a:buNone/>
              <a:defRPr sz="1033" b="1"/>
            </a:lvl7pPr>
            <a:lvl8pPr marL="2066498" indent="0">
              <a:buNone/>
              <a:defRPr sz="1033" b="1"/>
            </a:lvl8pPr>
            <a:lvl9pPr marL="2361712" indent="0">
              <a:buNone/>
              <a:defRPr sz="1033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88856" y="2505075"/>
            <a:ext cx="2509932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B6F9-FC67-4299-A91E-0933CB578096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1E8-B5DB-4EFA-B707-87083A7644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684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B6F9-FC67-4299-A91E-0933CB578096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1E8-B5DB-4EFA-B707-87083A7644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7422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B6F9-FC67-4299-A91E-0933CB578096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1E8-B5DB-4EFA-B707-87083A7644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8247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663" y="457200"/>
            <a:ext cx="1904166" cy="1600200"/>
          </a:xfrm>
        </p:spPr>
        <p:txBody>
          <a:bodyPr anchor="b"/>
          <a:lstStyle>
            <a:lvl1pPr>
              <a:defRPr sz="2066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9932" y="987427"/>
            <a:ext cx="2988856" cy="4873625"/>
          </a:xfrm>
        </p:spPr>
        <p:txBody>
          <a:bodyPr/>
          <a:lstStyle>
            <a:lvl1pPr>
              <a:defRPr sz="2066"/>
            </a:lvl1pPr>
            <a:lvl2pPr>
              <a:defRPr sz="1808"/>
            </a:lvl2pPr>
            <a:lvl3pPr>
              <a:defRPr sz="1550"/>
            </a:lvl3pPr>
            <a:lvl4pPr>
              <a:defRPr sz="1291"/>
            </a:lvl4pPr>
            <a:lvl5pPr>
              <a:defRPr sz="1291"/>
            </a:lvl5pPr>
            <a:lvl6pPr>
              <a:defRPr sz="1291"/>
            </a:lvl6pPr>
            <a:lvl7pPr>
              <a:defRPr sz="1291"/>
            </a:lvl7pPr>
            <a:lvl8pPr>
              <a:defRPr sz="1291"/>
            </a:lvl8pPr>
            <a:lvl9pPr>
              <a:defRPr sz="1291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663" y="2057400"/>
            <a:ext cx="1904166" cy="3811588"/>
          </a:xfrm>
        </p:spPr>
        <p:txBody>
          <a:bodyPr/>
          <a:lstStyle>
            <a:lvl1pPr marL="0" indent="0">
              <a:buNone/>
              <a:defRPr sz="1033"/>
            </a:lvl1pPr>
            <a:lvl2pPr marL="295214" indent="0">
              <a:buNone/>
              <a:defRPr sz="904"/>
            </a:lvl2pPr>
            <a:lvl3pPr marL="590428" indent="0">
              <a:buNone/>
              <a:defRPr sz="775"/>
            </a:lvl3pPr>
            <a:lvl4pPr marL="885642" indent="0">
              <a:buNone/>
              <a:defRPr sz="646"/>
            </a:lvl4pPr>
            <a:lvl5pPr marL="1180856" indent="0">
              <a:buNone/>
              <a:defRPr sz="646"/>
            </a:lvl5pPr>
            <a:lvl6pPr marL="1476070" indent="0">
              <a:buNone/>
              <a:defRPr sz="646"/>
            </a:lvl6pPr>
            <a:lvl7pPr marL="1771284" indent="0">
              <a:buNone/>
              <a:defRPr sz="646"/>
            </a:lvl7pPr>
            <a:lvl8pPr marL="2066498" indent="0">
              <a:buNone/>
              <a:defRPr sz="646"/>
            </a:lvl8pPr>
            <a:lvl9pPr marL="2361712" indent="0">
              <a:buNone/>
              <a:defRPr sz="646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B6F9-FC67-4299-A91E-0933CB578096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1E8-B5DB-4EFA-B707-87083A7644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293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663" y="457200"/>
            <a:ext cx="1904166" cy="1600200"/>
          </a:xfrm>
        </p:spPr>
        <p:txBody>
          <a:bodyPr anchor="b"/>
          <a:lstStyle>
            <a:lvl1pPr>
              <a:defRPr sz="2066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09932" y="987427"/>
            <a:ext cx="2988856" cy="4873625"/>
          </a:xfrm>
        </p:spPr>
        <p:txBody>
          <a:bodyPr anchor="t"/>
          <a:lstStyle>
            <a:lvl1pPr marL="0" indent="0">
              <a:buNone/>
              <a:defRPr sz="2066"/>
            </a:lvl1pPr>
            <a:lvl2pPr marL="295214" indent="0">
              <a:buNone/>
              <a:defRPr sz="1808"/>
            </a:lvl2pPr>
            <a:lvl3pPr marL="590428" indent="0">
              <a:buNone/>
              <a:defRPr sz="1550"/>
            </a:lvl3pPr>
            <a:lvl4pPr marL="885642" indent="0">
              <a:buNone/>
              <a:defRPr sz="1291"/>
            </a:lvl4pPr>
            <a:lvl5pPr marL="1180856" indent="0">
              <a:buNone/>
              <a:defRPr sz="1291"/>
            </a:lvl5pPr>
            <a:lvl6pPr marL="1476070" indent="0">
              <a:buNone/>
              <a:defRPr sz="1291"/>
            </a:lvl6pPr>
            <a:lvl7pPr marL="1771284" indent="0">
              <a:buNone/>
              <a:defRPr sz="1291"/>
            </a:lvl7pPr>
            <a:lvl8pPr marL="2066498" indent="0">
              <a:buNone/>
              <a:defRPr sz="1291"/>
            </a:lvl8pPr>
            <a:lvl9pPr marL="2361712" indent="0">
              <a:buNone/>
              <a:defRPr sz="1291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663" y="2057400"/>
            <a:ext cx="1904166" cy="3811588"/>
          </a:xfrm>
        </p:spPr>
        <p:txBody>
          <a:bodyPr/>
          <a:lstStyle>
            <a:lvl1pPr marL="0" indent="0">
              <a:buNone/>
              <a:defRPr sz="1033"/>
            </a:lvl1pPr>
            <a:lvl2pPr marL="295214" indent="0">
              <a:buNone/>
              <a:defRPr sz="904"/>
            </a:lvl2pPr>
            <a:lvl3pPr marL="590428" indent="0">
              <a:buNone/>
              <a:defRPr sz="775"/>
            </a:lvl3pPr>
            <a:lvl4pPr marL="885642" indent="0">
              <a:buNone/>
              <a:defRPr sz="646"/>
            </a:lvl4pPr>
            <a:lvl5pPr marL="1180856" indent="0">
              <a:buNone/>
              <a:defRPr sz="646"/>
            </a:lvl5pPr>
            <a:lvl6pPr marL="1476070" indent="0">
              <a:buNone/>
              <a:defRPr sz="646"/>
            </a:lvl6pPr>
            <a:lvl7pPr marL="1771284" indent="0">
              <a:buNone/>
              <a:defRPr sz="646"/>
            </a:lvl7pPr>
            <a:lvl8pPr marL="2066498" indent="0">
              <a:buNone/>
              <a:defRPr sz="646"/>
            </a:lvl8pPr>
            <a:lvl9pPr marL="2361712" indent="0">
              <a:buNone/>
              <a:defRPr sz="646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FB6F9-FC67-4299-A91E-0933CB578096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5E1E8-B5DB-4EFA-B707-87083A7644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280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5894" y="365127"/>
            <a:ext cx="50921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94" y="1825625"/>
            <a:ext cx="50921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5894" y="6356352"/>
            <a:ext cx="1328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FB6F9-FC67-4299-A91E-0933CB578096}" type="datetimeFigureOut">
              <a:rPr lang="en-GB" smtClean="0"/>
              <a:t>01/02/2024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55671" y="6356352"/>
            <a:ext cx="19925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69639" y="6356352"/>
            <a:ext cx="13283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5E1E8-B5DB-4EFA-B707-87083A7644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423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90428" rtl="0" eaLnBrk="1" latinLnBrk="0" hangingPunct="1">
        <a:lnSpc>
          <a:spcPct val="90000"/>
        </a:lnSpc>
        <a:spcBef>
          <a:spcPct val="0"/>
        </a:spcBef>
        <a:buNone/>
        <a:defRPr sz="28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7607" indent="-147607" algn="l" defTabSz="590428" rtl="0" eaLnBrk="1" latinLnBrk="0" hangingPunct="1">
        <a:lnSpc>
          <a:spcPct val="90000"/>
        </a:lnSpc>
        <a:spcBef>
          <a:spcPts val="646"/>
        </a:spcBef>
        <a:buFont typeface="Arial" panose="020B0604020202020204" pitchFamily="34" charset="0"/>
        <a:buChar char="•"/>
        <a:defRPr sz="1808" kern="1200">
          <a:solidFill>
            <a:schemeClr val="tx1"/>
          </a:solidFill>
          <a:latin typeface="+mn-lt"/>
          <a:ea typeface="+mn-ea"/>
          <a:cs typeface="+mn-cs"/>
        </a:defRPr>
      </a:lvl1pPr>
      <a:lvl2pPr marL="442821" indent="-147607" algn="l" defTabSz="590428" rtl="0" eaLnBrk="1" latinLnBrk="0" hangingPunct="1">
        <a:lnSpc>
          <a:spcPct val="90000"/>
        </a:lnSpc>
        <a:spcBef>
          <a:spcPts val="323"/>
        </a:spcBef>
        <a:buFont typeface="Arial" panose="020B0604020202020204" pitchFamily="34" charset="0"/>
        <a:buChar char="•"/>
        <a:defRPr sz="1550" kern="1200">
          <a:solidFill>
            <a:schemeClr val="tx1"/>
          </a:solidFill>
          <a:latin typeface="+mn-lt"/>
          <a:ea typeface="+mn-ea"/>
          <a:cs typeface="+mn-cs"/>
        </a:defRPr>
      </a:lvl2pPr>
      <a:lvl3pPr marL="738035" indent="-147607" algn="l" defTabSz="590428" rtl="0" eaLnBrk="1" latinLnBrk="0" hangingPunct="1">
        <a:lnSpc>
          <a:spcPct val="90000"/>
        </a:lnSpc>
        <a:spcBef>
          <a:spcPts val="323"/>
        </a:spcBef>
        <a:buFont typeface="Arial" panose="020B0604020202020204" pitchFamily="34" charset="0"/>
        <a:buChar char="•"/>
        <a:defRPr sz="1291" kern="1200">
          <a:solidFill>
            <a:schemeClr val="tx1"/>
          </a:solidFill>
          <a:latin typeface="+mn-lt"/>
          <a:ea typeface="+mn-ea"/>
          <a:cs typeface="+mn-cs"/>
        </a:defRPr>
      </a:lvl3pPr>
      <a:lvl4pPr marL="1033249" indent="-147607" algn="l" defTabSz="590428" rtl="0" eaLnBrk="1" latinLnBrk="0" hangingPunct="1">
        <a:lnSpc>
          <a:spcPct val="90000"/>
        </a:lnSpc>
        <a:spcBef>
          <a:spcPts val="323"/>
        </a:spcBef>
        <a:buFont typeface="Arial" panose="020B0604020202020204" pitchFamily="34" charset="0"/>
        <a:buChar char="•"/>
        <a:defRPr sz="1162" kern="1200">
          <a:solidFill>
            <a:schemeClr val="tx1"/>
          </a:solidFill>
          <a:latin typeface="+mn-lt"/>
          <a:ea typeface="+mn-ea"/>
          <a:cs typeface="+mn-cs"/>
        </a:defRPr>
      </a:lvl4pPr>
      <a:lvl5pPr marL="1328463" indent="-147607" algn="l" defTabSz="590428" rtl="0" eaLnBrk="1" latinLnBrk="0" hangingPunct="1">
        <a:lnSpc>
          <a:spcPct val="90000"/>
        </a:lnSpc>
        <a:spcBef>
          <a:spcPts val="323"/>
        </a:spcBef>
        <a:buFont typeface="Arial" panose="020B0604020202020204" pitchFamily="34" charset="0"/>
        <a:buChar char="•"/>
        <a:defRPr sz="1162" kern="1200">
          <a:solidFill>
            <a:schemeClr val="tx1"/>
          </a:solidFill>
          <a:latin typeface="+mn-lt"/>
          <a:ea typeface="+mn-ea"/>
          <a:cs typeface="+mn-cs"/>
        </a:defRPr>
      </a:lvl5pPr>
      <a:lvl6pPr marL="1623677" indent="-147607" algn="l" defTabSz="590428" rtl="0" eaLnBrk="1" latinLnBrk="0" hangingPunct="1">
        <a:lnSpc>
          <a:spcPct val="90000"/>
        </a:lnSpc>
        <a:spcBef>
          <a:spcPts val="323"/>
        </a:spcBef>
        <a:buFont typeface="Arial" panose="020B0604020202020204" pitchFamily="34" charset="0"/>
        <a:buChar char="•"/>
        <a:defRPr sz="1162" kern="1200">
          <a:solidFill>
            <a:schemeClr val="tx1"/>
          </a:solidFill>
          <a:latin typeface="+mn-lt"/>
          <a:ea typeface="+mn-ea"/>
          <a:cs typeface="+mn-cs"/>
        </a:defRPr>
      </a:lvl6pPr>
      <a:lvl7pPr marL="1918891" indent="-147607" algn="l" defTabSz="590428" rtl="0" eaLnBrk="1" latinLnBrk="0" hangingPunct="1">
        <a:lnSpc>
          <a:spcPct val="90000"/>
        </a:lnSpc>
        <a:spcBef>
          <a:spcPts val="323"/>
        </a:spcBef>
        <a:buFont typeface="Arial" panose="020B0604020202020204" pitchFamily="34" charset="0"/>
        <a:buChar char="•"/>
        <a:defRPr sz="1162" kern="1200">
          <a:solidFill>
            <a:schemeClr val="tx1"/>
          </a:solidFill>
          <a:latin typeface="+mn-lt"/>
          <a:ea typeface="+mn-ea"/>
          <a:cs typeface="+mn-cs"/>
        </a:defRPr>
      </a:lvl7pPr>
      <a:lvl8pPr marL="2214105" indent="-147607" algn="l" defTabSz="590428" rtl="0" eaLnBrk="1" latinLnBrk="0" hangingPunct="1">
        <a:lnSpc>
          <a:spcPct val="90000"/>
        </a:lnSpc>
        <a:spcBef>
          <a:spcPts val="323"/>
        </a:spcBef>
        <a:buFont typeface="Arial" panose="020B0604020202020204" pitchFamily="34" charset="0"/>
        <a:buChar char="•"/>
        <a:defRPr sz="1162" kern="1200">
          <a:solidFill>
            <a:schemeClr val="tx1"/>
          </a:solidFill>
          <a:latin typeface="+mn-lt"/>
          <a:ea typeface="+mn-ea"/>
          <a:cs typeface="+mn-cs"/>
        </a:defRPr>
      </a:lvl8pPr>
      <a:lvl9pPr marL="2509319" indent="-147607" algn="l" defTabSz="590428" rtl="0" eaLnBrk="1" latinLnBrk="0" hangingPunct="1">
        <a:lnSpc>
          <a:spcPct val="90000"/>
        </a:lnSpc>
        <a:spcBef>
          <a:spcPts val="323"/>
        </a:spcBef>
        <a:buFont typeface="Arial" panose="020B0604020202020204" pitchFamily="34" charset="0"/>
        <a:buChar char="•"/>
        <a:defRPr sz="11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90428" rtl="0" eaLnBrk="1" latinLnBrk="0" hangingPunct="1">
        <a:defRPr sz="1162" kern="1200">
          <a:solidFill>
            <a:schemeClr val="tx1"/>
          </a:solidFill>
          <a:latin typeface="+mn-lt"/>
          <a:ea typeface="+mn-ea"/>
          <a:cs typeface="+mn-cs"/>
        </a:defRPr>
      </a:lvl1pPr>
      <a:lvl2pPr marL="295214" algn="l" defTabSz="590428" rtl="0" eaLnBrk="1" latinLnBrk="0" hangingPunct="1">
        <a:defRPr sz="1162" kern="1200">
          <a:solidFill>
            <a:schemeClr val="tx1"/>
          </a:solidFill>
          <a:latin typeface="+mn-lt"/>
          <a:ea typeface="+mn-ea"/>
          <a:cs typeface="+mn-cs"/>
        </a:defRPr>
      </a:lvl2pPr>
      <a:lvl3pPr marL="590428" algn="l" defTabSz="590428" rtl="0" eaLnBrk="1" latinLnBrk="0" hangingPunct="1">
        <a:defRPr sz="1162" kern="1200">
          <a:solidFill>
            <a:schemeClr val="tx1"/>
          </a:solidFill>
          <a:latin typeface="+mn-lt"/>
          <a:ea typeface="+mn-ea"/>
          <a:cs typeface="+mn-cs"/>
        </a:defRPr>
      </a:lvl3pPr>
      <a:lvl4pPr marL="885642" algn="l" defTabSz="590428" rtl="0" eaLnBrk="1" latinLnBrk="0" hangingPunct="1">
        <a:defRPr sz="1162" kern="1200">
          <a:solidFill>
            <a:schemeClr val="tx1"/>
          </a:solidFill>
          <a:latin typeface="+mn-lt"/>
          <a:ea typeface="+mn-ea"/>
          <a:cs typeface="+mn-cs"/>
        </a:defRPr>
      </a:lvl4pPr>
      <a:lvl5pPr marL="1180856" algn="l" defTabSz="590428" rtl="0" eaLnBrk="1" latinLnBrk="0" hangingPunct="1">
        <a:defRPr sz="1162" kern="1200">
          <a:solidFill>
            <a:schemeClr val="tx1"/>
          </a:solidFill>
          <a:latin typeface="+mn-lt"/>
          <a:ea typeface="+mn-ea"/>
          <a:cs typeface="+mn-cs"/>
        </a:defRPr>
      </a:lvl5pPr>
      <a:lvl6pPr marL="1476070" algn="l" defTabSz="590428" rtl="0" eaLnBrk="1" latinLnBrk="0" hangingPunct="1">
        <a:defRPr sz="1162" kern="1200">
          <a:solidFill>
            <a:schemeClr val="tx1"/>
          </a:solidFill>
          <a:latin typeface="+mn-lt"/>
          <a:ea typeface="+mn-ea"/>
          <a:cs typeface="+mn-cs"/>
        </a:defRPr>
      </a:lvl6pPr>
      <a:lvl7pPr marL="1771284" algn="l" defTabSz="590428" rtl="0" eaLnBrk="1" latinLnBrk="0" hangingPunct="1">
        <a:defRPr sz="1162" kern="1200">
          <a:solidFill>
            <a:schemeClr val="tx1"/>
          </a:solidFill>
          <a:latin typeface="+mn-lt"/>
          <a:ea typeface="+mn-ea"/>
          <a:cs typeface="+mn-cs"/>
        </a:defRPr>
      </a:lvl7pPr>
      <a:lvl8pPr marL="2066498" algn="l" defTabSz="590428" rtl="0" eaLnBrk="1" latinLnBrk="0" hangingPunct="1">
        <a:defRPr sz="1162" kern="1200">
          <a:solidFill>
            <a:schemeClr val="tx1"/>
          </a:solidFill>
          <a:latin typeface="+mn-lt"/>
          <a:ea typeface="+mn-ea"/>
          <a:cs typeface="+mn-cs"/>
        </a:defRPr>
      </a:lvl8pPr>
      <a:lvl9pPr marL="2361712" algn="l" defTabSz="590428" rtl="0" eaLnBrk="1" latinLnBrk="0" hangingPunct="1">
        <a:defRPr sz="11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D42F710A-B506-421E-BEBB-C7BFF14A5B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4" t="40187" r="43279" b="17044"/>
          <a:stretch/>
        </p:blipFill>
        <p:spPr>
          <a:xfrm flipH="1">
            <a:off x="752094" y="1219200"/>
            <a:ext cx="4641572" cy="5360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8500E0-D0C7-457A-8BEE-7AA21242D118}"/>
              </a:ext>
            </a:extLst>
          </p:cNvPr>
          <p:cNvSpPr txBox="1"/>
          <p:nvPr/>
        </p:nvSpPr>
        <p:spPr>
          <a:xfrm>
            <a:off x="7866" y="5427562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15 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2325F5-4D9F-4962-B987-B0D6486613DB}"/>
              </a:ext>
            </a:extLst>
          </p:cNvPr>
          <p:cNvSpPr txBox="1"/>
          <p:nvPr/>
        </p:nvSpPr>
        <p:spPr>
          <a:xfrm>
            <a:off x="7866" y="5043030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20 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43F49B-97E1-4FD8-8341-1CD7D01B19F0}"/>
              </a:ext>
            </a:extLst>
          </p:cNvPr>
          <p:cNvSpPr txBox="1"/>
          <p:nvPr/>
        </p:nvSpPr>
        <p:spPr>
          <a:xfrm>
            <a:off x="7866" y="4824367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25 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1BC24B-DB69-4162-990B-11C43D2CDB81}"/>
              </a:ext>
            </a:extLst>
          </p:cNvPr>
          <p:cNvSpPr txBox="1"/>
          <p:nvPr/>
        </p:nvSpPr>
        <p:spPr>
          <a:xfrm>
            <a:off x="7866" y="4228184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37 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7943B3-C396-4039-ADC0-A15CCF894A24}"/>
              </a:ext>
            </a:extLst>
          </p:cNvPr>
          <p:cNvSpPr txBox="1"/>
          <p:nvPr/>
        </p:nvSpPr>
        <p:spPr>
          <a:xfrm>
            <a:off x="7866" y="3813256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50 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A11D98-993A-4A9D-9F73-2BCEF0B663A1}"/>
              </a:ext>
            </a:extLst>
          </p:cNvPr>
          <p:cNvSpPr txBox="1"/>
          <p:nvPr/>
        </p:nvSpPr>
        <p:spPr>
          <a:xfrm>
            <a:off x="7866" y="3276282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75 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99547C-8178-4B56-9C52-B728D28D6EEB}"/>
              </a:ext>
            </a:extLst>
          </p:cNvPr>
          <p:cNvSpPr txBox="1"/>
          <p:nvPr/>
        </p:nvSpPr>
        <p:spPr>
          <a:xfrm>
            <a:off x="-73494" y="2898858"/>
            <a:ext cx="935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100 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36CAE6-D3A4-4854-AC10-BDE003D3475C}"/>
              </a:ext>
            </a:extLst>
          </p:cNvPr>
          <p:cNvSpPr txBox="1"/>
          <p:nvPr/>
        </p:nvSpPr>
        <p:spPr>
          <a:xfrm>
            <a:off x="-73494" y="2437228"/>
            <a:ext cx="935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150 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BB7707-0EA6-44A6-A0C0-676B8C648190}"/>
              </a:ext>
            </a:extLst>
          </p:cNvPr>
          <p:cNvSpPr txBox="1"/>
          <p:nvPr/>
        </p:nvSpPr>
        <p:spPr>
          <a:xfrm>
            <a:off x="-73495" y="1955987"/>
            <a:ext cx="935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250 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A11E3ACE-3415-44FA-A6A4-E985200CB4D0}"/>
              </a:ext>
            </a:extLst>
          </p:cNvPr>
          <p:cNvSpPr txBox="1"/>
          <p:nvPr/>
        </p:nvSpPr>
        <p:spPr>
          <a:xfrm>
            <a:off x="7866" y="5655529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10 kDa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D04A2D79-702C-4A9F-8E1F-27E12A2A3C9A}"/>
              </a:ext>
            </a:extLst>
          </p:cNvPr>
          <p:cNvSpPr txBox="1"/>
          <p:nvPr/>
        </p:nvSpPr>
        <p:spPr>
          <a:xfrm>
            <a:off x="1224121" y="121920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>
                <a:latin typeface="Arial" panose="020B0604020202020204" pitchFamily="34" charset="0"/>
                <a:cs typeface="Arial" panose="020B0604020202020204" pitchFamily="34" charset="0"/>
              </a:rPr>
              <a:t>L	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kstvak 15">
            <a:extLst>
              <a:ext uri="{FF2B5EF4-FFF2-40B4-BE49-F238E27FC236}">
                <a16:creationId xmlns:a16="http://schemas.microsoft.com/office/drawing/2014/main" id="{A606881B-1451-FE69-DAB9-600930438159}"/>
              </a:ext>
            </a:extLst>
          </p:cNvPr>
          <p:cNvSpPr txBox="1"/>
          <p:nvPr/>
        </p:nvSpPr>
        <p:spPr>
          <a:xfrm>
            <a:off x="1870452" y="1219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kstvak 15">
            <a:extLst>
              <a:ext uri="{FF2B5EF4-FFF2-40B4-BE49-F238E27FC236}">
                <a16:creationId xmlns:a16="http://schemas.microsoft.com/office/drawing/2014/main" id="{3D98951E-48BB-7E6A-B64F-E7F80A81EFFB}"/>
              </a:ext>
            </a:extLst>
          </p:cNvPr>
          <p:cNvSpPr txBox="1"/>
          <p:nvPr/>
        </p:nvSpPr>
        <p:spPr>
          <a:xfrm>
            <a:off x="2575211" y="1219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kstvak 15">
            <a:extLst>
              <a:ext uri="{FF2B5EF4-FFF2-40B4-BE49-F238E27FC236}">
                <a16:creationId xmlns:a16="http://schemas.microsoft.com/office/drawing/2014/main" id="{B348D343-B3C7-85FC-B0A3-EEFE9CE08133}"/>
              </a:ext>
            </a:extLst>
          </p:cNvPr>
          <p:cNvSpPr txBox="1"/>
          <p:nvPr/>
        </p:nvSpPr>
        <p:spPr>
          <a:xfrm>
            <a:off x="3279679" y="1219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kstvak 15">
            <a:extLst>
              <a:ext uri="{FF2B5EF4-FFF2-40B4-BE49-F238E27FC236}">
                <a16:creationId xmlns:a16="http://schemas.microsoft.com/office/drawing/2014/main" id="{5975473E-1A51-B902-4481-B25A86B5D138}"/>
              </a:ext>
            </a:extLst>
          </p:cNvPr>
          <p:cNvSpPr txBox="1"/>
          <p:nvPr/>
        </p:nvSpPr>
        <p:spPr>
          <a:xfrm>
            <a:off x="3984147" y="1219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kstvak 15">
            <a:extLst>
              <a:ext uri="{FF2B5EF4-FFF2-40B4-BE49-F238E27FC236}">
                <a16:creationId xmlns:a16="http://schemas.microsoft.com/office/drawing/2014/main" id="{6FA48DA0-CFDC-F0C9-35B2-783BF350C5EC}"/>
              </a:ext>
            </a:extLst>
          </p:cNvPr>
          <p:cNvSpPr txBox="1"/>
          <p:nvPr/>
        </p:nvSpPr>
        <p:spPr>
          <a:xfrm>
            <a:off x="4828653" y="12192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703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3A5D79-0E3A-9D3F-FA99-1D3032A16AF4}"/>
              </a:ext>
            </a:extLst>
          </p:cNvPr>
          <p:cNvSpPr txBox="1"/>
          <p:nvPr/>
        </p:nvSpPr>
        <p:spPr>
          <a:xfrm>
            <a:off x="579120" y="1656080"/>
            <a:ext cx="6471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L: </a:t>
            </a:r>
            <a:r>
              <a:rPr lang="nl-NL" dirty="0" err="1"/>
              <a:t>protein</a:t>
            </a:r>
            <a:r>
              <a:rPr lang="nl-NL" dirty="0"/>
              <a:t> ladder. 1: CFE. 2: </a:t>
            </a:r>
            <a:r>
              <a:rPr lang="nl-NL" dirty="0" err="1"/>
              <a:t>Flowthrough</a:t>
            </a:r>
            <a:r>
              <a:rPr lang="nl-NL" dirty="0"/>
              <a:t>. 3: </a:t>
            </a:r>
            <a:r>
              <a:rPr lang="nl-NL" dirty="0" err="1"/>
              <a:t>wash</a:t>
            </a:r>
            <a:r>
              <a:rPr lang="nl-NL" dirty="0"/>
              <a:t>. 4: </a:t>
            </a:r>
            <a:r>
              <a:rPr lang="nl-NL" dirty="0" err="1"/>
              <a:t>elution</a:t>
            </a:r>
            <a:r>
              <a:rPr lang="nl-NL" dirty="0"/>
              <a:t> step. 5: </a:t>
            </a:r>
            <a:r>
              <a:rPr lang="nl-NL" dirty="0" err="1"/>
              <a:t>elution</a:t>
            </a:r>
            <a:r>
              <a:rPr lang="nl-NL" dirty="0"/>
              <a:t> step</a:t>
            </a:r>
          </a:p>
        </p:txBody>
      </p:sp>
    </p:spTree>
    <p:extLst>
      <p:ext uri="{BB962C8B-B14F-4D97-AF65-F5344CB8AC3E}">
        <p14:creationId xmlns:p14="http://schemas.microsoft.com/office/powerpoint/2010/main" val="419605745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53</Words>
  <Application>Microsoft Office PowerPoint</Application>
  <PresentationFormat>Custom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Kantoorthema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Wouter Kools</dc:creator>
  <cp:lastModifiedBy>Ewald Jongkind</cp:lastModifiedBy>
  <cp:revision>1</cp:revision>
  <dcterms:created xsi:type="dcterms:W3CDTF">2021-11-25T14:02:13Z</dcterms:created>
  <dcterms:modified xsi:type="dcterms:W3CDTF">2024-02-01T10:35:58Z</dcterms:modified>
</cp:coreProperties>
</file>