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60B29-936A-4F49-A7F8-36FED4ABCCB3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C2F78-A6F9-4175-8D67-B7298B6425AE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323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60B29-936A-4F49-A7F8-36FED4ABCCB3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C2F78-A6F9-4175-8D67-B7298B6425AE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0078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60B29-936A-4F49-A7F8-36FED4ABCCB3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C2F78-A6F9-4175-8D67-B7298B6425AE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8297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60B29-936A-4F49-A7F8-36FED4ABCCB3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C2F78-A6F9-4175-8D67-B7298B6425AE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4316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60B29-936A-4F49-A7F8-36FED4ABCCB3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C2F78-A6F9-4175-8D67-B7298B6425AE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0880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60B29-936A-4F49-A7F8-36FED4ABCCB3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C2F78-A6F9-4175-8D67-B7298B6425AE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2202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60B29-936A-4F49-A7F8-36FED4ABCCB3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C2F78-A6F9-4175-8D67-B7298B6425AE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4977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60B29-936A-4F49-A7F8-36FED4ABCCB3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C2F78-A6F9-4175-8D67-B7298B6425AE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9396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60B29-936A-4F49-A7F8-36FED4ABCCB3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C2F78-A6F9-4175-8D67-B7298B6425AE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3330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60B29-936A-4F49-A7F8-36FED4ABCCB3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C2F78-A6F9-4175-8D67-B7298B6425AE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4279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60B29-936A-4F49-A7F8-36FED4ABCCB3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C2F78-A6F9-4175-8D67-B7298B6425AE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2912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60B29-936A-4F49-A7F8-36FED4ABCCB3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9C2F78-A6F9-4175-8D67-B7298B6425AE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7239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29" t="30274" r="15176" b="13229"/>
          <a:stretch/>
        </p:blipFill>
        <p:spPr>
          <a:xfrm>
            <a:off x="2410692" y="802154"/>
            <a:ext cx="5943600" cy="4975193"/>
          </a:xfrm>
          <a:prstGeom prst="rect">
            <a:avLst/>
          </a:prstGeom>
        </p:spPr>
      </p:pic>
      <p:sp>
        <p:nvSpPr>
          <p:cNvPr id="5" name="Left Brace 4"/>
          <p:cNvSpPr/>
          <p:nvPr/>
        </p:nvSpPr>
        <p:spPr>
          <a:xfrm rot="16200000">
            <a:off x="3798337" y="4859370"/>
            <a:ext cx="171576" cy="2207029"/>
          </a:xfrm>
          <a:prstGeom prst="leftBrace">
            <a:avLst>
              <a:gd name="adj1" fmla="val 8333"/>
              <a:gd name="adj2" fmla="val 50377"/>
            </a:avLst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Left Brace 5"/>
          <p:cNvSpPr/>
          <p:nvPr/>
        </p:nvSpPr>
        <p:spPr>
          <a:xfrm rot="16200000">
            <a:off x="6231836" y="4859370"/>
            <a:ext cx="171577" cy="2207029"/>
          </a:xfrm>
          <a:prstGeom prst="leftBrace">
            <a:avLst>
              <a:gd name="adj1" fmla="val 8333"/>
              <a:gd name="adj2" fmla="val 50377"/>
            </a:avLst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24277" y="6138944"/>
            <a:ext cx="5597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YF2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37740" y="6180496"/>
            <a:ext cx="5597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YF3</a:t>
            </a:r>
          </a:p>
        </p:txBody>
      </p:sp>
      <p:sp>
        <p:nvSpPr>
          <p:cNvPr id="9" name="TextBox 8"/>
          <p:cNvSpPr txBox="1"/>
          <p:nvPr/>
        </p:nvSpPr>
        <p:spPr>
          <a:xfrm rot="17907122">
            <a:off x="2551596" y="1411927"/>
            <a:ext cx="5934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CFE</a:t>
            </a:r>
          </a:p>
        </p:txBody>
      </p:sp>
      <p:sp>
        <p:nvSpPr>
          <p:cNvPr id="10" name="TextBox 9"/>
          <p:cNvSpPr txBox="1"/>
          <p:nvPr/>
        </p:nvSpPr>
        <p:spPr>
          <a:xfrm rot="17907122">
            <a:off x="2834559" y="1318203"/>
            <a:ext cx="7425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A1-10</a:t>
            </a:r>
          </a:p>
        </p:txBody>
      </p:sp>
      <p:sp>
        <p:nvSpPr>
          <p:cNvPr id="11" name="TextBox 10"/>
          <p:cNvSpPr txBox="1"/>
          <p:nvPr/>
        </p:nvSpPr>
        <p:spPr>
          <a:xfrm rot="17907122">
            <a:off x="3224117" y="1266760"/>
            <a:ext cx="856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A42-47</a:t>
            </a:r>
          </a:p>
        </p:txBody>
      </p:sp>
      <p:sp>
        <p:nvSpPr>
          <p:cNvPr id="12" name="TextBox 11"/>
          <p:cNvSpPr txBox="1"/>
          <p:nvPr/>
        </p:nvSpPr>
        <p:spPr>
          <a:xfrm rot="17907122">
            <a:off x="3590466" y="1266761"/>
            <a:ext cx="856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A56-68</a:t>
            </a:r>
          </a:p>
        </p:txBody>
      </p:sp>
      <p:sp>
        <p:nvSpPr>
          <p:cNvPr id="13" name="TextBox 12"/>
          <p:cNvSpPr txBox="1"/>
          <p:nvPr/>
        </p:nvSpPr>
        <p:spPr>
          <a:xfrm rot="17907122">
            <a:off x="4032539" y="1400652"/>
            <a:ext cx="5597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A53</a:t>
            </a:r>
          </a:p>
        </p:txBody>
      </p:sp>
      <p:sp>
        <p:nvSpPr>
          <p:cNvPr id="14" name="TextBox 13"/>
          <p:cNvSpPr txBox="1"/>
          <p:nvPr/>
        </p:nvSpPr>
        <p:spPr>
          <a:xfrm rot="17907122">
            <a:off x="4372987" y="1400651"/>
            <a:ext cx="5597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A72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749835" y="1444113"/>
            <a:ext cx="35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sp>
        <p:nvSpPr>
          <p:cNvPr id="16" name="TextBox 15"/>
          <p:cNvSpPr txBox="1"/>
          <p:nvPr/>
        </p:nvSpPr>
        <p:spPr>
          <a:xfrm rot="17907122">
            <a:off x="5039876" y="1375524"/>
            <a:ext cx="5934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CFE</a:t>
            </a:r>
          </a:p>
        </p:txBody>
      </p:sp>
      <p:sp>
        <p:nvSpPr>
          <p:cNvPr id="17" name="TextBox 16"/>
          <p:cNvSpPr txBox="1"/>
          <p:nvPr/>
        </p:nvSpPr>
        <p:spPr>
          <a:xfrm rot="17907122">
            <a:off x="5379746" y="1281800"/>
            <a:ext cx="6286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A1-6</a:t>
            </a:r>
          </a:p>
        </p:txBody>
      </p:sp>
      <p:sp>
        <p:nvSpPr>
          <p:cNvPr id="18" name="TextBox 17"/>
          <p:cNvSpPr txBox="1"/>
          <p:nvPr/>
        </p:nvSpPr>
        <p:spPr>
          <a:xfrm rot="17907122">
            <a:off x="5712397" y="1230357"/>
            <a:ext cx="856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A28-32</a:t>
            </a:r>
          </a:p>
        </p:txBody>
      </p:sp>
      <p:sp>
        <p:nvSpPr>
          <p:cNvPr id="19" name="TextBox 18"/>
          <p:cNvSpPr txBox="1"/>
          <p:nvPr/>
        </p:nvSpPr>
        <p:spPr>
          <a:xfrm rot="17907122">
            <a:off x="6078746" y="1230358"/>
            <a:ext cx="856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A42-46</a:t>
            </a:r>
          </a:p>
        </p:txBody>
      </p:sp>
      <p:sp>
        <p:nvSpPr>
          <p:cNvPr id="20" name="TextBox 19"/>
          <p:cNvSpPr txBox="1"/>
          <p:nvPr/>
        </p:nvSpPr>
        <p:spPr>
          <a:xfrm rot="17907122">
            <a:off x="6520819" y="1364249"/>
            <a:ext cx="5597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A54</a:t>
            </a:r>
          </a:p>
        </p:txBody>
      </p:sp>
      <p:sp>
        <p:nvSpPr>
          <p:cNvPr id="21" name="TextBox 20"/>
          <p:cNvSpPr txBox="1"/>
          <p:nvPr/>
        </p:nvSpPr>
        <p:spPr>
          <a:xfrm rot="17907122">
            <a:off x="6861267" y="1364248"/>
            <a:ext cx="5597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A68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755337" y="4788078"/>
            <a:ext cx="7075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10 </a:t>
            </a:r>
            <a:r>
              <a:rPr lang="nl-NL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755337" y="4390796"/>
            <a:ext cx="7075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15 </a:t>
            </a:r>
            <a:r>
              <a:rPr lang="nl-NL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55337" y="3878098"/>
            <a:ext cx="7075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20 </a:t>
            </a:r>
            <a:r>
              <a:rPr lang="nl-NL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55337" y="3698906"/>
            <a:ext cx="7075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25 </a:t>
            </a:r>
            <a:r>
              <a:rPr lang="nl-NL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755337" y="3153873"/>
            <a:ext cx="7075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37 </a:t>
            </a:r>
            <a:r>
              <a:rPr lang="nl-NL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55337" y="2772189"/>
            <a:ext cx="7075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r>
              <a:rPr lang="nl-NL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755337" y="2435506"/>
            <a:ext cx="7075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75 </a:t>
            </a:r>
            <a:r>
              <a:rPr lang="nl-NL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91172" y="2236856"/>
            <a:ext cx="7075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100 </a:t>
            </a:r>
            <a:r>
              <a:rPr lang="nl-NL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91172" y="2093497"/>
            <a:ext cx="7075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150 </a:t>
            </a:r>
            <a:r>
              <a:rPr lang="nl-NL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91172" y="1950138"/>
            <a:ext cx="7075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>
                <a:latin typeface="Arial" panose="020B0604020202020204" pitchFamily="34" charset="0"/>
                <a:cs typeface="Arial" panose="020B0604020202020204" pitchFamily="34" charset="0"/>
              </a:rPr>
              <a:t>250 </a:t>
            </a:r>
            <a:r>
              <a:rPr lang="nl-NL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0579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5405</TotalTime>
  <Words>35</Words>
  <Application>Microsoft Office PowerPoint</Application>
  <PresentationFormat>Breedbeeld</PresentationFormat>
  <Paragraphs>25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PowerPoint-presentatie</vt:lpstr>
    </vt:vector>
  </TitlesOfParts>
  <Company>TU Delft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Wouter Kools</dc:creator>
  <cp:lastModifiedBy>Wouter Kools</cp:lastModifiedBy>
  <cp:revision>2</cp:revision>
  <dcterms:created xsi:type="dcterms:W3CDTF">2021-11-08T08:41:10Z</dcterms:created>
  <dcterms:modified xsi:type="dcterms:W3CDTF">2021-11-29T08:03:05Z</dcterms:modified>
</cp:coreProperties>
</file>