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5327650" cy="71993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17E7BC5-A44C-400C-89CB-7789A9F556F7}" v="3" dt="2024-02-01T10:42:50.97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39" d="100"/>
          <a:sy n="139" d="100"/>
        </p:scale>
        <p:origin x="1411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wald Jongkind" userId="974741d9e7ed30c9" providerId="LiveId" clId="{817E7BC5-A44C-400C-89CB-7789A9F556F7}"/>
    <pc:docChg chg="undo redo custSel modSld">
      <pc:chgData name="Ewald Jongkind" userId="974741d9e7ed30c9" providerId="LiveId" clId="{817E7BC5-A44C-400C-89CB-7789A9F556F7}" dt="2024-02-01T10:43:45.386" v="17" actId="1076"/>
      <pc:docMkLst>
        <pc:docMk/>
      </pc:docMkLst>
      <pc:sldChg chg="addSp delSp modSp mod">
        <pc:chgData name="Ewald Jongkind" userId="974741d9e7ed30c9" providerId="LiveId" clId="{817E7BC5-A44C-400C-89CB-7789A9F556F7}" dt="2024-02-01T10:43:45.386" v="17" actId="1076"/>
        <pc:sldMkLst>
          <pc:docMk/>
          <pc:sldMk cId="3227679063" sldId="256"/>
        </pc:sldMkLst>
        <pc:spChg chg="add mod">
          <ac:chgData name="Ewald Jongkind" userId="974741d9e7ed30c9" providerId="LiveId" clId="{817E7BC5-A44C-400C-89CB-7789A9F556F7}" dt="2024-02-01T10:43:45.386" v="17" actId="1076"/>
          <ac:spMkLst>
            <pc:docMk/>
            <pc:sldMk cId="3227679063" sldId="256"/>
            <ac:spMk id="2" creationId="{C4AA5485-0428-FA80-091D-71129CBA169F}"/>
          </ac:spMkLst>
        </pc:spChg>
        <pc:spChg chg="add mod">
          <ac:chgData name="Ewald Jongkind" userId="974741d9e7ed30c9" providerId="LiveId" clId="{817E7BC5-A44C-400C-89CB-7789A9F556F7}" dt="2024-02-01T10:43:41.240" v="16" actId="1076"/>
          <ac:spMkLst>
            <pc:docMk/>
            <pc:sldMk cId="3227679063" sldId="256"/>
            <ac:spMk id="4" creationId="{FEC29D9E-4485-3D9E-FE0C-3B621D5767DC}"/>
          </ac:spMkLst>
        </pc:spChg>
        <pc:spChg chg="add del">
          <ac:chgData name="Ewald Jongkind" userId="974741d9e7ed30c9" providerId="LiveId" clId="{817E7BC5-A44C-400C-89CB-7789A9F556F7}" dt="2024-02-01T10:42:50.823" v="5" actId="478"/>
          <ac:spMkLst>
            <pc:docMk/>
            <pc:sldMk cId="3227679063" sldId="256"/>
            <ac:spMk id="15" creationId="{7DDBC828-D016-4442-8726-CC088D144EE9}"/>
          </ac:spMkLst>
        </pc:spChg>
        <pc:spChg chg="add del">
          <ac:chgData name="Ewald Jongkind" userId="974741d9e7ed30c9" providerId="LiveId" clId="{817E7BC5-A44C-400C-89CB-7789A9F556F7}" dt="2024-02-01T10:42:50.823" v="5" actId="478"/>
          <ac:spMkLst>
            <pc:docMk/>
            <pc:sldMk cId="3227679063" sldId="256"/>
            <ac:spMk id="16" creationId="{BC686896-B37C-42FD-9595-15167D51C75E}"/>
          </ac:spMkLst>
        </pc:spChg>
        <pc:spChg chg="add del">
          <ac:chgData name="Ewald Jongkind" userId="974741d9e7ed30c9" providerId="LiveId" clId="{817E7BC5-A44C-400C-89CB-7789A9F556F7}" dt="2024-02-01T10:42:50.823" v="5" actId="478"/>
          <ac:spMkLst>
            <pc:docMk/>
            <pc:sldMk cId="3227679063" sldId="256"/>
            <ac:spMk id="17" creationId="{45DA6A9A-129A-45D0-80DC-BA245469F980}"/>
          </ac:spMkLst>
        </pc:spChg>
        <pc:spChg chg="add del">
          <ac:chgData name="Ewald Jongkind" userId="974741d9e7ed30c9" providerId="LiveId" clId="{817E7BC5-A44C-400C-89CB-7789A9F556F7}" dt="2024-02-01T10:42:50.823" v="5" actId="478"/>
          <ac:spMkLst>
            <pc:docMk/>
            <pc:sldMk cId="3227679063" sldId="256"/>
            <ac:spMk id="18" creationId="{6DF5D322-F614-41CA-BB48-D2B4942E4D4B}"/>
          </ac:spMkLst>
        </pc:spChg>
        <pc:spChg chg="add del">
          <ac:chgData name="Ewald Jongkind" userId="974741d9e7ed30c9" providerId="LiveId" clId="{817E7BC5-A44C-400C-89CB-7789A9F556F7}" dt="2024-02-01T10:42:50.823" v="5" actId="478"/>
          <ac:spMkLst>
            <pc:docMk/>
            <pc:sldMk cId="3227679063" sldId="256"/>
            <ac:spMk id="19" creationId="{E2E347E0-BF10-489A-8C66-DDCE6F24A6FA}"/>
          </ac:spMkLst>
        </pc:spChg>
        <pc:spChg chg="add mod">
          <ac:chgData name="Ewald Jongkind" userId="974741d9e7ed30c9" providerId="LiveId" clId="{817E7BC5-A44C-400C-89CB-7789A9F556F7}" dt="2024-02-01T10:43:32.094" v="15" actId="1076"/>
          <ac:spMkLst>
            <pc:docMk/>
            <pc:sldMk cId="3227679063" sldId="256"/>
            <ac:spMk id="20" creationId="{A9E77C13-9CD1-A549-3426-DBF48037F96C}"/>
          </ac:spMkLst>
        </pc:spChg>
        <pc:spChg chg="add mod">
          <ac:chgData name="Ewald Jongkind" userId="974741d9e7ed30c9" providerId="LiveId" clId="{817E7BC5-A44C-400C-89CB-7789A9F556F7}" dt="2024-02-01T10:43:28.031" v="14" actId="1076"/>
          <ac:spMkLst>
            <pc:docMk/>
            <pc:sldMk cId="3227679063" sldId="256"/>
            <ac:spMk id="21" creationId="{8EADF95B-4A43-B321-825B-8B8E04036ACE}"/>
          </ac:spMkLst>
        </pc:spChg>
        <pc:spChg chg="add mod">
          <ac:chgData name="Ewald Jongkind" userId="974741d9e7ed30c9" providerId="LiveId" clId="{817E7BC5-A44C-400C-89CB-7789A9F556F7}" dt="2024-02-01T10:43:23.203" v="13" actId="1076"/>
          <ac:spMkLst>
            <pc:docMk/>
            <pc:sldMk cId="3227679063" sldId="256"/>
            <ac:spMk id="22" creationId="{4F8C5FAC-DC2F-9DC9-8D5A-D3C501A45ABF}"/>
          </ac:spMkLst>
        </pc:spChg>
        <pc:picChg chg="mod modCrop">
          <ac:chgData name="Ewald Jongkind" userId="974741d9e7ed30c9" providerId="LiveId" clId="{817E7BC5-A44C-400C-89CB-7789A9F556F7}" dt="2024-02-01T10:43:17.123" v="12" actId="732"/>
          <ac:picMkLst>
            <pc:docMk/>
            <pc:sldMk cId="3227679063" sldId="256"/>
            <ac:picMk id="3" creationId="{0FAA9953-0124-4BD8-AC69-E50DD49A9927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9574" y="1178222"/>
            <a:ext cx="4528503" cy="2506427"/>
          </a:xfrm>
        </p:spPr>
        <p:txBody>
          <a:bodyPr anchor="b"/>
          <a:lstStyle>
            <a:lvl1pPr algn="ctr">
              <a:defRPr sz="3496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5956" y="3781306"/>
            <a:ext cx="3995738" cy="1738167"/>
          </a:xfrm>
        </p:spPr>
        <p:txBody>
          <a:bodyPr/>
          <a:lstStyle>
            <a:lvl1pPr marL="0" indent="0" algn="ctr">
              <a:buNone/>
              <a:defRPr sz="1398"/>
            </a:lvl1pPr>
            <a:lvl2pPr marL="266365" indent="0" algn="ctr">
              <a:buNone/>
              <a:defRPr sz="1165"/>
            </a:lvl2pPr>
            <a:lvl3pPr marL="532729" indent="0" algn="ctr">
              <a:buNone/>
              <a:defRPr sz="1049"/>
            </a:lvl3pPr>
            <a:lvl4pPr marL="799094" indent="0" algn="ctr">
              <a:buNone/>
              <a:defRPr sz="932"/>
            </a:lvl4pPr>
            <a:lvl5pPr marL="1065459" indent="0" algn="ctr">
              <a:buNone/>
              <a:defRPr sz="932"/>
            </a:lvl5pPr>
            <a:lvl6pPr marL="1331824" indent="0" algn="ctr">
              <a:buNone/>
              <a:defRPr sz="932"/>
            </a:lvl6pPr>
            <a:lvl7pPr marL="1598188" indent="0" algn="ctr">
              <a:buNone/>
              <a:defRPr sz="932"/>
            </a:lvl7pPr>
            <a:lvl8pPr marL="1864553" indent="0" algn="ctr">
              <a:buNone/>
              <a:defRPr sz="932"/>
            </a:lvl8pPr>
            <a:lvl9pPr marL="2130918" indent="0" algn="ctr">
              <a:buNone/>
              <a:defRPr sz="932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2D3C9-0E2B-46ED-9D0A-F5430A78A390}" type="datetimeFigureOut">
              <a:rPr lang="en-GB" smtClean="0"/>
              <a:t>01/02/2024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9BDB7-047C-46DE-8A63-E55F685C06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99705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2D3C9-0E2B-46ED-9D0A-F5430A78A390}" type="datetimeFigureOut">
              <a:rPr lang="en-GB" smtClean="0"/>
              <a:t>01/02/2024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9BDB7-047C-46DE-8A63-E55F685C06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26603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2600" y="383297"/>
            <a:ext cx="1148775" cy="6101085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6276" y="383297"/>
            <a:ext cx="3379728" cy="6101085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2D3C9-0E2B-46ED-9D0A-F5430A78A390}" type="datetimeFigureOut">
              <a:rPr lang="en-GB" smtClean="0"/>
              <a:t>01/02/2024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9BDB7-047C-46DE-8A63-E55F685C06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3839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2D3C9-0E2B-46ED-9D0A-F5430A78A390}" type="datetimeFigureOut">
              <a:rPr lang="en-GB" smtClean="0"/>
              <a:t>01/02/2024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9BDB7-047C-46DE-8A63-E55F685C06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5138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501" y="1794831"/>
            <a:ext cx="4595098" cy="2994714"/>
          </a:xfrm>
        </p:spPr>
        <p:txBody>
          <a:bodyPr anchor="b"/>
          <a:lstStyle>
            <a:lvl1pPr>
              <a:defRPr sz="3496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3501" y="4817876"/>
            <a:ext cx="4595098" cy="1574849"/>
          </a:xfrm>
        </p:spPr>
        <p:txBody>
          <a:bodyPr/>
          <a:lstStyle>
            <a:lvl1pPr marL="0" indent="0">
              <a:buNone/>
              <a:defRPr sz="1398">
                <a:solidFill>
                  <a:schemeClr val="tx1"/>
                </a:solidFill>
              </a:defRPr>
            </a:lvl1pPr>
            <a:lvl2pPr marL="266365" indent="0">
              <a:buNone/>
              <a:defRPr sz="1165">
                <a:solidFill>
                  <a:schemeClr val="tx1">
                    <a:tint val="75000"/>
                  </a:schemeClr>
                </a:solidFill>
              </a:defRPr>
            </a:lvl2pPr>
            <a:lvl3pPr marL="532729" indent="0">
              <a:buNone/>
              <a:defRPr sz="1049">
                <a:solidFill>
                  <a:schemeClr val="tx1">
                    <a:tint val="75000"/>
                  </a:schemeClr>
                </a:solidFill>
              </a:defRPr>
            </a:lvl3pPr>
            <a:lvl4pPr marL="799094" indent="0">
              <a:buNone/>
              <a:defRPr sz="932">
                <a:solidFill>
                  <a:schemeClr val="tx1">
                    <a:tint val="75000"/>
                  </a:schemeClr>
                </a:solidFill>
              </a:defRPr>
            </a:lvl4pPr>
            <a:lvl5pPr marL="1065459" indent="0">
              <a:buNone/>
              <a:defRPr sz="932">
                <a:solidFill>
                  <a:schemeClr val="tx1">
                    <a:tint val="75000"/>
                  </a:schemeClr>
                </a:solidFill>
              </a:defRPr>
            </a:lvl5pPr>
            <a:lvl6pPr marL="1331824" indent="0">
              <a:buNone/>
              <a:defRPr sz="932">
                <a:solidFill>
                  <a:schemeClr val="tx1">
                    <a:tint val="75000"/>
                  </a:schemeClr>
                </a:solidFill>
              </a:defRPr>
            </a:lvl6pPr>
            <a:lvl7pPr marL="1598188" indent="0">
              <a:buNone/>
              <a:defRPr sz="932">
                <a:solidFill>
                  <a:schemeClr val="tx1">
                    <a:tint val="75000"/>
                  </a:schemeClr>
                </a:solidFill>
              </a:defRPr>
            </a:lvl7pPr>
            <a:lvl8pPr marL="1864553" indent="0">
              <a:buNone/>
              <a:defRPr sz="932">
                <a:solidFill>
                  <a:schemeClr val="tx1">
                    <a:tint val="75000"/>
                  </a:schemeClr>
                </a:solidFill>
              </a:defRPr>
            </a:lvl8pPr>
            <a:lvl9pPr marL="2130918" indent="0">
              <a:buNone/>
              <a:defRPr sz="93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2D3C9-0E2B-46ED-9D0A-F5430A78A390}" type="datetimeFigureOut">
              <a:rPr lang="en-GB" smtClean="0"/>
              <a:t>01/02/2024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9BDB7-047C-46DE-8A63-E55F685C06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94931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6276" y="1916484"/>
            <a:ext cx="2264251" cy="456789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97123" y="1916484"/>
            <a:ext cx="2264251" cy="456789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2D3C9-0E2B-46ED-9D0A-F5430A78A390}" type="datetimeFigureOut">
              <a:rPr lang="en-GB" smtClean="0"/>
              <a:t>01/02/2024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9BDB7-047C-46DE-8A63-E55F685C06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77750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970" y="383299"/>
            <a:ext cx="4595098" cy="1391534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6971" y="1764832"/>
            <a:ext cx="2253845" cy="864917"/>
          </a:xfrm>
        </p:spPr>
        <p:txBody>
          <a:bodyPr anchor="b"/>
          <a:lstStyle>
            <a:lvl1pPr marL="0" indent="0">
              <a:buNone/>
              <a:defRPr sz="1398" b="1"/>
            </a:lvl1pPr>
            <a:lvl2pPr marL="266365" indent="0">
              <a:buNone/>
              <a:defRPr sz="1165" b="1"/>
            </a:lvl2pPr>
            <a:lvl3pPr marL="532729" indent="0">
              <a:buNone/>
              <a:defRPr sz="1049" b="1"/>
            </a:lvl3pPr>
            <a:lvl4pPr marL="799094" indent="0">
              <a:buNone/>
              <a:defRPr sz="932" b="1"/>
            </a:lvl4pPr>
            <a:lvl5pPr marL="1065459" indent="0">
              <a:buNone/>
              <a:defRPr sz="932" b="1"/>
            </a:lvl5pPr>
            <a:lvl6pPr marL="1331824" indent="0">
              <a:buNone/>
              <a:defRPr sz="932" b="1"/>
            </a:lvl6pPr>
            <a:lvl7pPr marL="1598188" indent="0">
              <a:buNone/>
              <a:defRPr sz="932" b="1"/>
            </a:lvl7pPr>
            <a:lvl8pPr marL="1864553" indent="0">
              <a:buNone/>
              <a:defRPr sz="932" b="1"/>
            </a:lvl8pPr>
            <a:lvl9pPr marL="2130918" indent="0">
              <a:buNone/>
              <a:defRPr sz="932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6971" y="2629749"/>
            <a:ext cx="2253845" cy="3867965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97123" y="1764832"/>
            <a:ext cx="2264945" cy="864917"/>
          </a:xfrm>
        </p:spPr>
        <p:txBody>
          <a:bodyPr anchor="b"/>
          <a:lstStyle>
            <a:lvl1pPr marL="0" indent="0">
              <a:buNone/>
              <a:defRPr sz="1398" b="1"/>
            </a:lvl1pPr>
            <a:lvl2pPr marL="266365" indent="0">
              <a:buNone/>
              <a:defRPr sz="1165" b="1"/>
            </a:lvl2pPr>
            <a:lvl3pPr marL="532729" indent="0">
              <a:buNone/>
              <a:defRPr sz="1049" b="1"/>
            </a:lvl3pPr>
            <a:lvl4pPr marL="799094" indent="0">
              <a:buNone/>
              <a:defRPr sz="932" b="1"/>
            </a:lvl4pPr>
            <a:lvl5pPr marL="1065459" indent="0">
              <a:buNone/>
              <a:defRPr sz="932" b="1"/>
            </a:lvl5pPr>
            <a:lvl6pPr marL="1331824" indent="0">
              <a:buNone/>
              <a:defRPr sz="932" b="1"/>
            </a:lvl6pPr>
            <a:lvl7pPr marL="1598188" indent="0">
              <a:buNone/>
              <a:defRPr sz="932" b="1"/>
            </a:lvl7pPr>
            <a:lvl8pPr marL="1864553" indent="0">
              <a:buNone/>
              <a:defRPr sz="932" b="1"/>
            </a:lvl8pPr>
            <a:lvl9pPr marL="2130918" indent="0">
              <a:buNone/>
              <a:defRPr sz="932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97123" y="2629749"/>
            <a:ext cx="2264945" cy="3867965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2D3C9-0E2B-46ED-9D0A-F5430A78A390}" type="datetimeFigureOut">
              <a:rPr lang="en-GB" smtClean="0"/>
              <a:t>01/02/2024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9BDB7-047C-46DE-8A63-E55F685C06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6232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2D3C9-0E2B-46ED-9D0A-F5430A78A390}" type="datetimeFigureOut">
              <a:rPr lang="en-GB" smtClean="0"/>
              <a:t>01/02/2024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9BDB7-047C-46DE-8A63-E55F685C06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1038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2D3C9-0E2B-46ED-9D0A-F5430A78A390}" type="datetimeFigureOut">
              <a:rPr lang="en-GB" smtClean="0"/>
              <a:t>01/02/2024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9BDB7-047C-46DE-8A63-E55F685C06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0366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970" y="479954"/>
            <a:ext cx="1718306" cy="1679840"/>
          </a:xfrm>
        </p:spPr>
        <p:txBody>
          <a:bodyPr anchor="b"/>
          <a:lstStyle>
            <a:lvl1pPr>
              <a:defRPr sz="1864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4945" y="1036570"/>
            <a:ext cx="2697123" cy="5116178"/>
          </a:xfrm>
        </p:spPr>
        <p:txBody>
          <a:bodyPr/>
          <a:lstStyle>
            <a:lvl1pPr>
              <a:defRPr sz="1864"/>
            </a:lvl1pPr>
            <a:lvl2pPr>
              <a:defRPr sz="1631"/>
            </a:lvl2pPr>
            <a:lvl3pPr>
              <a:defRPr sz="1398"/>
            </a:lvl3pPr>
            <a:lvl4pPr>
              <a:defRPr sz="1165"/>
            </a:lvl4pPr>
            <a:lvl5pPr>
              <a:defRPr sz="1165"/>
            </a:lvl5pPr>
            <a:lvl6pPr>
              <a:defRPr sz="1165"/>
            </a:lvl6pPr>
            <a:lvl7pPr>
              <a:defRPr sz="1165"/>
            </a:lvl7pPr>
            <a:lvl8pPr>
              <a:defRPr sz="1165"/>
            </a:lvl8pPr>
            <a:lvl9pPr>
              <a:defRPr sz="1165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6970" y="2159794"/>
            <a:ext cx="1718306" cy="4001285"/>
          </a:xfrm>
        </p:spPr>
        <p:txBody>
          <a:bodyPr/>
          <a:lstStyle>
            <a:lvl1pPr marL="0" indent="0">
              <a:buNone/>
              <a:defRPr sz="932"/>
            </a:lvl1pPr>
            <a:lvl2pPr marL="266365" indent="0">
              <a:buNone/>
              <a:defRPr sz="816"/>
            </a:lvl2pPr>
            <a:lvl3pPr marL="532729" indent="0">
              <a:buNone/>
              <a:defRPr sz="699"/>
            </a:lvl3pPr>
            <a:lvl4pPr marL="799094" indent="0">
              <a:buNone/>
              <a:defRPr sz="583"/>
            </a:lvl4pPr>
            <a:lvl5pPr marL="1065459" indent="0">
              <a:buNone/>
              <a:defRPr sz="583"/>
            </a:lvl5pPr>
            <a:lvl6pPr marL="1331824" indent="0">
              <a:buNone/>
              <a:defRPr sz="583"/>
            </a:lvl6pPr>
            <a:lvl7pPr marL="1598188" indent="0">
              <a:buNone/>
              <a:defRPr sz="583"/>
            </a:lvl7pPr>
            <a:lvl8pPr marL="1864553" indent="0">
              <a:buNone/>
              <a:defRPr sz="583"/>
            </a:lvl8pPr>
            <a:lvl9pPr marL="2130918" indent="0">
              <a:buNone/>
              <a:defRPr sz="583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2D3C9-0E2B-46ED-9D0A-F5430A78A390}" type="datetimeFigureOut">
              <a:rPr lang="en-GB" smtClean="0"/>
              <a:t>01/02/2024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9BDB7-047C-46DE-8A63-E55F685C06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0717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970" y="479954"/>
            <a:ext cx="1718306" cy="1679840"/>
          </a:xfrm>
        </p:spPr>
        <p:txBody>
          <a:bodyPr anchor="b"/>
          <a:lstStyle>
            <a:lvl1pPr>
              <a:defRPr sz="1864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64945" y="1036570"/>
            <a:ext cx="2697123" cy="5116178"/>
          </a:xfrm>
        </p:spPr>
        <p:txBody>
          <a:bodyPr anchor="t"/>
          <a:lstStyle>
            <a:lvl1pPr marL="0" indent="0">
              <a:buNone/>
              <a:defRPr sz="1864"/>
            </a:lvl1pPr>
            <a:lvl2pPr marL="266365" indent="0">
              <a:buNone/>
              <a:defRPr sz="1631"/>
            </a:lvl2pPr>
            <a:lvl3pPr marL="532729" indent="0">
              <a:buNone/>
              <a:defRPr sz="1398"/>
            </a:lvl3pPr>
            <a:lvl4pPr marL="799094" indent="0">
              <a:buNone/>
              <a:defRPr sz="1165"/>
            </a:lvl4pPr>
            <a:lvl5pPr marL="1065459" indent="0">
              <a:buNone/>
              <a:defRPr sz="1165"/>
            </a:lvl5pPr>
            <a:lvl6pPr marL="1331824" indent="0">
              <a:buNone/>
              <a:defRPr sz="1165"/>
            </a:lvl6pPr>
            <a:lvl7pPr marL="1598188" indent="0">
              <a:buNone/>
              <a:defRPr sz="1165"/>
            </a:lvl7pPr>
            <a:lvl8pPr marL="1864553" indent="0">
              <a:buNone/>
              <a:defRPr sz="1165"/>
            </a:lvl8pPr>
            <a:lvl9pPr marL="2130918" indent="0">
              <a:buNone/>
              <a:defRPr sz="1165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6970" y="2159794"/>
            <a:ext cx="1718306" cy="4001285"/>
          </a:xfrm>
        </p:spPr>
        <p:txBody>
          <a:bodyPr/>
          <a:lstStyle>
            <a:lvl1pPr marL="0" indent="0">
              <a:buNone/>
              <a:defRPr sz="932"/>
            </a:lvl1pPr>
            <a:lvl2pPr marL="266365" indent="0">
              <a:buNone/>
              <a:defRPr sz="816"/>
            </a:lvl2pPr>
            <a:lvl3pPr marL="532729" indent="0">
              <a:buNone/>
              <a:defRPr sz="699"/>
            </a:lvl3pPr>
            <a:lvl4pPr marL="799094" indent="0">
              <a:buNone/>
              <a:defRPr sz="583"/>
            </a:lvl4pPr>
            <a:lvl5pPr marL="1065459" indent="0">
              <a:buNone/>
              <a:defRPr sz="583"/>
            </a:lvl5pPr>
            <a:lvl6pPr marL="1331824" indent="0">
              <a:buNone/>
              <a:defRPr sz="583"/>
            </a:lvl6pPr>
            <a:lvl7pPr marL="1598188" indent="0">
              <a:buNone/>
              <a:defRPr sz="583"/>
            </a:lvl7pPr>
            <a:lvl8pPr marL="1864553" indent="0">
              <a:buNone/>
              <a:defRPr sz="583"/>
            </a:lvl8pPr>
            <a:lvl9pPr marL="2130918" indent="0">
              <a:buNone/>
              <a:defRPr sz="583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2D3C9-0E2B-46ED-9D0A-F5430A78A390}" type="datetimeFigureOut">
              <a:rPr lang="en-GB" smtClean="0"/>
              <a:t>01/02/2024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9BDB7-047C-46DE-8A63-E55F685C06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253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6276" y="383299"/>
            <a:ext cx="4595098" cy="13915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6276" y="1916484"/>
            <a:ext cx="4595098" cy="45678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6276" y="6672698"/>
            <a:ext cx="1198721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92D3C9-0E2B-46ED-9D0A-F5430A78A390}" type="datetimeFigureOut">
              <a:rPr lang="en-GB" smtClean="0"/>
              <a:t>01/02/2024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64784" y="6672698"/>
            <a:ext cx="1798082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762653" y="6672698"/>
            <a:ext cx="1198721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29BDB7-047C-46DE-8A63-E55F685C06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201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532729" rtl="0" eaLnBrk="1" latinLnBrk="0" hangingPunct="1">
        <a:lnSpc>
          <a:spcPct val="90000"/>
        </a:lnSpc>
        <a:spcBef>
          <a:spcPct val="0"/>
        </a:spcBef>
        <a:buNone/>
        <a:defRPr sz="256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3182" indent="-133182" algn="l" defTabSz="532729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1631" kern="1200">
          <a:solidFill>
            <a:schemeClr val="tx1"/>
          </a:solidFill>
          <a:latin typeface="+mn-lt"/>
          <a:ea typeface="+mn-ea"/>
          <a:cs typeface="+mn-cs"/>
        </a:defRPr>
      </a:lvl1pPr>
      <a:lvl2pPr marL="399547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2pPr>
      <a:lvl3pPr marL="665912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165" kern="1200">
          <a:solidFill>
            <a:schemeClr val="tx1"/>
          </a:solidFill>
          <a:latin typeface="+mn-lt"/>
          <a:ea typeface="+mn-ea"/>
          <a:cs typeface="+mn-cs"/>
        </a:defRPr>
      </a:lvl3pPr>
      <a:lvl4pPr marL="932277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4pPr>
      <a:lvl5pPr marL="1198641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5pPr>
      <a:lvl6pPr marL="1465006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6pPr>
      <a:lvl7pPr marL="1731371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7pPr>
      <a:lvl8pPr marL="1997735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8pPr>
      <a:lvl9pPr marL="2264100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1pPr>
      <a:lvl2pPr marL="266365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2pPr>
      <a:lvl3pPr marL="532729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3pPr>
      <a:lvl4pPr marL="799094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4pPr>
      <a:lvl5pPr marL="1065459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5pPr>
      <a:lvl6pPr marL="1331824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6pPr>
      <a:lvl7pPr marL="1598188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7pPr>
      <a:lvl8pPr marL="1864553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8pPr>
      <a:lvl9pPr marL="2130918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 descr="Afbeelding met binnen, keukenapparaat, keukenmachine&#10;&#10;Automatisch gegenereerde beschrijving">
            <a:extLst>
              <a:ext uri="{FF2B5EF4-FFF2-40B4-BE49-F238E27FC236}">
                <a16:creationId xmlns:a16="http://schemas.microsoft.com/office/drawing/2014/main" id="{0FAA9953-0124-4BD8-AC69-E50DD49A992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00" t="20999" r="35250" b="19146"/>
          <a:stretch/>
        </p:blipFill>
        <p:spPr>
          <a:xfrm>
            <a:off x="910213" y="1509311"/>
            <a:ext cx="4184710" cy="4302088"/>
          </a:xfrm>
          <a:prstGeom prst="rect">
            <a:avLst/>
          </a:prstGeom>
        </p:spPr>
      </p:pic>
      <p:sp>
        <p:nvSpPr>
          <p:cNvPr id="5" name="TextBox 5">
            <a:extLst>
              <a:ext uri="{FF2B5EF4-FFF2-40B4-BE49-F238E27FC236}">
                <a16:creationId xmlns:a16="http://schemas.microsoft.com/office/drawing/2014/main" id="{7E4610B4-B761-4558-8A70-C9866A21BE06}"/>
              </a:ext>
            </a:extLst>
          </p:cNvPr>
          <p:cNvSpPr txBox="1"/>
          <p:nvPr/>
        </p:nvSpPr>
        <p:spPr>
          <a:xfrm>
            <a:off x="56285" y="5160861"/>
            <a:ext cx="68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latin typeface="Arial" panose="020B0604020202020204" pitchFamily="34" charset="0"/>
                <a:cs typeface="Arial" panose="020B0604020202020204" pitchFamily="34" charset="0"/>
              </a:rPr>
              <a:t>15 kDa</a:t>
            </a:r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6">
            <a:extLst>
              <a:ext uri="{FF2B5EF4-FFF2-40B4-BE49-F238E27FC236}">
                <a16:creationId xmlns:a16="http://schemas.microsoft.com/office/drawing/2014/main" id="{54ACDBF5-15C9-443F-A630-320C59D42C4C}"/>
              </a:ext>
            </a:extLst>
          </p:cNvPr>
          <p:cNvSpPr txBox="1"/>
          <p:nvPr/>
        </p:nvSpPr>
        <p:spPr>
          <a:xfrm>
            <a:off x="56285" y="4709654"/>
            <a:ext cx="68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latin typeface="Arial" panose="020B0604020202020204" pitchFamily="34" charset="0"/>
                <a:cs typeface="Arial" panose="020B0604020202020204" pitchFamily="34" charset="0"/>
              </a:rPr>
              <a:t>20 kDa</a:t>
            </a:r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7">
            <a:extLst>
              <a:ext uri="{FF2B5EF4-FFF2-40B4-BE49-F238E27FC236}">
                <a16:creationId xmlns:a16="http://schemas.microsoft.com/office/drawing/2014/main" id="{D8399F81-219B-4B9F-93D9-2323EABC1D65}"/>
              </a:ext>
            </a:extLst>
          </p:cNvPr>
          <p:cNvSpPr txBox="1"/>
          <p:nvPr/>
        </p:nvSpPr>
        <p:spPr>
          <a:xfrm>
            <a:off x="56285" y="4567191"/>
            <a:ext cx="68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latin typeface="Arial" panose="020B0604020202020204" pitchFamily="34" charset="0"/>
                <a:cs typeface="Arial" panose="020B0604020202020204" pitchFamily="34" charset="0"/>
              </a:rPr>
              <a:t>25 kDa</a:t>
            </a:r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8">
            <a:extLst>
              <a:ext uri="{FF2B5EF4-FFF2-40B4-BE49-F238E27FC236}">
                <a16:creationId xmlns:a16="http://schemas.microsoft.com/office/drawing/2014/main" id="{37A93D3E-59F3-4F0D-85E7-5A7D81D70FEE}"/>
              </a:ext>
            </a:extLst>
          </p:cNvPr>
          <p:cNvSpPr txBox="1"/>
          <p:nvPr/>
        </p:nvSpPr>
        <p:spPr>
          <a:xfrm>
            <a:off x="56285" y="4085308"/>
            <a:ext cx="68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latin typeface="Arial" panose="020B0604020202020204" pitchFamily="34" charset="0"/>
                <a:cs typeface="Arial" panose="020B0604020202020204" pitchFamily="34" charset="0"/>
              </a:rPr>
              <a:t>37 kDa</a:t>
            </a:r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9">
            <a:extLst>
              <a:ext uri="{FF2B5EF4-FFF2-40B4-BE49-F238E27FC236}">
                <a16:creationId xmlns:a16="http://schemas.microsoft.com/office/drawing/2014/main" id="{48740025-0B39-4252-BF36-8809A900FA7E}"/>
              </a:ext>
            </a:extLst>
          </p:cNvPr>
          <p:cNvSpPr txBox="1"/>
          <p:nvPr/>
        </p:nvSpPr>
        <p:spPr>
          <a:xfrm>
            <a:off x="56285" y="3689430"/>
            <a:ext cx="68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latin typeface="Arial" panose="020B0604020202020204" pitchFamily="34" charset="0"/>
                <a:cs typeface="Arial" panose="020B0604020202020204" pitchFamily="34" charset="0"/>
              </a:rPr>
              <a:t>50 kDa</a:t>
            </a:r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10">
            <a:extLst>
              <a:ext uri="{FF2B5EF4-FFF2-40B4-BE49-F238E27FC236}">
                <a16:creationId xmlns:a16="http://schemas.microsoft.com/office/drawing/2014/main" id="{945771F1-BCE3-4A6A-8178-9083CEBBF6B9}"/>
              </a:ext>
            </a:extLst>
          </p:cNvPr>
          <p:cNvSpPr txBox="1"/>
          <p:nvPr/>
        </p:nvSpPr>
        <p:spPr>
          <a:xfrm>
            <a:off x="56285" y="3152456"/>
            <a:ext cx="68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latin typeface="Arial" panose="020B0604020202020204" pitchFamily="34" charset="0"/>
                <a:cs typeface="Arial" panose="020B0604020202020204" pitchFamily="34" charset="0"/>
              </a:rPr>
              <a:t>75 kDa</a:t>
            </a:r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1">
            <a:extLst>
              <a:ext uri="{FF2B5EF4-FFF2-40B4-BE49-F238E27FC236}">
                <a16:creationId xmlns:a16="http://schemas.microsoft.com/office/drawing/2014/main" id="{F4D641DD-F789-41E9-8795-45F0887095D6}"/>
              </a:ext>
            </a:extLst>
          </p:cNvPr>
          <p:cNvSpPr txBox="1"/>
          <p:nvPr/>
        </p:nvSpPr>
        <p:spPr>
          <a:xfrm>
            <a:off x="-25075" y="2784557"/>
            <a:ext cx="9352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latin typeface="Arial" panose="020B0604020202020204" pitchFamily="34" charset="0"/>
                <a:cs typeface="Arial" panose="020B0604020202020204" pitchFamily="34" charset="0"/>
              </a:rPr>
              <a:t>100 kDa</a:t>
            </a:r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2">
            <a:extLst>
              <a:ext uri="{FF2B5EF4-FFF2-40B4-BE49-F238E27FC236}">
                <a16:creationId xmlns:a16="http://schemas.microsoft.com/office/drawing/2014/main" id="{7997D015-ECFC-407E-B9F4-3581E50433D4}"/>
              </a:ext>
            </a:extLst>
          </p:cNvPr>
          <p:cNvSpPr txBox="1"/>
          <p:nvPr/>
        </p:nvSpPr>
        <p:spPr>
          <a:xfrm>
            <a:off x="-25075" y="2332452"/>
            <a:ext cx="9352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latin typeface="Arial" panose="020B0604020202020204" pitchFamily="34" charset="0"/>
                <a:cs typeface="Arial" panose="020B0604020202020204" pitchFamily="34" charset="0"/>
              </a:rPr>
              <a:t>150 kDa</a:t>
            </a:r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3">
            <a:extLst>
              <a:ext uri="{FF2B5EF4-FFF2-40B4-BE49-F238E27FC236}">
                <a16:creationId xmlns:a16="http://schemas.microsoft.com/office/drawing/2014/main" id="{A2EDCAF6-1B42-47BE-BEC1-51E329CE5F50}"/>
              </a:ext>
            </a:extLst>
          </p:cNvPr>
          <p:cNvSpPr txBox="1"/>
          <p:nvPr/>
        </p:nvSpPr>
        <p:spPr>
          <a:xfrm>
            <a:off x="-25076" y="1784536"/>
            <a:ext cx="9352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latin typeface="Arial" panose="020B0604020202020204" pitchFamily="34" charset="0"/>
                <a:cs typeface="Arial" panose="020B0604020202020204" pitchFamily="34" charset="0"/>
              </a:rPr>
              <a:t>250 kDa</a:t>
            </a:r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5">
            <a:extLst>
              <a:ext uri="{FF2B5EF4-FFF2-40B4-BE49-F238E27FC236}">
                <a16:creationId xmlns:a16="http://schemas.microsoft.com/office/drawing/2014/main" id="{5F0D6F73-E259-4471-A0DD-B8ABB33574D8}"/>
              </a:ext>
            </a:extLst>
          </p:cNvPr>
          <p:cNvSpPr txBox="1"/>
          <p:nvPr/>
        </p:nvSpPr>
        <p:spPr>
          <a:xfrm>
            <a:off x="56285" y="5388828"/>
            <a:ext cx="68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latin typeface="Arial" panose="020B0604020202020204" pitchFamily="34" charset="0"/>
                <a:cs typeface="Arial" panose="020B0604020202020204" pitchFamily="34" charset="0"/>
              </a:rPr>
              <a:t>10 kDa</a:t>
            </a:r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4AA5485-0428-FA80-091D-71129CBA169F}"/>
              </a:ext>
            </a:extLst>
          </p:cNvPr>
          <p:cNvSpPr txBox="1"/>
          <p:nvPr/>
        </p:nvSpPr>
        <p:spPr>
          <a:xfrm>
            <a:off x="1321438" y="1509311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EC29D9E-4485-3D9E-FE0C-3B621D5767DC}"/>
              </a:ext>
            </a:extLst>
          </p:cNvPr>
          <p:cNvSpPr txBox="1"/>
          <p:nvPr/>
        </p:nvSpPr>
        <p:spPr>
          <a:xfrm>
            <a:off x="2090785" y="1502929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9E77C13-9CD1-A549-3426-DBF48037F96C}"/>
              </a:ext>
            </a:extLst>
          </p:cNvPr>
          <p:cNvSpPr txBox="1"/>
          <p:nvPr/>
        </p:nvSpPr>
        <p:spPr>
          <a:xfrm>
            <a:off x="2923960" y="1502929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EADF95B-4A43-B321-825B-8B8E04036ACE}"/>
              </a:ext>
            </a:extLst>
          </p:cNvPr>
          <p:cNvSpPr txBox="1"/>
          <p:nvPr/>
        </p:nvSpPr>
        <p:spPr>
          <a:xfrm>
            <a:off x="3662463" y="150887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F8C5FAC-DC2F-9DC9-8D5A-D3C501A45ABF}"/>
              </a:ext>
            </a:extLst>
          </p:cNvPr>
          <p:cNvSpPr txBox="1"/>
          <p:nvPr/>
        </p:nvSpPr>
        <p:spPr>
          <a:xfrm>
            <a:off x="4513658" y="1509311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22767906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25</Words>
  <Application>Microsoft Office PowerPoint</Application>
  <PresentationFormat>Custom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Kantoorthema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Wouter Kools</dc:creator>
  <cp:lastModifiedBy>Ewald Jongkind</cp:lastModifiedBy>
  <cp:revision>3</cp:revision>
  <dcterms:created xsi:type="dcterms:W3CDTF">2021-11-19T12:18:38Z</dcterms:created>
  <dcterms:modified xsi:type="dcterms:W3CDTF">2024-02-01T10:43:51Z</dcterms:modified>
</cp:coreProperties>
</file>