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2B0128-7ED8-4107-9F3D-BE208035AF23}" v="3" dt="2024-02-01T12:36:14.0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2" autoAdjust="0"/>
    <p:restoredTop sz="94660"/>
  </p:normalViewPr>
  <p:slideViewPr>
    <p:cSldViewPr snapToGrid="0">
      <p:cViewPr>
        <p:scale>
          <a:sx n="125" d="100"/>
          <a:sy n="125" d="100"/>
        </p:scale>
        <p:origin x="-1291" y="3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wald Jongkind" userId="974741d9e7ed30c9" providerId="LiveId" clId="{572B0128-7ED8-4107-9F3D-BE208035AF23}"/>
    <pc:docChg chg="undo custSel modSld">
      <pc:chgData name="Ewald Jongkind" userId="974741d9e7ed30c9" providerId="LiveId" clId="{572B0128-7ED8-4107-9F3D-BE208035AF23}" dt="2024-02-01T12:38:27.267" v="276" actId="478"/>
      <pc:docMkLst>
        <pc:docMk/>
      </pc:docMkLst>
      <pc:sldChg chg="modSp mod modNotesTx">
        <pc:chgData name="Ewald Jongkind" userId="974741d9e7ed30c9" providerId="LiveId" clId="{572B0128-7ED8-4107-9F3D-BE208035AF23}" dt="2024-02-01T12:35:34.746" v="108" actId="20577"/>
        <pc:sldMkLst>
          <pc:docMk/>
          <pc:sldMk cId="82999514" sldId="256"/>
        </pc:sldMkLst>
        <pc:spChg chg="mod">
          <ac:chgData name="Ewald Jongkind" userId="974741d9e7ed30c9" providerId="LiveId" clId="{572B0128-7ED8-4107-9F3D-BE208035AF23}" dt="2024-02-01T12:34:20.790" v="2" actId="12789"/>
          <ac:spMkLst>
            <pc:docMk/>
            <pc:sldMk cId="82999514" sldId="256"/>
            <ac:spMk id="6" creationId="{EA80D12A-0B39-5140-FB53-F151E505FA19}"/>
          </ac:spMkLst>
        </pc:spChg>
        <pc:spChg chg="mod">
          <ac:chgData name="Ewald Jongkind" userId="974741d9e7ed30c9" providerId="LiveId" clId="{572B0128-7ED8-4107-9F3D-BE208035AF23}" dt="2024-02-01T12:34:20.790" v="2" actId="12789"/>
          <ac:spMkLst>
            <pc:docMk/>
            <pc:sldMk cId="82999514" sldId="256"/>
            <ac:spMk id="17" creationId="{A8451CB4-C23E-5FC8-F111-B5EEDC50347C}"/>
          </ac:spMkLst>
        </pc:spChg>
        <pc:spChg chg="mod">
          <ac:chgData name="Ewald Jongkind" userId="974741d9e7ed30c9" providerId="LiveId" clId="{572B0128-7ED8-4107-9F3D-BE208035AF23}" dt="2024-02-01T12:34:20.790" v="2" actId="12789"/>
          <ac:spMkLst>
            <pc:docMk/>
            <pc:sldMk cId="82999514" sldId="256"/>
            <ac:spMk id="18" creationId="{338F5F88-B887-A069-3D12-EF541714311C}"/>
          </ac:spMkLst>
        </pc:spChg>
        <pc:spChg chg="mod">
          <ac:chgData name="Ewald Jongkind" userId="974741d9e7ed30c9" providerId="LiveId" clId="{572B0128-7ED8-4107-9F3D-BE208035AF23}" dt="2024-02-01T12:34:20.790" v="2" actId="12789"/>
          <ac:spMkLst>
            <pc:docMk/>
            <pc:sldMk cId="82999514" sldId="256"/>
            <ac:spMk id="19" creationId="{386EE11D-A20B-017A-9251-5C55EB7B807E}"/>
          </ac:spMkLst>
        </pc:spChg>
        <pc:spChg chg="mod">
          <ac:chgData name="Ewald Jongkind" userId="974741d9e7ed30c9" providerId="LiveId" clId="{572B0128-7ED8-4107-9F3D-BE208035AF23}" dt="2024-02-01T12:34:20.790" v="2" actId="12789"/>
          <ac:spMkLst>
            <pc:docMk/>
            <pc:sldMk cId="82999514" sldId="256"/>
            <ac:spMk id="20" creationId="{C393CE2B-94B7-C747-0A1A-D499617A65F9}"/>
          </ac:spMkLst>
        </pc:spChg>
        <pc:spChg chg="mod">
          <ac:chgData name="Ewald Jongkind" userId="974741d9e7ed30c9" providerId="LiveId" clId="{572B0128-7ED8-4107-9F3D-BE208035AF23}" dt="2024-02-01T12:34:20.790" v="2" actId="12789"/>
          <ac:spMkLst>
            <pc:docMk/>
            <pc:sldMk cId="82999514" sldId="256"/>
            <ac:spMk id="21" creationId="{5FA53DB4-CEB6-2A9A-BBE4-26FAD2190DB6}"/>
          </ac:spMkLst>
        </pc:spChg>
        <pc:spChg chg="mod">
          <ac:chgData name="Ewald Jongkind" userId="974741d9e7ed30c9" providerId="LiveId" clId="{572B0128-7ED8-4107-9F3D-BE208035AF23}" dt="2024-02-01T12:34:20.790" v="2" actId="12789"/>
          <ac:spMkLst>
            <pc:docMk/>
            <pc:sldMk cId="82999514" sldId="256"/>
            <ac:spMk id="22" creationId="{5EA496FD-16C3-4317-4F3C-5B43D3452F89}"/>
          </ac:spMkLst>
        </pc:spChg>
        <pc:spChg chg="mod">
          <ac:chgData name="Ewald Jongkind" userId="974741d9e7ed30c9" providerId="LiveId" clId="{572B0128-7ED8-4107-9F3D-BE208035AF23}" dt="2024-02-01T12:34:20.790" v="2" actId="12789"/>
          <ac:spMkLst>
            <pc:docMk/>
            <pc:sldMk cId="82999514" sldId="256"/>
            <ac:spMk id="23" creationId="{838C11CF-23BB-969B-BE00-DBE6B18D3653}"/>
          </ac:spMkLst>
        </pc:spChg>
        <pc:picChg chg="mod modCrop">
          <ac:chgData name="Ewald Jongkind" userId="974741d9e7ed30c9" providerId="LiveId" clId="{572B0128-7ED8-4107-9F3D-BE208035AF23}" dt="2024-02-01T12:34:07.303" v="1" actId="732"/>
          <ac:picMkLst>
            <pc:docMk/>
            <pc:sldMk cId="82999514" sldId="256"/>
            <ac:picMk id="5" creationId="{7DEC9CA4-4506-381A-9FED-98EFC42377A9}"/>
          </ac:picMkLst>
        </pc:picChg>
      </pc:sldChg>
      <pc:sldChg chg="addSp delSp modSp mod">
        <pc:chgData name="Ewald Jongkind" userId="974741d9e7ed30c9" providerId="LiveId" clId="{572B0128-7ED8-4107-9F3D-BE208035AF23}" dt="2024-02-01T12:38:27.267" v="276" actId="478"/>
        <pc:sldMkLst>
          <pc:docMk/>
          <pc:sldMk cId="1395764732" sldId="257"/>
        </pc:sldMkLst>
        <pc:spChg chg="add mod">
          <ac:chgData name="Ewald Jongkind" userId="974741d9e7ed30c9" providerId="LiveId" clId="{572B0128-7ED8-4107-9F3D-BE208035AF23}" dt="2024-02-01T12:36:07.796" v="109"/>
          <ac:spMkLst>
            <pc:docMk/>
            <pc:sldMk cId="1395764732" sldId="257"/>
            <ac:spMk id="3" creationId="{E0FE9EAD-AD6F-A387-AB6C-FAF475918F0D}"/>
          </ac:spMkLst>
        </pc:spChg>
        <pc:spChg chg="add mod">
          <ac:chgData name="Ewald Jongkind" userId="974741d9e7ed30c9" providerId="LiveId" clId="{572B0128-7ED8-4107-9F3D-BE208035AF23}" dt="2024-02-01T12:36:07.796" v="109"/>
          <ac:spMkLst>
            <pc:docMk/>
            <pc:sldMk cId="1395764732" sldId="257"/>
            <ac:spMk id="4" creationId="{76DF2608-3F96-0BF2-7190-5F07B7D1FCDA}"/>
          </ac:spMkLst>
        </pc:spChg>
        <pc:spChg chg="add mod">
          <ac:chgData name="Ewald Jongkind" userId="974741d9e7ed30c9" providerId="LiveId" clId="{572B0128-7ED8-4107-9F3D-BE208035AF23}" dt="2024-02-01T12:36:07.796" v="109"/>
          <ac:spMkLst>
            <pc:docMk/>
            <pc:sldMk cId="1395764732" sldId="257"/>
            <ac:spMk id="6" creationId="{271A4D9A-85C3-5D10-ECCF-BF42BDA1BF32}"/>
          </ac:spMkLst>
        </pc:spChg>
        <pc:spChg chg="add mod">
          <ac:chgData name="Ewald Jongkind" userId="974741d9e7ed30c9" providerId="LiveId" clId="{572B0128-7ED8-4107-9F3D-BE208035AF23}" dt="2024-02-01T12:36:07.796" v="109"/>
          <ac:spMkLst>
            <pc:docMk/>
            <pc:sldMk cId="1395764732" sldId="257"/>
            <ac:spMk id="7" creationId="{E3DDD5AE-D8A5-00AF-8F0E-E27684717888}"/>
          </ac:spMkLst>
        </pc:spChg>
        <pc:spChg chg="add mod">
          <ac:chgData name="Ewald Jongkind" userId="974741d9e7ed30c9" providerId="LiveId" clId="{572B0128-7ED8-4107-9F3D-BE208035AF23}" dt="2024-02-01T12:36:07.796" v="109"/>
          <ac:spMkLst>
            <pc:docMk/>
            <pc:sldMk cId="1395764732" sldId="257"/>
            <ac:spMk id="8" creationId="{52E666CF-3F91-8FE9-ED12-21E82B5467FB}"/>
          </ac:spMkLst>
        </pc:spChg>
        <pc:spChg chg="add mod">
          <ac:chgData name="Ewald Jongkind" userId="974741d9e7ed30c9" providerId="LiveId" clId="{572B0128-7ED8-4107-9F3D-BE208035AF23}" dt="2024-02-01T12:36:07.796" v="109"/>
          <ac:spMkLst>
            <pc:docMk/>
            <pc:sldMk cId="1395764732" sldId="257"/>
            <ac:spMk id="9" creationId="{7775C090-6181-1783-B664-2E3E9B9741FF}"/>
          </ac:spMkLst>
        </pc:spChg>
        <pc:spChg chg="add mod">
          <ac:chgData name="Ewald Jongkind" userId="974741d9e7ed30c9" providerId="LiveId" clId="{572B0128-7ED8-4107-9F3D-BE208035AF23}" dt="2024-02-01T12:36:07.796" v="109"/>
          <ac:spMkLst>
            <pc:docMk/>
            <pc:sldMk cId="1395764732" sldId="257"/>
            <ac:spMk id="10" creationId="{BE58BD12-DABB-0AF1-DD79-144399659783}"/>
          </ac:spMkLst>
        </pc:spChg>
        <pc:spChg chg="add mod">
          <ac:chgData name="Ewald Jongkind" userId="974741d9e7ed30c9" providerId="LiveId" clId="{572B0128-7ED8-4107-9F3D-BE208035AF23}" dt="2024-02-01T12:36:07.796" v="109"/>
          <ac:spMkLst>
            <pc:docMk/>
            <pc:sldMk cId="1395764732" sldId="257"/>
            <ac:spMk id="11" creationId="{9DA6459F-E00D-B60D-F768-91A23E1DEFBB}"/>
          </ac:spMkLst>
        </pc:spChg>
        <pc:spChg chg="add mod">
          <ac:chgData name="Ewald Jongkind" userId="974741d9e7ed30c9" providerId="LiveId" clId="{572B0128-7ED8-4107-9F3D-BE208035AF23}" dt="2024-02-01T12:36:07.796" v="109"/>
          <ac:spMkLst>
            <pc:docMk/>
            <pc:sldMk cId="1395764732" sldId="257"/>
            <ac:spMk id="12" creationId="{CC511491-2728-F5A0-4C12-B5D41C03B849}"/>
          </ac:spMkLst>
        </pc:spChg>
        <pc:spChg chg="add mod">
          <ac:chgData name="Ewald Jongkind" userId="974741d9e7ed30c9" providerId="LiveId" clId="{572B0128-7ED8-4107-9F3D-BE208035AF23}" dt="2024-02-01T12:36:07.796" v="109"/>
          <ac:spMkLst>
            <pc:docMk/>
            <pc:sldMk cId="1395764732" sldId="257"/>
            <ac:spMk id="13" creationId="{09D2EBE2-C55B-274C-9BDE-E8A503E2C639}"/>
          </ac:spMkLst>
        </pc:spChg>
        <pc:spChg chg="add mod">
          <ac:chgData name="Ewald Jongkind" userId="974741d9e7ed30c9" providerId="LiveId" clId="{572B0128-7ED8-4107-9F3D-BE208035AF23}" dt="2024-02-01T12:36:07.796" v="109"/>
          <ac:spMkLst>
            <pc:docMk/>
            <pc:sldMk cId="1395764732" sldId="257"/>
            <ac:spMk id="14" creationId="{B80A3BCB-B4DF-822E-88E2-D5EA4C040CED}"/>
          </ac:spMkLst>
        </pc:spChg>
        <pc:spChg chg="add mod">
          <ac:chgData name="Ewald Jongkind" userId="974741d9e7ed30c9" providerId="LiveId" clId="{572B0128-7ED8-4107-9F3D-BE208035AF23}" dt="2024-02-01T12:36:07.796" v="109"/>
          <ac:spMkLst>
            <pc:docMk/>
            <pc:sldMk cId="1395764732" sldId="257"/>
            <ac:spMk id="15" creationId="{7FE75394-E0A6-B14E-C054-D49F314237CA}"/>
          </ac:spMkLst>
        </pc:spChg>
        <pc:spChg chg="add mod">
          <ac:chgData name="Ewald Jongkind" userId="974741d9e7ed30c9" providerId="LiveId" clId="{572B0128-7ED8-4107-9F3D-BE208035AF23}" dt="2024-02-01T12:36:07.796" v="109"/>
          <ac:spMkLst>
            <pc:docMk/>
            <pc:sldMk cId="1395764732" sldId="257"/>
            <ac:spMk id="16" creationId="{CF13CFAA-AC16-BAE0-F582-B6E0DC054E70}"/>
          </ac:spMkLst>
        </pc:spChg>
        <pc:spChg chg="add mod">
          <ac:chgData name="Ewald Jongkind" userId="974741d9e7ed30c9" providerId="LiveId" clId="{572B0128-7ED8-4107-9F3D-BE208035AF23}" dt="2024-02-01T12:36:07.796" v="109"/>
          <ac:spMkLst>
            <pc:docMk/>
            <pc:sldMk cId="1395764732" sldId="257"/>
            <ac:spMk id="17" creationId="{511BA4A7-9636-9882-509E-7FB418A6B327}"/>
          </ac:spMkLst>
        </pc:spChg>
        <pc:spChg chg="add mod">
          <ac:chgData name="Ewald Jongkind" userId="974741d9e7ed30c9" providerId="LiveId" clId="{572B0128-7ED8-4107-9F3D-BE208035AF23}" dt="2024-02-01T12:36:07.796" v="109"/>
          <ac:spMkLst>
            <pc:docMk/>
            <pc:sldMk cId="1395764732" sldId="257"/>
            <ac:spMk id="18" creationId="{47EDCADA-38E5-3E37-73A4-9C49D1490ADA}"/>
          </ac:spMkLst>
        </pc:spChg>
        <pc:spChg chg="add mod">
          <ac:chgData name="Ewald Jongkind" userId="974741d9e7ed30c9" providerId="LiveId" clId="{572B0128-7ED8-4107-9F3D-BE208035AF23}" dt="2024-02-01T12:36:07.796" v="109"/>
          <ac:spMkLst>
            <pc:docMk/>
            <pc:sldMk cId="1395764732" sldId="257"/>
            <ac:spMk id="19" creationId="{FED3E18A-4F8E-479C-CC9A-B108E1BC5D6C}"/>
          </ac:spMkLst>
        </pc:spChg>
        <pc:spChg chg="add mod">
          <ac:chgData name="Ewald Jongkind" userId="974741d9e7ed30c9" providerId="LiveId" clId="{572B0128-7ED8-4107-9F3D-BE208035AF23}" dt="2024-02-01T12:36:07.796" v="109"/>
          <ac:spMkLst>
            <pc:docMk/>
            <pc:sldMk cId="1395764732" sldId="257"/>
            <ac:spMk id="20" creationId="{45C52D55-2F7E-B17F-CF8D-E58583AA2957}"/>
          </ac:spMkLst>
        </pc:spChg>
        <pc:spChg chg="add mod">
          <ac:chgData name="Ewald Jongkind" userId="974741d9e7ed30c9" providerId="LiveId" clId="{572B0128-7ED8-4107-9F3D-BE208035AF23}" dt="2024-02-01T12:38:08.266" v="268" actId="1076"/>
          <ac:spMkLst>
            <pc:docMk/>
            <pc:sldMk cId="1395764732" sldId="257"/>
            <ac:spMk id="22" creationId="{F13EF55F-5095-BA15-B082-DF06A84F1B0B}"/>
          </ac:spMkLst>
        </pc:spChg>
        <pc:spChg chg="add mod">
          <ac:chgData name="Ewald Jongkind" userId="974741d9e7ed30c9" providerId="LiveId" clId="{572B0128-7ED8-4107-9F3D-BE208035AF23}" dt="2024-02-01T12:37:51.886" v="257" actId="1038"/>
          <ac:spMkLst>
            <pc:docMk/>
            <pc:sldMk cId="1395764732" sldId="257"/>
            <ac:spMk id="23" creationId="{B135D6BD-FB50-F3EA-0767-92D0DEB90C28}"/>
          </ac:spMkLst>
        </pc:spChg>
        <pc:spChg chg="add mod">
          <ac:chgData name="Ewald Jongkind" userId="974741d9e7ed30c9" providerId="LiveId" clId="{572B0128-7ED8-4107-9F3D-BE208035AF23}" dt="2024-02-01T12:37:51.886" v="257" actId="1038"/>
          <ac:spMkLst>
            <pc:docMk/>
            <pc:sldMk cId="1395764732" sldId="257"/>
            <ac:spMk id="24" creationId="{1ED7D011-283D-4068-9304-97380EB4AFE0}"/>
          </ac:spMkLst>
        </pc:spChg>
        <pc:spChg chg="add mod">
          <ac:chgData name="Ewald Jongkind" userId="974741d9e7ed30c9" providerId="LiveId" clId="{572B0128-7ED8-4107-9F3D-BE208035AF23}" dt="2024-02-01T12:37:51.886" v="257" actId="1038"/>
          <ac:spMkLst>
            <pc:docMk/>
            <pc:sldMk cId="1395764732" sldId="257"/>
            <ac:spMk id="25" creationId="{44241AAD-2F8F-B29B-4310-A6292ADB0355}"/>
          </ac:spMkLst>
        </pc:spChg>
        <pc:spChg chg="add mod">
          <ac:chgData name="Ewald Jongkind" userId="974741d9e7ed30c9" providerId="LiveId" clId="{572B0128-7ED8-4107-9F3D-BE208035AF23}" dt="2024-02-01T12:37:51.886" v="257" actId="1038"/>
          <ac:spMkLst>
            <pc:docMk/>
            <pc:sldMk cId="1395764732" sldId="257"/>
            <ac:spMk id="26" creationId="{1F1E6072-550D-8316-D40E-AC7538BCCAEB}"/>
          </ac:spMkLst>
        </pc:spChg>
        <pc:spChg chg="add mod">
          <ac:chgData name="Ewald Jongkind" userId="974741d9e7ed30c9" providerId="LiveId" clId="{572B0128-7ED8-4107-9F3D-BE208035AF23}" dt="2024-02-01T12:37:51.886" v="257" actId="1038"/>
          <ac:spMkLst>
            <pc:docMk/>
            <pc:sldMk cId="1395764732" sldId="257"/>
            <ac:spMk id="27" creationId="{5D3E80BE-ECBF-0E13-D6B8-F83137616129}"/>
          </ac:spMkLst>
        </pc:spChg>
        <pc:spChg chg="add mod">
          <ac:chgData name="Ewald Jongkind" userId="974741d9e7ed30c9" providerId="LiveId" clId="{572B0128-7ED8-4107-9F3D-BE208035AF23}" dt="2024-02-01T12:37:51.886" v="257" actId="1038"/>
          <ac:spMkLst>
            <pc:docMk/>
            <pc:sldMk cId="1395764732" sldId="257"/>
            <ac:spMk id="28" creationId="{D5E8BFFD-27DC-B295-E355-2B1DAAA312FE}"/>
          </ac:spMkLst>
        </pc:spChg>
        <pc:spChg chg="add mod">
          <ac:chgData name="Ewald Jongkind" userId="974741d9e7ed30c9" providerId="LiveId" clId="{572B0128-7ED8-4107-9F3D-BE208035AF23}" dt="2024-02-01T12:37:51.886" v="257" actId="1038"/>
          <ac:spMkLst>
            <pc:docMk/>
            <pc:sldMk cId="1395764732" sldId="257"/>
            <ac:spMk id="29" creationId="{3B4F0CF6-429B-2325-485B-600FD7ED15A7}"/>
          </ac:spMkLst>
        </pc:spChg>
        <pc:spChg chg="add mod">
          <ac:chgData name="Ewald Jongkind" userId="974741d9e7ed30c9" providerId="LiveId" clId="{572B0128-7ED8-4107-9F3D-BE208035AF23}" dt="2024-02-01T12:37:51.886" v="257" actId="1038"/>
          <ac:spMkLst>
            <pc:docMk/>
            <pc:sldMk cId="1395764732" sldId="257"/>
            <ac:spMk id="30" creationId="{F9D1CC44-081F-979E-481C-D6F1E5B17ABB}"/>
          </ac:spMkLst>
        </pc:spChg>
        <pc:spChg chg="add mod">
          <ac:chgData name="Ewald Jongkind" userId="974741d9e7ed30c9" providerId="LiveId" clId="{572B0128-7ED8-4107-9F3D-BE208035AF23}" dt="2024-02-01T12:37:51.886" v="257" actId="1038"/>
          <ac:spMkLst>
            <pc:docMk/>
            <pc:sldMk cId="1395764732" sldId="257"/>
            <ac:spMk id="31" creationId="{64E78058-F87C-7190-6E1D-EA849DF9339F}"/>
          </ac:spMkLst>
        </pc:spChg>
        <pc:spChg chg="add del mod">
          <ac:chgData name="Ewald Jongkind" userId="974741d9e7ed30c9" providerId="LiveId" clId="{572B0128-7ED8-4107-9F3D-BE208035AF23}" dt="2024-02-01T12:38:19.526" v="273" actId="478"/>
          <ac:spMkLst>
            <pc:docMk/>
            <pc:sldMk cId="1395764732" sldId="257"/>
            <ac:spMk id="32" creationId="{A0527D47-C9FC-186C-29AF-53171F04F136}"/>
          </ac:spMkLst>
        </pc:spChg>
        <pc:spChg chg="add del mod">
          <ac:chgData name="Ewald Jongkind" userId="974741d9e7ed30c9" providerId="LiveId" clId="{572B0128-7ED8-4107-9F3D-BE208035AF23}" dt="2024-02-01T12:38:19.526" v="273" actId="478"/>
          <ac:spMkLst>
            <pc:docMk/>
            <pc:sldMk cId="1395764732" sldId="257"/>
            <ac:spMk id="33" creationId="{C190AD5C-7E0F-79E6-DBBB-14A037AA4036}"/>
          </ac:spMkLst>
        </pc:spChg>
        <pc:spChg chg="add del mod">
          <ac:chgData name="Ewald Jongkind" userId="974741d9e7ed30c9" providerId="LiveId" clId="{572B0128-7ED8-4107-9F3D-BE208035AF23}" dt="2024-02-01T12:38:19.526" v="273" actId="478"/>
          <ac:spMkLst>
            <pc:docMk/>
            <pc:sldMk cId="1395764732" sldId="257"/>
            <ac:spMk id="34" creationId="{A35AEDA2-EAB8-539D-1C10-FB70AC81165A}"/>
          </ac:spMkLst>
        </pc:spChg>
        <pc:spChg chg="add del mod">
          <ac:chgData name="Ewald Jongkind" userId="974741d9e7ed30c9" providerId="LiveId" clId="{572B0128-7ED8-4107-9F3D-BE208035AF23}" dt="2024-02-01T12:38:19.526" v="273" actId="478"/>
          <ac:spMkLst>
            <pc:docMk/>
            <pc:sldMk cId="1395764732" sldId="257"/>
            <ac:spMk id="35" creationId="{BE54497A-0358-377C-CF42-57501327F359}"/>
          </ac:spMkLst>
        </pc:spChg>
        <pc:spChg chg="add mod">
          <ac:chgData name="Ewald Jongkind" userId="974741d9e7ed30c9" providerId="LiveId" clId="{572B0128-7ED8-4107-9F3D-BE208035AF23}" dt="2024-02-01T12:38:25.457" v="275" actId="1076"/>
          <ac:spMkLst>
            <pc:docMk/>
            <pc:sldMk cId="1395764732" sldId="257"/>
            <ac:spMk id="36" creationId="{5081D464-4672-CD18-8355-3419FD440EA9}"/>
          </ac:spMkLst>
        </pc:spChg>
        <pc:spChg chg="add del mod">
          <ac:chgData name="Ewald Jongkind" userId="974741d9e7ed30c9" providerId="LiveId" clId="{572B0128-7ED8-4107-9F3D-BE208035AF23}" dt="2024-02-01T12:38:21.499" v="274" actId="478"/>
          <ac:spMkLst>
            <pc:docMk/>
            <pc:sldMk cId="1395764732" sldId="257"/>
            <ac:spMk id="37" creationId="{333FF371-CD43-7C30-8B37-BB21D9721341}"/>
          </ac:spMkLst>
        </pc:spChg>
        <pc:spChg chg="add del mod">
          <ac:chgData name="Ewald Jongkind" userId="974741d9e7ed30c9" providerId="LiveId" clId="{572B0128-7ED8-4107-9F3D-BE208035AF23}" dt="2024-02-01T12:38:27.267" v="276" actId="478"/>
          <ac:spMkLst>
            <pc:docMk/>
            <pc:sldMk cId="1395764732" sldId="257"/>
            <ac:spMk id="38" creationId="{2C15CC3D-626E-783E-AA54-5536DD5B724D}"/>
          </ac:spMkLst>
        </pc:spChg>
        <pc:picChg chg="add mod">
          <ac:chgData name="Ewald Jongkind" userId="974741d9e7ed30c9" providerId="LiveId" clId="{572B0128-7ED8-4107-9F3D-BE208035AF23}" dt="2024-02-01T12:36:07.796" v="109"/>
          <ac:picMkLst>
            <pc:docMk/>
            <pc:sldMk cId="1395764732" sldId="257"/>
            <ac:picMk id="2" creationId="{F215D5EB-B4D3-901B-D361-76705CABBDC8}"/>
          </ac:picMkLst>
        </pc:picChg>
        <pc:picChg chg="mod modCrop">
          <ac:chgData name="Ewald Jongkind" userId="974741d9e7ed30c9" providerId="LiveId" clId="{572B0128-7ED8-4107-9F3D-BE208035AF23}" dt="2024-02-01T12:37:57.386" v="267" actId="1037"/>
          <ac:picMkLst>
            <pc:docMk/>
            <pc:sldMk cId="1395764732" sldId="257"/>
            <ac:picMk id="5" creationId="{7DEC9CA4-4506-381A-9FED-98EFC42377A9}"/>
          </ac:picMkLst>
        </pc:picChg>
        <pc:picChg chg="add del mod">
          <ac:chgData name="Ewald Jongkind" userId="974741d9e7ed30c9" providerId="LiveId" clId="{572B0128-7ED8-4107-9F3D-BE208035AF23}" dt="2024-02-01T12:36:16.657" v="111" actId="478"/>
          <ac:picMkLst>
            <pc:docMk/>
            <pc:sldMk cId="1395764732" sldId="257"/>
            <ac:picMk id="21" creationId="{4C4E7709-AA20-4093-A1DD-F9EED532DB1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3FD7D4-DCE0-4330-85F1-07DBCBADA5EA}" type="datetimeFigureOut">
              <a:rPr lang="nl-NL" smtClean="0"/>
              <a:t>1-2-2024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7BCEDB-CEF9-41A2-AFD6-5F68E7A76AB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5494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S143E and SF1 1: CFE. 2: FT. 3: </a:t>
            </a:r>
            <a:r>
              <a:rPr lang="nl-NL" dirty="0" err="1"/>
              <a:t>elute</a:t>
            </a:r>
            <a:r>
              <a:rPr lang="nl-NL" dirty="0"/>
              <a:t>. 4: CFE. 5: FT. 6: </a:t>
            </a:r>
            <a:r>
              <a:rPr lang="nl-NL" dirty="0" err="1"/>
              <a:t>wash</a:t>
            </a:r>
            <a:r>
              <a:rPr lang="nl-NL" dirty="0"/>
              <a:t> step. 7: </a:t>
            </a:r>
            <a:r>
              <a:rPr lang="nl-NL" dirty="0" err="1"/>
              <a:t>elute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7BCEDB-CEF9-41A2-AFD6-5F68E7A76AB9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4612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282C9-A3EC-98C6-5B1B-A08DD825E2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0F54F8-1AC3-BF8B-6695-3A75017366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F80098-D000-F020-60EA-62F58F091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68B6-E56E-4ABE-8E96-A48CCA130E50}" type="datetimeFigureOut">
              <a:rPr lang="nl-NL" smtClean="0"/>
              <a:t>1-2-2024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423ECB-C643-C857-D85D-DA6FBCF52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B7F13-AB80-1D14-349A-3E90EB3D0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2F9B6-B637-4434-B649-1036B3CF9C5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3966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D21C6-DBF4-DFFF-0317-4D37360F4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DF94D1-79AE-7D8E-8516-3884AFBA64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0985D4-EB96-3F9C-BFED-39CE96B18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68B6-E56E-4ABE-8E96-A48CCA130E50}" type="datetimeFigureOut">
              <a:rPr lang="nl-NL" smtClean="0"/>
              <a:t>1-2-2024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6F0CAF-C5D9-4081-A4EF-E067571D6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583087-996B-4998-2694-C0C7FC31B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2F9B6-B637-4434-B649-1036B3CF9C5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1719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726756B-5DFC-2869-2408-FAC3665ECF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C18DD1-C2A3-C15A-0225-BC27EBEF5F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9744A-45E4-69E8-2636-7C73564A7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68B6-E56E-4ABE-8E96-A48CCA130E50}" type="datetimeFigureOut">
              <a:rPr lang="nl-NL" smtClean="0"/>
              <a:t>1-2-2024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3457C1-372B-BB1B-6DE0-1F199F030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AE5E95-102C-8F72-7909-4F2DFB24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2F9B6-B637-4434-B649-1036B3CF9C5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5064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A3E70-EA30-2B94-28F2-F376DB914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E96705-ED58-E71F-E652-F98A493D75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D3AD2-68A2-C5D1-612D-93BD32F0D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68B6-E56E-4ABE-8E96-A48CCA130E50}" type="datetimeFigureOut">
              <a:rPr lang="nl-NL" smtClean="0"/>
              <a:t>1-2-2024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A3D31-7F5A-9828-D55F-FF4051B54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25FE2-146B-F827-1FCD-997A3ABB4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2F9B6-B637-4434-B649-1036B3CF9C5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3706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2E69C-3D14-60DF-CBA0-99F9CCA4F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74BDCC-9A53-4D35-69BC-8052EC2429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EDD48-9E19-0237-D12D-154556CA5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68B6-E56E-4ABE-8E96-A48CCA130E50}" type="datetimeFigureOut">
              <a:rPr lang="nl-NL" smtClean="0"/>
              <a:t>1-2-2024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EB2AD-DB8E-5A9A-7082-66F8DA672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D4034A-A230-9807-5E62-62F907E9B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2F9B6-B637-4434-B649-1036B3CF9C5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8964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6C690-90BC-30CD-3510-187F61CDD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FEEFC8-EC50-34F1-643C-4F1BE6847D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18F5BA-CC9B-040F-836A-F75D8F7A31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7590C2-B702-D5D4-9CA7-53F9BC4FB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68B6-E56E-4ABE-8E96-A48CCA130E50}" type="datetimeFigureOut">
              <a:rPr lang="nl-NL" smtClean="0"/>
              <a:t>1-2-2024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68DF0C-751B-EC83-58B3-682E1CA64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2DBB36-6E8D-E7AE-8E22-BC5813577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2F9B6-B637-4434-B649-1036B3CF9C5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685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1B9B1-A376-5AD9-E21F-53EF260E4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1BF4A5-BC86-01DE-8A6D-8F670926B5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CC195-14CB-F54B-27B2-5C4013DB2E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D3678D-A1B9-D3F2-E8F0-C016CB71DA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07805B-5557-10A3-8142-1018742A67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3384BD-D9F8-E23D-77CB-61E2A494B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68B6-E56E-4ABE-8E96-A48CCA130E50}" type="datetimeFigureOut">
              <a:rPr lang="nl-NL" smtClean="0"/>
              <a:t>1-2-2024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C51FEB-370D-1B2C-4691-725E686DD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7E43B8-7465-336E-D065-4530A83B5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2F9B6-B637-4434-B649-1036B3CF9C5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1685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AF066-A8DE-94EF-61FC-5BEF9AFF3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FD0E26-8B3D-A29C-4426-605E96182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68B6-E56E-4ABE-8E96-A48CCA130E50}" type="datetimeFigureOut">
              <a:rPr lang="nl-NL" smtClean="0"/>
              <a:t>1-2-2024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2A0311-2E51-F911-7C11-0B7428D78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E5FE50-7174-E10A-4C5B-4F69989B0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2F9B6-B637-4434-B649-1036B3CF9C5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0045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74AE3D-86D4-210C-8789-480646815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68B6-E56E-4ABE-8E96-A48CCA130E50}" type="datetimeFigureOut">
              <a:rPr lang="nl-NL" smtClean="0"/>
              <a:t>1-2-2024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1F35BE-F686-535C-A0D5-414E19F71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F7EDE1-4698-76A3-6891-4A6C68ED4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2F9B6-B637-4434-B649-1036B3CF9C5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9507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56D03-D483-D7FD-26F8-BE26E6426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C2ECC-6F01-3353-8EA7-DCA617A079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41BD11-97C7-3335-F9C3-15F9A0682C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244830-F41E-203B-862E-A7D5B5A3F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68B6-E56E-4ABE-8E96-A48CCA130E50}" type="datetimeFigureOut">
              <a:rPr lang="nl-NL" smtClean="0"/>
              <a:t>1-2-2024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7F4D99-4594-E8A8-24B7-96BC1C992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02CF2E-2BCE-6062-E030-908F217EF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2F9B6-B637-4434-B649-1036B3CF9C5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5641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451A2-7C3D-987B-C4CE-334590C3C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0FD8DB-A47C-7F47-405B-F98F7826CE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3F0965-60A1-1B71-9CDE-2D9560FFDF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51117B-E5BE-4751-737F-DE82DECA9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68B6-E56E-4ABE-8E96-A48CCA130E50}" type="datetimeFigureOut">
              <a:rPr lang="nl-NL" smtClean="0"/>
              <a:t>1-2-2024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A4522E-7108-79D6-9C29-186B40BD6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E00B5E-FB3E-A816-CAEE-54919DC95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2F9B6-B637-4434-B649-1036B3CF9C5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4952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1E4C45-2AB5-81B4-C128-D2823687A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F1C6D6-B9D8-6F76-A97E-4B998DCD31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60EB3B-FFEC-DD8E-8EBC-C735B9D2D5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468B6-E56E-4ABE-8E96-A48CCA130E50}" type="datetimeFigureOut">
              <a:rPr lang="nl-NL" smtClean="0"/>
              <a:t>1-2-2024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3B257-3378-F1E0-A465-96A53DFF86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E06F51-6C2D-7122-76FF-4B8F68583C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2F9B6-B637-4434-B649-1036B3CF9C5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1077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dna&#10;&#10;Description automatically generated">
            <a:extLst>
              <a:ext uri="{FF2B5EF4-FFF2-40B4-BE49-F238E27FC236}">
                <a16:creationId xmlns:a16="http://schemas.microsoft.com/office/drawing/2014/main" id="{7DEC9CA4-4506-381A-9FED-98EFC42377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9" t="25597" r="44280" b="7921"/>
          <a:stretch/>
        </p:blipFill>
        <p:spPr>
          <a:xfrm>
            <a:off x="3575259" y="528568"/>
            <a:ext cx="4059546" cy="48901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A80D12A-0B39-5140-FB53-F151E505FA19}"/>
              </a:ext>
            </a:extLst>
          </p:cNvPr>
          <p:cNvSpPr txBox="1"/>
          <p:nvPr/>
        </p:nvSpPr>
        <p:spPr>
          <a:xfrm>
            <a:off x="3856917" y="520402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5495EC-10C8-2E73-9E6D-168BCCAEAE2F}"/>
              </a:ext>
            </a:extLst>
          </p:cNvPr>
          <p:cNvSpPr txBox="1"/>
          <p:nvPr/>
        </p:nvSpPr>
        <p:spPr>
          <a:xfrm>
            <a:off x="7596560" y="4838311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15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75C87E-28CB-7491-AA59-F3B3AD0754EA}"/>
              </a:ext>
            </a:extLst>
          </p:cNvPr>
          <p:cNvSpPr txBox="1"/>
          <p:nvPr/>
        </p:nvSpPr>
        <p:spPr>
          <a:xfrm>
            <a:off x="7596560" y="4051947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CE0032-3B16-E353-7C29-BAB512F2FE46}"/>
              </a:ext>
            </a:extLst>
          </p:cNvPr>
          <p:cNvSpPr txBox="1"/>
          <p:nvPr/>
        </p:nvSpPr>
        <p:spPr>
          <a:xfrm>
            <a:off x="7614804" y="3728844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37C4D8-79A0-8554-EFDF-2530F8EF9079}"/>
              </a:ext>
            </a:extLst>
          </p:cNvPr>
          <p:cNvSpPr txBox="1"/>
          <p:nvPr/>
        </p:nvSpPr>
        <p:spPr>
          <a:xfrm>
            <a:off x="7596560" y="2836894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B0F175-EA4C-BCAB-9701-E8D01B4410BC}"/>
              </a:ext>
            </a:extLst>
          </p:cNvPr>
          <p:cNvSpPr txBox="1"/>
          <p:nvPr/>
        </p:nvSpPr>
        <p:spPr>
          <a:xfrm>
            <a:off x="7596560" y="2308204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BBCE52-D1B3-2236-4EB5-47761321586B}"/>
              </a:ext>
            </a:extLst>
          </p:cNvPr>
          <p:cNvSpPr txBox="1"/>
          <p:nvPr/>
        </p:nvSpPr>
        <p:spPr>
          <a:xfrm>
            <a:off x="7614804" y="1727427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175867-CA51-BEBD-A430-F1667908B9F1}"/>
              </a:ext>
            </a:extLst>
          </p:cNvPr>
          <p:cNvSpPr txBox="1"/>
          <p:nvPr/>
        </p:nvSpPr>
        <p:spPr>
          <a:xfrm>
            <a:off x="7558314" y="1408594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C3E48A0-6C05-273F-C703-307A702B6582}"/>
              </a:ext>
            </a:extLst>
          </p:cNvPr>
          <p:cNvSpPr txBox="1"/>
          <p:nvPr/>
        </p:nvSpPr>
        <p:spPr>
          <a:xfrm>
            <a:off x="7558314" y="1105816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150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A25E22-84AE-0C48-D91B-1167A1E70B4C}"/>
              </a:ext>
            </a:extLst>
          </p:cNvPr>
          <p:cNvSpPr txBox="1"/>
          <p:nvPr/>
        </p:nvSpPr>
        <p:spPr>
          <a:xfrm>
            <a:off x="7558314" y="881569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451CB4-C23E-5FC8-F111-B5EEDC50347C}"/>
              </a:ext>
            </a:extLst>
          </p:cNvPr>
          <p:cNvSpPr txBox="1"/>
          <p:nvPr/>
        </p:nvSpPr>
        <p:spPr>
          <a:xfrm>
            <a:off x="4351207" y="520402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8F5F88-B887-A069-3D12-EF541714311C}"/>
              </a:ext>
            </a:extLst>
          </p:cNvPr>
          <p:cNvSpPr txBox="1"/>
          <p:nvPr/>
        </p:nvSpPr>
        <p:spPr>
          <a:xfrm>
            <a:off x="4860266" y="520402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86EE11D-A20B-017A-9251-5C55EB7B807E}"/>
              </a:ext>
            </a:extLst>
          </p:cNvPr>
          <p:cNvSpPr txBox="1"/>
          <p:nvPr/>
        </p:nvSpPr>
        <p:spPr>
          <a:xfrm>
            <a:off x="5299708" y="520402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93CE2B-94B7-C747-0A1A-D499617A65F9}"/>
              </a:ext>
            </a:extLst>
          </p:cNvPr>
          <p:cNvSpPr txBox="1"/>
          <p:nvPr/>
        </p:nvSpPr>
        <p:spPr>
          <a:xfrm>
            <a:off x="5798376" y="520402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FA53DB4-CEB6-2A9A-BBE4-26FAD2190DB6}"/>
              </a:ext>
            </a:extLst>
          </p:cNvPr>
          <p:cNvSpPr txBox="1"/>
          <p:nvPr/>
        </p:nvSpPr>
        <p:spPr>
          <a:xfrm>
            <a:off x="7253905" y="520402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EA496FD-16C3-4317-4F3C-5B43D3452F89}"/>
              </a:ext>
            </a:extLst>
          </p:cNvPr>
          <p:cNvSpPr txBox="1"/>
          <p:nvPr/>
        </p:nvSpPr>
        <p:spPr>
          <a:xfrm>
            <a:off x="6249353" y="520402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38C11CF-23BB-969B-BE00-DBE6B18D3653}"/>
              </a:ext>
            </a:extLst>
          </p:cNvPr>
          <p:cNvSpPr txBox="1"/>
          <p:nvPr/>
        </p:nvSpPr>
        <p:spPr>
          <a:xfrm>
            <a:off x="6784341" y="520402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82999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dna&#10;&#10;Description automatically generated">
            <a:extLst>
              <a:ext uri="{FF2B5EF4-FFF2-40B4-BE49-F238E27FC236}">
                <a16:creationId xmlns:a16="http://schemas.microsoft.com/office/drawing/2014/main" id="{7DEC9CA4-4506-381A-9FED-98EFC42377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32" t="26068" r="12682" b="7921"/>
          <a:stretch/>
        </p:blipFill>
        <p:spPr>
          <a:xfrm>
            <a:off x="3828288" y="892237"/>
            <a:ext cx="3013294" cy="442195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13EF55F-5095-BA15-B082-DF06A84F1B0B}"/>
              </a:ext>
            </a:extLst>
          </p:cNvPr>
          <p:cNvSpPr txBox="1"/>
          <p:nvPr/>
        </p:nvSpPr>
        <p:spPr>
          <a:xfrm>
            <a:off x="4351206" y="885859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135D6BD-FB50-F3EA-0767-92D0DEB90C28}"/>
              </a:ext>
            </a:extLst>
          </p:cNvPr>
          <p:cNvSpPr txBox="1"/>
          <p:nvPr/>
        </p:nvSpPr>
        <p:spPr>
          <a:xfrm>
            <a:off x="3176916" y="4734213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15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D7D011-283D-4068-9304-97380EB4AFE0}"/>
              </a:ext>
            </a:extLst>
          </p:cNvPr>
          <p:cNvSpPr txBox="1"/>
          <p:nvPr/>
        </p:nvSpPr>
        <p:spPr>
          <a:xfrm>
            <a:off x="3176916" y="4074807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4241AAD-2F8F-B29B-4310-A6292ADB0355}"/>
              </a:ext>
            </a:extLst>
          </p:cNvPr>
          <p:cNvSpPr txBox="1"/>
          <p:nvPr/>
        </p:nvSpPr>
        <p:spPr>
          <a:xfrm>
            <a:off x="3176916" y="3751704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1E6072-550D-8316-D40E-AC7538BCCAEB}"/>
              </a:ext>
            </a:extLst>
          </p:cNvPr>
          <p:cNvSpPr txBox="1"/>
          <p:nvPr/>
        </p:nvSpPr>
        <p:spPr>
          <a:xfrm>
            <a:off x="3176916" y="2968314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3E80BE-ECBF-0E13-D6B8-F83137616129}"/>
              </a:ext>
            </a:extLst>
          </p:cNvPr>
          <p:cNvSpPr txBox="1"/>
          <p:nvPr/>
        </p:nvSpPr>
        <p:spPr>
          <a:xfrm>
            <a:off x="3176916" y="2496328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5E8BFFD-27DC-B295-E355-2B1DAAA312FE}"/>
              </a:ext>
            </a:extLst>
          </p:cNvPr>
          <p:cNvSpPr txBox="1"/>
          <p:nvPr/>
        </p:nvSpPr>
        <p:spPr>
          <a:xfrm>
            <a:off x="3176916" y="1926389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B4F0CF6-429B-2325-485B-600FD7ED15A7}"/>
              </a:ext>
            </a:extLst>
          </p:cNvPr>
          <p:cNvSpPr txBox="1"/>
          <p:nvPr/>
        </p:nvSpPr>
        <p:spPr>
          <a:xfrm>
            <a:off x="3176916" y="1619930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D1CC44-081F-979E-481C-D6F1E5B17ABB}"/>
              </a:ext>
            </a:extLst>
          </p:cNvPr>
          <p:cNvSpPr txBox="1"/>
          <p:nvPr/>
        </p:nvSpPr>
        <p:spPr>
          <a:xfrm>
            <a:off x="3176916" y="1366014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150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4E78058-F87C-7190-6E1D-EA849DF9339F}"/>
              </a:ext>
            </a:extLst>
          </p:cNvPr>
          <p:cNvSpPr txBox="1"/>
          <p:nvPr/>
        </p:nvSpPr>
        <p:spPr>
          <a:xfrm>
            <a:off x="3176916" y="1168266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0527D47-C9FC-186C-29AF-53171F04F136}"/>
              </a:ext>
            </a:extLst>
          </p:cNvPr>
          <p:cNvSpPr txBox="1"/>
          <p:nvPr/>
        </p:nvSpPr>
        <p:spPr>
          <a:xfrm>
            <a:off x="4739164" y="881984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90AD5C-7E0F-79E6-DBBB-14A037AA4036}"/>
              </a:ext>
            </a:extLst>
          </p:cNvPr>
          <p:cNvSpPr txBox="1"/>
          <p:nvPr/>
        </p:nvSpPr>
        <p:spPr>
          <a:xfrm>
            <a:off x="5248223" y="881984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35AEDA2-EAB8-539D-1C10-FB70AC81165A}"/>
              </a:ext>
            </a:extLst>
          </p:cNvPr>
          <p:cNvSpPr txBox="1"/>
          <p:nvPr/>
        </p:nvSpPr>
        <p:spPr>
          <a:xfrm>
            <a:off x="5687665" y="881984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E54497A-0358-377C-CF42-57501327F359}"/>
              </a:ext>
            </a:extLst>
          </p:cNvPr>
          <p:cNvSpPr txBox="1"/>
          <p:nvPr/>
        </p:nvSpPr>
        <p:spPr>
          <a:xfrm>
            <a:off x="6186333" y="881984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081D464-4672-CD18-8355-3419FD440EA9}"/>
              </a:ext>
            </a:extLst>
          </p:cNvPr>
          <p:cNvSpPr txBox="1"/>
          <p:nvPr/>
        </p:nvSpPr>
        <p:spPr>
          <a:xfrm>
            <a:off x="3829748" y="881982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1395764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Widescreen</PresentationFormat>
  <Paragraphs>34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Ewald Jongkind</dc:creator>
  <cp:lastModifiedBy>Ewald Jongkind</cp:lastModifiedBy>
  <cp:revision>1</cp:revision>
  <dcterms:created xsi:type="dcterms:W3CDTF">2024-02-01T12:28:33Z</dcterms:created>
  <dcterms:modified xsi:type="dcterms:W3CDTF">2024-02-01T12:38:34Z</dcterms:modified>
</cp:coreProperties>
</file>