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30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19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12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55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58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97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878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15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260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695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1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A58EE-E7C9-488D-BEEE-36D2663C75D5}" type="datetimeFigureOut">
              <a:rPr lang="en-GB" smtClean="0"/>
              <a:t>31/10/2021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9ECC6-5351-4AC8-A086-23AE5A8372C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55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23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8" t="47489" r="28153" b="20482"/>
          <a:stretch/>
        </p:blipFill>
        <p:spPr>
          <a:xfrm>
            <a:off x="2635133" y="3125586"/>
            <a:ext cx="5020887" cy="33811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67890" y="3042458"/>
            <a:ext cx="6226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1      2                3       4       5      6       7       8      9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168872" y="3125586"/>
            <a:ext cx="303414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180</a:t>
            </a:r>
          </a:p>
          <a:p>
            <a:r>
              <a:rPr lang="nl-NL" sz="1400" dirty="0"/>
              <a:t>140</a:t>
            </a:r>
          </a:p>
          <a:p>
            <a:endParaRPr lang="nl-NL" sz="1400" dirty="0"/>
          </a:p>
          <a:p>
            <a:r>
              <a:rPr lang="nl-NL" sz="1400" dirty="0"/>
              <a:t>100</a:t>
            </a:r>
          </a:p>
          <a:p>
            <a:r>
              <a:rPr lang="nl-NL" sz="1400" dirty="0"/>
              <a:t>72</a:t>
            </a:r>
          </a:p>
          <a:p>
            <a:endParaRPr lang="nl-NL" sz="1400" dirty="0"/>
          </a:p>
          <a:p>
            <a:r>
              <a:rPr lang="nl-NL" sz="1400" dirty="0"/>
              <a:t>60</a:t>
            </a:r>
          </a:p>
          <a:p>
            <a:r>
              <a:rPr lang="nl-NL" sz="1400" dirty="0"/>
              <a:t>45</a:t>
            </a:r>
          </a:p>
          <a:p>
            <a:r>
              <a:rPr lang="nl-NL" sz="1400" dirty="0"/>
              <a:t>35</a:t>
            </a:r>
          </a:p>
          <a:p>
            <a:r>
              <a:rPr lang="nl-NL" sz="1400" dirty="0"/>
              <a:t>25</a:t>
            </a:r>
          </a:p>
          <a:p>
            <a:r>
              <a:rPr lang="nl-NL" sz="1400" dirty="0"/>
              <a:t>20</a:t>
            </a:r>
          </a:p>
          <a:p>
            <a:r>
              <a:rPr lang="nl-NL" sz="1400" dirty="0"/>
              <a:t>15</a:t>
            </a:r>
          </a:p>
          <a:p>
            <a:r>
              <a:rPr lang="nl-NL" sz="1400" dirty="0"/>
              <a:t>10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65712" y="587348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10 kDa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065712" y="561187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15 kDa</a:t>
            </a:r>
            <a:endParaRPr lang="en-GB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065712" y="535026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20 kDa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2065712" y="5178989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25 kDa</a:t>
            </a:r>
            <a:endParaRPr lang="en-GB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2065712" y="47461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37 kDa</a:t>
            </a:r>
            <a:endParaRPr lang="en-GB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2065712" y="442693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50 kDa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2065712" y="4009171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75 kDa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2065712" y="379272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100 kDa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2065712" y="348808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150 kDa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2065712" y="312558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250 kDa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897011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3284" r="20369"/>
          <a:stretch/>
        </p:blipFill>
        <p:spPr>
          <a:xfrm>
            <a:off x="2507114" y="2175857"/>
            <a:ext cx="5597449" cy="337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0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02" t="55439" r="44299" b="16392"/>
          <a:stretch/>
        </p:blipFill>
        <p:spPr>
          <a:xfrm>
            <a:off x="3350029" y="1645920"/>
            <a:ext cx="3857106" cy="3167148"/>
          </a:xfrm>
        </p:spPr>
      </p:pic>
      <p:sp>
        <p:nvSpPr>
          <p:cNvPr id="5" name="TextBox 4"/>
          <p:cNvSpPr txBox="1"/>
          <p:nvPr/>
        </p:nvSpPr>
        <p:spPr>
          <a:xfrm>
            <a:off x="2755669" y="4551458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5669" y="4289848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15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55669" y="4028238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20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5669" y="3856959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25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5669" y="3507200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37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55669" y="3188038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50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55669" y="275364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75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55669" y="2537201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100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55669" y="2166058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150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55669" y="1803556"/>
            <a:ext cx="685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250 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9536002">
            <a:off x="3574469" y="1347047"/>
            <a:ext cx="511233" cy="263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CP</a:t>
            </a:r>
          </a:p>
        </p:txBody>
      </p:sp>
      <p:sp>
        <p:nvSpPr>
          <p:cNvPr id="16" name="TextBox 15"/>
          <p:cNvSpPr txBox="1"/>
          <p:nvPr/>
        </p:nvSpPr>
        <p:spPr>
          <a:xfrm rot="19536002">
            <a:off x="3946466" y="1347047"/>
            <a:ext cx="511233" cy="263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17" name="TextBox 16"/>
          <p:cNvSpPr txBox="1"/>
          <p:nvPr/>
        </p:nvSpPr>
        <p:spPr>
          <a:xfrm rot="19536002">
            <a:off x="4454086" y="1347046"/>
            <a:ext cx="511233" cy="263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CFE</a:t>
            </a:r>
          </a:p>
        </p:txBody>
      </p:sp>
      <p:sp>
        <p:nvSpPr>
          <p:cNvPr id="18" name="TextBox 17"/>
          <p:cNvSpPr txBox="1"/>
          <p:nvPr/>
        </p:nvSpPr>
        <p:spPr>
          <a:xfrm rot="19536002">
            <a:off x="4934366" y="1347045"/>
            <a:ext cx="511233" cy="263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A2-8</a:t>
            </a:r>
          </a:p>
        </p:txBody>
      </p:sp>
      <p:sp>
        <p:nvSpPr>
          <p:cNvPr id="19" name="TextBox 18"/>
          <p:cNvSpPr txBox="1"/>
          <p:nvPr/>
        </p:nvSpPr>
        <p:spPr>
          <a:xfrm rot="19536002">
            <a:off x="5409548" y="1307905"/>
            <a:ext cx="654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A49-62</a:t>
            </a:r>
          </a:p>
        </p:txBody>
      </p:sp>
      <p:sp>
        <p:nvSpPr>
          <p:cNvPr id="20" name="TextBox 19"/>
          <p:cNvSpPr txBox="1"/>
          <p:nvPr/>
        </p:nvSpPr>
        <p:spPr>
          <a:xfrm rot="19536002">
            <a:off x="5935808" y="1295384"/>
            <a:ext cx="6968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F49-62</a:t>
            </a:r>
          </a:p>
        </p:txBody>
      </p:sp>
      <p:sp>
        <p:nvSpPr>
          <p:cNvPr id="21" name="TextBox 20"/>
          <p:cNvSpPr txBox="1"/>
          <p:nvPr/>
        </p:nvSpPr>
        <p:spPr>
          <a:xfrm rot="19536002">
            <a:off x="6553717" y="1294420"/>
            <a:ext cx="6968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F31-37</a:t>
            </a:r>
          </a:p>
        </p:txBody>
      </p:sp>
    </p:spTree>
    <p:extLst>
      <p:ext uri="{BB962C8B-B14F-4D97-AF65-F5344CB8AC3E}">
        <p14:creationId xmlns:p14="http://schemas.microsoft.com/office/powerpoint/2010/main" val="3775788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2" name="Content Placeholder 21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129" r="37887"/>
          <a:stretch/>
        </p:blipFill>
        <p:spPr>
          <a:xfrm>
            <a:off x="2538676" y="2443942"/>
            <a:ext cx="4419078" cy="321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363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67</Words>
  <Application>Microsoft Office PowerPoint</Application>
  <PresentationFormat>Breedbeeld</PresentationFormat>
  <Paragraphs>41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Ewald Jongkind</dc:creator>
  <cp:lastModifiedBy>Wouter Kools</cp:lastModifiedBy>
  <cp:revision>12</cp:revision>
  <dcterms:created xsi:type="dcterms:W3CDTF">2021-09-22T08:04:29Z</dcterms:created>
  <dcterms:modified xsi:type="dcterms:W3CDTF">2021-11-01T00:11:39Z</dcterms:modified>
</cp:coreProperties>
</file>