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48" y="-6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3AA5E-7F27-45A4-9CB6-5D4924C625FF}" type="datetimeFigureOut">
              <a:rPr lang="en-GB" smtClean="0"/>
              <a:t>31/10/2021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7010C-BF88-4C72-B52D-CF8FB5CB10A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6539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3AA5E-7F27-45A4-9CB6-5D4924C625FF}" type="datetimeFigureOut">
              <a:rPr lang="en-GB" smtClean="0"/>
              <a:t>31/10/2021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7010C-BF88-4C72-B52D-CF8FB5CB10A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772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3AA5E-7F27-45A4-9CB6-5D4924C625FF}" type="datetimeFigureOut">
              <a:rPr lang="en-GB" smtClean="0"/>
              <a:t>31/10/2021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7010C-BF88-4C72-B52D-CF8FB5CB10A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431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3AA5E-7F27-45A4-9CB6-5D4924C625FF}" type="datetimeFigureOut">
              <a:rPr lang="en-GB" smtClean="0"/>
              <a:t>31/10/2021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7010C-BF88-4C72-B52D-CF8FB5CB10A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3068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3AA5E-7F27-45A4-9CB6-5D4924C625FF}" type="datetimeFigureOut">
              <a:rPr lang="en-GB" smtClean="0"/>
              <a:t>31/10/2021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7010C-BF88-4C72-B52D-CF8FB5CB10A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3902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3AA5E-7F27-45A4-9CB6-5D4924C625FF}" type="datetimeFigureOut">
              <a:rPr lang="en-GB" smtClean="0"/>
              <a:t>31/10/2021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7010C-BF88-4C72-B52D-CF8FB5CB10A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459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3AA5E-7F27-45A4-9CB6-5D4924C625FF}" type="datetimeFigureOut">
              <a:rPr lang="en-GB" smtClean="0"/>
              <a:t>31/10/2021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7010C-BF88-4C72-B52D-CF8FB5CB10A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9667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3AA5E-7F27-45A4-9CB6-5D4924C625FF}" type="datetimeFigureOut">
              <a:rPr lang="en-GB" smtClean="0"/>
              <a:t>31/10/2021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7010C-BF88-4C72-B52D-CF8FB5CB10A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4704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3AA5E-7F27-45A4-9CB6-5D4924C625FF}" type="datetimeFigureOut">
              <a:rPr lang="en-GB" smtClean="0"/>
              <a:t>31/10/2021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7010C-BF88-4C72-B52D-CF8FB5CB10A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6517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3AA5E-7F27-45A4-9CB6-5D4924C625FF}" type="datetimeFigureOut">
              <a:rPr lang="en-GB" smtClean="0"/>
              <a:t>31/10/2021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7010C-BF88-4C72-B52D-CF8FB5CB10A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7445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3AA5E-7F27-45A4-9CB6-5D4924C625FF}" type="datetimeFigureOut">
              <a:rPr lang="en-GB" smtClean="0"/>
              <a:t>31/10/2021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7010C-BF88-4C72-B52D-CF8FB5CB10A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8021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3AA5E-7F27-45A4-9CB6-5D4924C625FF}" type="datetimeFigureOut">
              <a:rPr lang="en-GB" smtClean="0"/>
              <a:t>31/10/2021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7010C-BF88-4C72-B52D-CF8FB5CB10A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7290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0" t="23181" r="47261" b="21343"/>
          <a:stretch/>
        </p:blipFill>
        <p:spPr>
          <a:xfrm>
            <a:off x="3705225" y="847725"/>
            <a:ext cx="3947840" cy="54533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8868278">
            <a:off x="3857599" y="1480829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CFE</a:t>
            </a:r>
          </a:p>
        </p:txBody>
      </p:sp>
      <p:sp>
        <p:nvSpPr>
          <p:cNvPr id="6" name="TextBox 5"/>
          <p:cNvSpPr txBox="1"/>
          <p:nvPr/>
        </p:nvSpPr>
        <p:spPr>
          <a:xfrm rot="18868278">
            <a:off x="4362473" y="1576918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sp>
        <p:nvSpPr>
          <p:cNvPr id="7" name="TextBox 6"/>
          <p:cNvSpPr txBox="1"/>
          <p:nvPr/>
        </p:nvSpPr>
        <p:spPr>
          <a:xfrm rot="18868278">
            <a:off x="4652161" y="1467102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A2-6</a:t>
            </a:r>
          </a:p>
        </p:txBody>
      </p:sp>
      <p:sp>
        <p:nvSpPr>
          <p:cNvPr id="8" name="TextBox 7"/>
          <p:cNvSpPr txBox="1"/>
          <p:nvPr/>
        </p:nvSpPr>
        <p:spPr>
          <a:xfrm rot="18868278">
            <a:off x="4973271" y="1375590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A29-34</a:t>
            </a:r>
          </a:p>
        </p:txBody>
      </p:sp>
      <p:sp>
        <p:nvSpPr>
          <p:cNvPr id="13" name="TextBox 12"/>
          <p:cNvSpPr txBox="1"/>
          <p:nvPr/>
        </p:nvSpPr>
        <p:spPr>
          <a:xfrm rot="18868278">
            <a:off x="5415421" y="1375592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B17-29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72997" y="1497692"/>
            <a:ext cx="1716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6    7     8 </a:t>
            </a:r>
          </a:p>
        </p:txBody>
      </p:sp>
      <p:sp>
        <p:nvSpPr>
          <p:cNvPr id="9" name="TextBox 5">
            <a:extLst>
              <a:ext uri="{FF2B5EF4-FFF2-40B4-BE49-F238E27FC236}">
                <a16:creationId xmlns:a16="http://schemas.microsoft.com/office/drawing/2014/main" id="{681C361D-6F0B-4058-B3A9-BA567059D880}"/>
              </a:ext>
            </a:extLst>
          </p:cNvPr>
          <p:cNvSpPr txBox="1"/>
          <p:nvPr/>
        </p:nvSpPr>
        <p:spPr>
          <a:xfrm>
            <a:off x="3136792" y="5058334"/>
            <a:ext cx="6858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15 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6">
            <a:extLst>
              <a:ext uri="{FF2B5EF4-FFF2-40B4-BE49-F238E27FC236}">
                <a16:creationId xmlns:a16="http://schemas.microsoft.com/office/drawing/2014/main" id="{423613E5-E1D2-46AE-86E0-C6037534A16C}"/>
              </a:ext>
            </a:extLst>
          </p:cNvPr>
          <p:cNvSpPr txBox="1"/>
          <p:nvPr/>
        </p:nvSpPr>
        <p:spPr>
          <a:xfrm>
            <a:off x="3117742" y="4391942"/>
            <a:ext cx="6858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20 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7">
            <a:extLst>
              <a:ext uri="{FF2B5EF4-FFF2-40B4-BE49-F238E27FC236}">
                <a16:creationId xmlns:a16="http://schemas.microsoft.com/office/drawing/2014/main" id="{3ADFA0A7-54F2-4284-B789-A7A77A28C40B}"/>
              </a:ext>
            </a:extLst>
          </p:cNvPr>
          <p:cNvSpPr txBox="1"/>
          <p:nvPr/>
        </p:nvSpPr>
        <p:spPr>
          <a:xfrm>
            <a:off x="3117742" y="4150834"/>
            <a:ext cx="6858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25 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8">
            <a:extLst>
              <a:ext uri="{FF2B5EF4-FFF2-40B4-BE49-F238E27FC236}">
                <a16:creationId xmlns:a16="http://schemas.microsoft.com/office/drawing/2014/main" id="{7C783C2C-BC56-4F3F-A6F0-7B7686DDC12B}"/>
              </a:ext>
            </a:extLst>
          </p:cNvPr>
          <p:cNvSpPr txBox="1"/>
          <p:nvPr/>
        </p:nvSpPr>
        <p:spPr>
          <a:xfrm>
            <a:off x="3117742" y="3467650"/>
            <a:ext cx="6858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37 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9">
            <a:extLst>
              <a:ext uri="{FF2B5EF4-FFF2-40B4-BE49-F238E27FC236}">
                <a16:creationId xmlns:a16="http://schemas.microsoft.com/office/drawing/2014/main" id="{099775EC-F34E-42BD-AE79-ABEA3C255E74}"/>
              </a:ext>
            </a:extLst>
          </p:cNvPr>
          <p:cNvSpPr txBox="1"/>
          <p:nvPr/>
        </p:nvSpPr>
        <p:spPr>
          <a:xfrm>
            <a:off x="3117742" y="3064749"/>
            <a:ext cx="6858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50 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0">
            <a:extLst>
              <a:ext uri="{FF2B5EF4-FFF2-40B4-BE49-F238E27FC236}">
                <a16:creationId xmlns:a16="http://schemas.microsoft.com/office/drawing/2014/main" id="{82A299E0-754D-43EE-9245-CE0C9E25DCB1}"/>
              </a:ext>
            </a:extLst>
          </p:cNvPr>
          <p:cNvSpPr txBox="1"/>
          <p:nvPr/>
        </p:nvSpPr>
        <p:spPr>
          <a:xfrm>
            <a:off x="3117742" y="2632340"/>
            <a:ext cx="6858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75 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1">
            <a:extLst>
              <a:ext uri="{FF2B5EF4-FFF2-40B4-BE49-F238E27FC236}">
                <a16:creationId xmlns:a16="http://schemas.microsoft.com/office/drawing/2014/main" id="{F777B737-A1C6-4B28-A737-FCC84757D67C}"/>
              </a:ext>
            </a:extLst>
          </p:cNvPr>
          <p:cNvSpPr txBox="1"/>
          <p:nvPr/>
        </p:nvSpPr>
        <p:spPr>
          <a:xfrm>
            <a:off x="3036242" y="2436355"/>
            <a:ext cx="89992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100 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2">
            <a:extLst>
              <a:ext uri="{FF2B5EF4-FFF2-40B4-BE49-F238E27FC236}">
                <a16:creationId xmlns:a16="http://schemas.microsoft.com/office/drawing/2014/main" id="{CBE1DC5D-0550-4208-83FF-39122ED54EA7}"/>
              </a:ext>
            </a:extLst>
          </p:cNvPr>
          <p:cNvSpPr txBox="1"/>
          <p:nvPr/>
        </p:nvSpPr>
        <p:spPr>
          <a:xfrm>
            <a:off x="3036242" y="2268010"/>
            <a:ext cx="106478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150 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3">
            <a:extLst>
              <a:ext uri="{FF2B5EF4-FFF2-40B4-BE49-F238E27FC236}">
                <a16:creationId xmlns:a16="http://schemas.microsoft.com/office/drawing/2014/main" id="{6E0E2033-1519-4A60-87F4-8F7B429041C3}"/>
              </a:ext>
            </a:extLst>
          </p:cNvPr>
          <p:cNvSpPr txBox="1"/>
          <p:nvPr/>
        </p:nvSpPr>
        <p:spPr>
          <a:xfrm>
            <a:off x="3046551" y="2083903"/>
            <a:ext cx="90392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250 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5">
            <a:extLst>
              <a:ext uri="{FF2B5EF4-FFF2-40B4-BE49-F238E27FC236}">
                <a16:creationId xmlns:a16="http://schemas.microsoft.com/office/drawing/2014/main" id="{C9CC87D9-97ED-439B-82F4-98F927FFE299}"/>
              </a:ext>
            </a:extLst>
          </p:cNvPr>
          <p:cNvSpPr txBox="1"/>
          <p:nvPr/>
        </p:nvSpPr>
        <p:spPr>
          <a:xfrm>
            <a:off x="3136792" y="5425527"/>
            <a:ext cx="6858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b="1" dirty="0">
                <a:latin typeface="Arial" panose="020B0604020202020204" pitchFamily="34" charset="0"/>
                <a:cs typeface="Arial" panose="020B0604020202020204" pitchFamily="34" charset="0"/>
              </a:rPr>
              <a:t>10 kDa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3892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Lanes 6: 500 mM imidazole wash</a:t>
            </a:r>
          </a:p>
          <a:p>
            <a:pPr marL="0" indent="0">
              <a:buNone/>
            </a:pPr>
            <a:r>
              <a:rPr lang="en-GB" dirty="0"/>
              <a:t>Lane 7: FT </a:t>
            </a:r>
            <a:r>
              <a:rPr lang="en-GB" dirty="0" err="1"/>
              <a:t>Amicon</a:t>
            </a:r>
            <a:r>
              <a:rPr lang="en-GB" dirty="0"/>
              <a:t> filter fractions B17-29</a:t>
            </a:r>
          </a:p>
          <a:p>
            <a:pPr marL="0" indent="0">
              <a:buNone/>
            </a:pPr>
            <a:r>
              <a:rPr lang="en-GB" dirty="0"/>
              <a:t>Lane : FT </a:t>
            </a:r>
            <a:r>
              <a:rPr lang="en-GB" dirty="0" err="1"/>
              <a:t>Amicon</a:t>
            </a:r>
            <a:r>
              <a:rPr lang="en-GB" dirty="0"/>
              <a:t> filter fractions A29-34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21062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984</TotalTime>
  <Words>50</Words>
  <Application>Microsoft Office PowerPoint</Application>
  <PresentationFormat>Breedbeeld</PresentationFormat>
  <Paragraphs>19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PowerPoint-presentatie</vt:lpstr>
      <vt:lpstr>PowerPoint-presentatie</vt:lpstr>
    </vt:vector>
  </TitlesOfParts>
  <Company>TU Delft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Wouter Kools</dc:creator>
  <cp:lastModifiedBy>Wouter Kools</cp:lastModifiedBy>
  <cp:revision>5</cp:revision>
  <dcterms:created xsi:type="dcterms:W3CDTF">2021-10-13T10:06:08Z</dcterms:created>
  <dcterms:modified xsi:type="dcterms:W3CDTF">2021-11-01T00:11:30Z</dcterms:modified>
</cp:coreProperties>
</file>