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03A06D-D5E4-A494-EE83-767165D1A961}" name="Steinbuch, Luc" initials="SL" userId="Steinbuch, Luc" providerId="None"/>
  <p188:author id="{60F03196-29AE-640A-7B2F-2A023540A19D}" name="Quik, Cindy" initials="QC" userId="Quik, Cindy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Stijl, gemiddeld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inbuch, Luc" userId="759df932-d272-4024-9681-fb4027a7016f" providerId="ADAL" clId="{6D4181CD-5696-4081-A0DE-831A40B4A837}"/>
    <pc:docChg chg="undo custSel addSld modSld">
      <pc:chgData name="Steinbuch, Luc" userId="759df932-d272-4024-9681-fb4027a7016f" providerId="ADAL" clId="{6D4181CD-5696-4081-A0DE-831A40B4A837}" dt="2022-10-26T14:26:00.418" v="2984" actId="1076"/>
      <pc:docMkLst>
        <pc:docMk/>
      </pc:docMkLst>
      <pc:sldChg chg="addSp delSp modSp new mod addCm delCm">
        <pc:chgData name="Steinbuch, Luc" userId="759df932-d272-4024-9681-fb4027a7016f" providerId="ADAL" clId="{6D4181CD-5696-4081-A0DE-831A40B4A837}" dt="2022-10-26T14:26:00.418" v="2984" actId="1076"/>
        <pc:sldMkLst>
          <pc:docMk/>
          <pc:sldMk cId="709963444" sldId="256"/>
        </pc:sldMkLst>
        <pc:spChg chg="add del mod">
          <ac:chgData name="Steinbuch, Luc" userId="759df932-d272-4024-9681-fb4027a7016f" providerId="ADAL" clId="{6D4181CD-5696-4081-A0DE-831A40B4A837}" dt="2022-10-14T08:45:14.154" v="107" actId="478"/>
          <ac:spMkLst>
            <pc:docMk/>
            <pc:sldMk cId="709963444" sldId="256"/>
            <ac:spMk id="7" creationId="{A284A4CA-5FB4-4FB5-8EE1-96597AE1D6F3}"/>
          </ac:spMkLst>
        </pc:spChg>
        <pc:spChg chg="add del">
          <ac:chgData name="Steinbuch, Luc" userId="759df932-d272-4024-9681-fb4027a7016f" providerId="ADAL" clId="{6D4181CD-5696-4081-A0DE-831A40B4A837}" dt="2022-10-14T09:06:01.543" v="116" actId="22"/>
          <ac:spMkLst>
            <pc:docMk/>
            <pc:sldMk cId="709963444" sldId="256"/>
            <ac:spMk id="10" creationId="{27472814-EEDC-4AD8-B68E-68DB130D6A53}"/>
          </ac:spMkLst>
        </pc:spChg>
        <pc:spChg chg="add del mod">
          <ac:chgData name="Steinbuch, Luc" userId="759df932-d272-4024-9681-fb4027a7016f" providerId="ADAL" clId="{6D4181CD-5696-4081-A0DE-831A40B4A837}" dt="2022-10-14T09:10:39.888" v="194" actId="478"/>
          <ac:spMkLst>
            <pc:docMk/>
            <pc:sldMk cId="709963444" sldId="256"/>
            <ac:spMk id="12" creationId="{082D1C95-4540-41A0-B14D-9B695901BA31}"/>
          </ac:spMkLst>
        </pc:spChg>
        <pc:spChg chg="add mod">
          <ac:chgData name="Steinbuch, Luc" userId="759df932-d272-4024-9681-fb4027a7016f" providerId="ADAL" clId="{6D4181CD-5696-4081-A0DE-831A40B4A837}" dt="2022-10-26T14:25:24.747" v="2977" actId="1076"/>
          <ac:spMkLst>
            <pc:docMk/>
            <pc:sldMk cId="709963444" sldId="256"/>
            <ac:spMk id="13" creationId="{C6C9CD51-5672-4B38-BDEC-9A825E18A94F}"/>
          </ac:spMkLst>
        </pc:spChg>
        <pc:spChg chg="add mod">
          <ac:chgData name="Steinbuch, Luc" userId="759df932-d272-4024-9681-fb4027a7016f" providerId="ADAL" clId="{6D4181CD-5696-4081-A0DE-831A40B4A837}" dt="2022-10-14T13:46:52.100" v="2691" actId="1076"/>
          <ac:spMkLst>
            <pc:docMk/>
            <pc:sldMk cId="709963444" sldId="256"/>
            <ac:spMk id="16" creationId="{D6D2A30D-89A1-4A61-8CD6-FC154230B29C}"/>
          </ac:spMkLst>
        </pc:spChg>
        <pc:spChg chg="add del mod">
          <ac:chgData name="Steinbuch, Luc" userId="759df932-d272-4024-9681-fb4027a7016f" providerId="ADAL" clId="{6D4181CD-5696-4081-A0DE-831A40B4A837}" dt="2022-10-14T10:00:46.684" v="269" actId="478"/>
          <ac:spMkLst>
            <pc:docMk/>
            <pc:sldMk cId="709963444" sldId="256"/>
            <ac:spMk id="17" creationId="{D774C9A9-71AA-498D-A949-B25F2098979D}"/>
          </ac:spMkLst>
        </pc:spChg>
        <pc:spChg chg="add mod">
          <ac:chgData name="Steinbuch, Luc" userId="759df932-d272-4024-9681-fb4027a7016f" providerId="ADAL" clId="{6D4181CD-5696-4081-A0DE-831A40B4A837}" dt="2022-10-16T12:38:06.143" v="2946" actId="20577"/>
          <ac:spMkLst>
            <pc:docMk/>
            <pc:sldMk cId="709963444" sldId="256"/>
            <ac:spMk id="18" creationId="{AFA39B1C-73EC-4EB8-A9CC-35EB9830B84F}"/>
          </ac:spMkLst>
        </pc:spChg>
        <pc:spChg chg="add del mod">
          <ac:chgData name="Steinbuch, Luc" userId="759df932-d272-4024-9681-fb4027a7016f" providerId="ADAL" clId="{6D4181CD-5696-4081-A0DE-831A40B4A837}" dt="2022-10-14T12:08:53.999" v="1337" actId="478"/>
          <ac:spMkLst>
            <pc:docMk/>
            <pc:sldMk cId="709963444" sldId="256"/>
            <ac:spMk id="22" creationId="{43010027-C949-4722-8DC2-A3A756A77786}"/>
          </ac:spMkLst>
        </pc:spChg>
        <pc:spChg chg="add mod">
          <ac:chgData name="Steinbuch, Luc" userId="759df932-d272-4024-9681-fb4027a7016f" providerId="ADAL" clId="{6D4181CD-5696-4081-A0DE-831A40B4A837}" dt="2022-10-14T13:53:46.184" v="2713"/>
          <ac:spMkLst>
            <pc:docMk/>
            <pc:sldMk cId="709963444" sldId="256"/>
            <ac:spMk id="23" creationId="{BE8A1997-23F5-4610-9042-87735D1E501A}"/>
          </ac:spMkLst>
        </pc:spChg>
        <pc:spChg chg="add mod">
          <ac:chgData name="Steinbuch, Luc" userId="759df932-d272-4024-9681-fb4027a7016f" providerId="ADAL" clId="{6D4181CD-5696-4081-A0DE-831A40B4A837}" dt="2022-10-26T14:26:00.418" v="2984" actId="1076"/>
          <ac:spMkLst>
            <pc:docMk/>
            <pc:sldMk cId="709963444" sldId="256"/>
            <ac:spMk id="24" creationId="{C103F281-4E62-4ADF-8CE4-DC07851526D8}"/>
          </ac:spMkLst>
        </pc:spChg>
        <pc:spChg chg="add del mod">
          <ac:chgData name="Steinbuch, Luc" userId="759df932-d272-4024-9681-fb4027a7016f" providerId="ADAL" clId="{6D4181CD-5696-4081-A0DE-831A40B4A837}" dt="2022-10-14T13:08:26.433" v="2101"/>
          <ac:spMkLst>
            <pc:docMk/>
            <pc:sldMk cId="709963444" sldId="256"/>
            <ac:spMk id="26" creationId="{E690CD57-7D27-42C4-9C14-CBE6FD004560}"/>
          </ac:spMkLst>
        </pc:spChg>
        <pc:spChg chg="add mod">
          <ac:chgData name="Steinbuch, Luc" userId="759df932-d272-4024-9681-fb4027a7016f" providerId="ADAL" clId="{6D4181CD-5696-4081-A0DE-831A40B4A837}" dt="2022-10-26T14:25:54.195" v="2982" actId="1076"/>
          <ac:spMkLst>
            <pc:docMk/>
            <pc:sldMk cId="709963444" sldId="256"/>
            <ac:spMk id="35" creationId="{CF27A3AC-66FE-497A-B2A4-A21BDA364378}"/>
          </ac:spMkLst>
        </pc:spChg>
        <pc:spChg chg="add del mod">
          <ac:chgData name="Steinbuch, Luc" userId="759df932-d272-4024-9681-fb4027a7016f" providerId="ADAL" clId="{6D4181CD-5696-4081-A0DE-831A40B4A837}" dt="2022-10-14T13:28:47.685" v="2431"/>
          <ac:spMkLst>
            <pc:docMk/>
            <pc:sldMk cId="709963444" sldId="256"/>
            <ac:spMk id="36" creationId="{DACD2A15-12B8-4F83-A8ED-95A9986E1E09}"/>
          </ac:spMkLst>
        </pc:spChg>
        <pc:spChg chg="add del mod">
          <ac:chgData name="Steinbuch, Luc" userId="759df932-d272-4024-9681-fb4027a7016f" providerId="ADAL" clId="{6D4181CD-5696-4081-A0DE-831A40B4A837}" dt="2022-10-14T13:27:44.863" v="2401"/>
          <ac:spMkLst>
            <pc:docMk/>
            <pc:sldMk cId="709963444" sldId="256"/>
            <ac:spMk id="37" creationId="{91755A56-3486-4751-B65B-FCE96A069B63}"/>
          </ac:spMkLst>
        </pc:spChg>
        <pc:spChg chg="add del mod">
          <ac:chgData name="Steinbuch, Luc" userId="759df932-d272-4024-9681-fb4027a7016f" providerId="ADAL" clId="{6D4181CD-5696-4081-A0DE-831A40B4A837}" dt="2022-10-14T13:26:13.949" v="2365"/>
          <ac:spMkLst>
            <pc:docMk/>
            <pc:sldMk cId="709963444" sldId="256"/>
            <ac:spMk id="39" creationId="{D399C9B7-3D95-4653-BE0B-BABD1BED7105}"/>
          </ac:spMkLst>
        </pc:spChg>
        <pc:spChg chg="add del mod">
          <ac:chgData name="Steinbuch, Luc" userId="759df932-d272-4024-9681-fb4027a7016f" providerId="ADAL" clId="{6D4181CD-5696-4081-A0DE-831A40B4A837}" dt="2022-10-14T13:27:44.859" v="2397"/>
          <ac:spMkLst>
            <pc:docMk/>
            <pc:sldMk cId="709963444" sldId="256"/>
            <ac:spMk id="41" creationId="{928A40C3-CCC1-4DC8-9A40-F7DAA310D712}"/>
          </ac:spMkLst>
        </pc:spChg>
        <pc:spChg chg="add del mod">
          <ac:chgData name="Steinbuch, Luc" userId="759df932-d272-4024-9681-fb4027a7016f" providerId="ADAL" clId="{6D4181CD-5696-4081-A0DE-831A40B4A837}" dt="2022-10-14T13:27:44.861" v="2399"/>
          <ac:spMkLst>
            <pc:docMk/>
            <pc:sldMk cId="709963444" sldId="256"/>
            <ac:spMk id="44" creationId="{B67A51C6-6C9B-47BE-934A-F516557E7EA7}"/>
          </ac:spMkLst>
        </pc:spChg>
        <pc:spChg chg="add del mod">
          <ac:chgData name="Steinbuch, Luc" userId="759df932-d272-4024-9681-fb4027a7016f" providerId="ADAL" clId="{6D4181CD-5696-4081-A0DE-831A40B4A837}" dt="2022-10-14T13:28:47.684" v="2429"/>
          <ac:spMkLst>
            <pc:docMk/>
            <pc:sldMk cId="709963444" sldId="256"/>
            <ac:spMk id="45" creationId="{274200A3-8541-47CF-88A2-3E531AF151B2}"/>
          </ac:spMkLst>
        </pc:spChg>
        <pc:graphicFrameChg chg="add mod modGraphic">
          <ac:chgData name="Steinbuch, Luc" userId="759df932-d272-4024-9681-fb4027a7016f" providerId="ADAL" clId="{6D4181CD-5696-4081-A0DE-831A40B4A837}" dt="2022-10-14T19:11:03.537" v="2880" actId="20577"/>
          <ac:graphicFrameMkLst>
            <pc:docMk/>
            <pc:sldMk cId="709963444" sldId="256"/>
            <ac:graphicFrameMk id="8" creationId="{6496B7E3-E674-45C8-9DCF-E32DC3994774}"/>
          </ac:graphicFrameMkLst>
        </pc:graphicFrameChg>
        <pc:picChg chg="add del mod">
          <ac:chgData name="Steinbuch, Luc" userId="759df932-d272-4024-9681-fb4027a7016f" providerId="ADAL" clId="{6D4181CD-5696-4081-A0DE-831A40B4A837}" dt="2022-10-14T08:41:42.622" v="74" actId="478"/>
          <ac:picMkLst>
            <pc:docMk/>
            <pc:sldMk cId="709963444" sldId="256"/>
            <ac:picMk id="2" creationId="{9EB21BCF-097D-44B2-B6D7-C9226BD41447}"/>
          </ac:picMkLst>
        </pc:picChg>
        <pc:picChg chg="add del mod">
          <ac:chgData name="Steinbuch, Luc" userId="759df932-d272-4024-9681-fb4027a7016f" providerId="ADAL" clId="{6D4181CD-5696-4081-A0DE-831A40B4A837}" dt="2022-10-14T13:47:23.885" v="2696" actId="478"/>
          <ac:picMkLst>
            <pc:docMk/>
            <pc:sldMk cId="709963444" sldId="256"/>
            <ac:picMk id="3" creationId="{76C401F5-454B-4AF6-BD88-5951B8263DAE}"/>
          </ac:picMkLst>
        </pc:picChg>
        <pc:picChg chg="add del mod">
          <ac:chgData name="Steinbuch, Luc" userId="759df932-d272-4024-9681-fb4027a7016f" providerId="ADAL" clId="{6D4181CD-5696-4081-A0DE-831A40B4A837}" dt="2022-10-14T12:42:23.774" v="1780" actId="478"/>
          <ac:picMkLst>
            <pc:docMk/>
            <pc:sldMk cId="709963444" sldId="256"/>
            <ac:picMk id="5" creationId="{14A622F2-37A2-4D9E-B8B7-61EC34200476}"/>
          </ac:picMkLst>
        </pc:picChg>
        <pc:picChg chg="add mod">
          <ac:chgData name="Steinbuch, Luc" userId="759df932-d272-4024-9681-fb4027a7016f" providerId="ADAL" clId="{6D4181CD-5696-4081-A0DE-831A40B4A837}" dt="2022-10-26T14:25:55.940" v="2983" actId="1076"/>
          <ac:picMkLst>
            <pc:docMk/>
            <pc:sldMk cId="709963444" sldId="256"/>
            <ac:picMk id="6" creationId="{809A1548-2209-4C8F-B871-CBB856CD31CF}"/>
          </ac:picMkLst>
        </pc:picChg>
        <pc:picChg chg="add del mod">
          <ac:chgData name="Steinbuch, Luc" userId="759df932-d272-4024-9681-fb4027a7016f" providerId="ADAL" clId="{6D4181CD-5696-4081-A0DE-831A40B4A837}" dt="2022-10-14T09:10:36.319" v="193" actId="478"/>
          <ac:picMkLst>
            <pc:docMk/>
            <pc:sldMk cId="709963444" sldId="256"/>
            <ac:picMk id="9" creationId="{DB18B88E-47B4-44CD-BB54-202A01E8B5F9}"/>
          </ac:picMkLst>
        </pc:picChg>
        <pc:picChg chg="add mod modCrop">
          <ac:chgData name="Steinbuch, Luc" userId="759df932-d272-4024-9681-fb4027a7016f" providerId="ADAL" clId="{6D4181CD-5696-4081-A0DE-831A40B4A837}" dt="2022-10-14T13:47:09.095" v="2693" actId="14100"/>
          <ac:picMkLst>
            <pc:docMk/>
            <pc:sldMk cId="709963444" sldId="256"/>
            <ac:picMk id="14" creationId="{68E83315-658E-45B1-A9F0-2A2948572261}"/>
          </ac:picMkLst>
        </pc:picChg>
        <pc:picChg chg="add del mod">
          <ac:chgData name="Steinbuch, Luc" userId="759df932-d272-4024-9681-fb4027a7016f" providerId="ADAL" clId="{6D4181CD-5696-4081-A0DE-831A40B4A837}" dt="2022-10-14T10:13:34.655" v="534" actId="478"/>
          <ac:picMkLst>
            <pc:docMk/>
            <pc:sldMk cId="709963444" sldId="256"/>
            <ac:picMk id="15" creationId="{812040D6-6953-4FE5-9412-A229B0EEE033}"/>
          </ac:picMkLst>
        </pc:picChg>
        <pc:picChg chg="add del mod">
          <ac:chgData name="Steinbuch, Luc" userId="759df932-d272-4024-9681-fb4027a7016f" providerId="ADAL" clId="{6D4181CD-5696-4081-A0DE-831A40B4A837}" dt="2022-10-14T13:47:22.932" v="2695" actId="478"/>
          <ac:picMkLst>
            <pc:docMk/>
            <pc:sldMk cId="709963444" sldId="256"/>
            <ac:picMk id="20" creationId="{CED7E762-AD72-49F9-95AD-BE90826A7015}"/>
          </ac:picMkLst>
        </pc:picChg>
        <pc:picChg chg="add del mod">
          <ac:chgData name="Steinbuch, Luc" userId="759df932-d272-4024-9681-fb4027a7016f" providerId="ADAL" clId="{6D4181CD-5696-4081-A0DE-831A40B4A837}" dt="2022-10-14T12:41:35.607" v="1769" actId="478"/>
          <ac:picMkLst>
            <pc:docMk/>
            <pc:sldMk cId="709963444" sldId="256"/>
            <ac:picMk id="28" creationId="{49D63CCB-0C6D-4551-BEBD-7EEF151DC324}"/>
          </ac:picMkLst>
        </pc:picChg>
        <pc:picChg chg="add mod">
          <ac:chgData name="Steinbuch, Luc" userId="759df932-d272-4024-9681-fb4027a7016f" providerId="ADAL" clId="{6D4181CD-5696-4081-A0DE-831A40B4A837}" dt="2022-10-26T14:25:52.219" v="2981" actId="1076"/>
          <ac:picMkLst>
            <pc:docMk/>
            <pc:sldMk cId="709963444" sldId="256"/>
            <ac:picMk id="43" creationId="{6E878532-0708-426C-9BF2-CA7618CDD806}"/>
          </ac:picMkLst>
        </pc:picChg>
        <pc:cxnChg chg="add del mod">
          <ac:chgData name="Steinbuch, Luc" userId="759df932-d272-4024-9681-fb4027a7016f" providerId="ADAL" clId="{6D4181CD-5696-4081-A0DE-831A40B4A837}" dt="2022-10-14T13:47:22.119" v="2694" actId="478"/>
          <ac:cxnSpMkLst>
            <pc:docMk/>
            <pc:sldMk cId="709963444" sldId="256"/>
            <ac:cxnSpMk id="30" creationId="{4E4A1E6D-714A-4D70-9BBD-1D98FC3BA980}"/>
          </ac:cxnSpMkLst>
        </pc:cxnChg>
      </pc:sldChg>
    </pc:docChg>
  </pc:docChgLst>
  <pc:docChgLst>
    <pc:chgData name="Quik, Cindy" userId="7f945ce8-1abf-4676-8cd8-e040af1298d8" providerId="ADAL" clId="{E9B08773-4B92-4280-BC76-EFFD1BAF5311}"/>
    <pc:docChg chg="undo custSel modSld">
      <pc:chgData name="Quik, Cindy" userId="7f945ce8-1abf-4676-8cd8-e040af1298d8" providerId="ADAL" clId="{E9B08773-4B92-4280-BC76-EFFD1BAF5311}" dt="2022-10-16T11:57:09.530" v="6"/>
      <pc:docMkLst>
        <pc:docMk/>
      </pc:docMkLst>
      <pc:sldChg chg="modSp mod addCm modCm">
        <pc:chgData name="Quik, Cindy" userId="7f945ce8-1abf-4676-8cd8-e040af1298d8" providerId="ADAL" clId="{E9B08773-4B92-4280-BC76-EFFD1BAF5311}" dt="2022-10-16T11:57:09.530" v="6"/>
        <pc:sldMkLst>
          <pc:docMk/>
          <pc:sldMk cId="709963444" sldId="256"/>
        </pc:sldMkLst>
        <pc:graphicFrameChg chg="modGraphic">
          <ac:chgData name="Quik, Cindy" userId="7f945ce8-1abf-4676-8cd8-e040af1298d8" providerId="ADAL" clId="{E9B08773-4B92-4280-BC76-EFFD1BAF5311}" dt="2022-10-16T11:56:33.867" v="4" actId="20577"/>
          <ac:graphicFrameMkLst>
            <pc:docMk/>
            <pc:sldMk cId="709963444" sldId="256"/>
            <ac:graphicFrameMk id="8" creationId="{6496B7E3-E674-45C8-9DCF-E32DC399477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3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07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294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977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09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54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39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2635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61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21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37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DF5AF-8653-490C-A0D2-43C3C1E2185E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48E82-1CBF-432F-8185-47FFAE778E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546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809A1548-2209-4C8F-B871-CBB856CD3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620" y="195804"/>
            <a:ext cx="2216015" cy="1475528"/>
          </a:xfrm>
          <a:prstGeom prst="rect">
            <a:avLst/>
          </a:prstGeom>
        </p:spPr>
      </p:pic>
      <p:graphicFrame>
        <p:nvGraphicFramePr>
          <p:cNvPr id="8" name="Tabel 5">
            <a:extLst>
              <a:ext uri="{FF2B5EF4-FFF2-40B4-BE49-F238E27FC236}">
                <a16:creationId xmlns:a16="http://schemas.microsoft.com/office/drawing/2014/main" id="{6496B7E3-E674-45C8-9DCF-E32DC3994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836636"/>
              </p:ext>
            </p:extLst>
          </p:nvPr>
        </p:nvGraphicFramePr>
        <p:xfrm>
          <a:off x="433581" y="3692842"/>
          <a:ext cx="8694120" cy="310199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{9DCAF9ED-07DC-4A11-8D7F-57B35C25682E}</a:tableStyleId>
              </a:tblPr>
              <a:tblGrid>
                <a:gridCol w="4285686">
                  <a:extLst>
                    <a:ext uri="{9D8B030D-6E8A-4147-A177-3AD203B41FA5}">
                      <a16:colId xmlns:a16="http://schemas.microsoft.com/office/drawing/2014/main" val="1686789831"/>
                    </a:ext>
                  </a:extLst>
                </a:gridCol>
                <a:gridCol w="4408434">
                  <a:extLst>
                    <a:ext uri="{9D8B030D-6E8A-4147-A177-3AD203B41FA5}">
                      <a16:colId xmlns:a16="http://schemas.microsoft.com/office/drawing/2014/main" val="2161960273"/>
                    </a:ext>
                  </a:extLst>
                </a:gridCol>
              </a:tblGrid>
              <a:tr h="212732">
                <a:tc>
                  <a:txBody>
                    <a:bodyPr/>
                    <a:lstStyle/>
                    <a:p>
                      <a:pPr algn="l"/>
                      <a:r>
                        <a:rPr lang="nl-NL" sz="1400" dirty="0" err="1"/>
                        <a:t>Examples</a:t>
                      </a:r>
                      <a:r>
                        <a:rPr lang="nl-NL" sz="1400"/>
                        <a:t> of effort vs....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1400"/>
                        <a:t>....delayed gratification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47221462"/>
                  </a:ext>
                </a:extLst>
              </a:tr>
              <a:tr h="321811">
                <a:tc>
                  <a:txBody>
                    <a:bodyPr/>
                    <a:lstStyle/>
                    <a:p>
                      <a:r>
                        <a:rPr lang="nl-NL" sz="900"/>
                        <a:t>Create a logical directory structure, file naming conventions etc, and stick to it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900"/>
                        <a:t>Saving time and stress when looking for older files and projects; easier cooperation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703410443"/>
                  </a:ext>
                </a:extLst>
              </a:tr>
              <a:tr h="235390">
                <a:tc>
                  <a:txBody>
                    <a:bodyPr/>
                    <a:lstStyle/>
                    <a:p>
                      <a:r>
                        <a:rPr lang="nl-NL" sz="900"/>
                        <a:t>Create and update README’s asap.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900"/>
                        <a:t>Easily recall project information; much less work when sharing data and/or code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2382233820"/>
                  </a:ext>
                </a:extLst>
              </a:tr>
              <a:tr h="181069">
                <a:tc>
                  <a:txBody>
                    <a:bodyPr/>
                    <a:lstStyle/>
                    <a:p>
                      <a:r>
                        <a:rPr lang="nl-NL" sz="900"/>
                        <a:t>Set up a backup structure and use it often / automate it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900"/>
                        <a:t>Much less stress in case of </a:t>
                      </a:r>
                      <a:r>
                        <a:rPr lang="nl-NL" sz="1100"/>
                        <a:t>😱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367593973"/>
                  </a:ext>
                </a:extLst>
              </a:tr>
              <a:tr h="245895">
                <a:tc>
                  <a:txBody>
                    <a:bodyPr/>
                    <a:lstStyle/>
                    <a:p>
                      <a:r>
                        <a:rPr lang="nl-NL" sz="900" dirty="0"/>
                        <a:t>Review/update a project Data Management Plan </a:t>
                      </a:r>
                      <a:r>
                        <a:rPr lang="nl-NL" sz="900" dirty="0" err="1"/>
                        <a:t>once</a:t>
                      </a:r>
                      <a:r>
                        <a:rPr lang="nl-NL" sz="900" dirty="0"/>
                        <a:t> a </a:t>
                      </a:r>
                      <a:r>
                        <a:rPr lang="nl-NL" sz="900" dirty="0" err="1"/>
                        <a:t>year</a:t>
                      </a:r>
                      <a:endParaRPr lang="nl-NL" sz="900" dirty="0"/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900" dirty="0" err="1"/>
                        <a:t>Less</a:t>
                      </a:r>
                      <a:r>
                        <a:rPr lang="nl-NL" sz="900" dirty="0"/>
                        <a:t> </a:t>
                      </a:r>
                      <a:r>
                        <a:rPr lang="nl-NL" sz="900" dirty="0" err="1"/>
                        <a:t>work</a:t>
                      </a:r>
                      <a:r>
                        <a:rPr lang="nl-NL" sz="900" dirty="0"/>
                        <a:t> at </a:t>
                      </a:r>
                      <a:r>
                        <a:rPr lang="nl-NL" sz="900" dirty="0" err="1"/>
                        <a:t>the</a:t>
                      </a:r>
                      <a:r>
                        <a:rPr lang="nl-NL" sz="900" dirty="0"/>
                        <a:t> end of </a:t>
                      </a:r>
                      <a:r>
                        <a:rPr lang="nl-NL" sz="900" dirty="0" err="1"/>
                        <a:t>the</a:t>
                      </a:r>
                      <a:r>
                        <a:rPr lang="nl-NL" sz="900" dirty="0"/>
                        <a:t> project, </a:t>
                      </a:r>
                      <a:r>
                        <a:rPr lang="nl-NL" sz="900" dirty="0" err="1"/>
                        <a:t>because</a:t>
                      </a:r>
                      <a:r>
                        <a:rPr lang="nl-NL" sz="900" dirty="0"/>
                        <a:t> </a:t>
                      </a:r>
                      <a:r>
                        <a:rPr lang="nl-NL" sz="900" dirty="0" err="1"/>
                        <a:t>needed</a:t>
                      </a:r>
                      <a:r>
                        <a:rPr lang="nl-NL" sz="900" dirty="0"/>
                        <a:t> changes are </a:t>
                      </a:r>
                      <a:r>
                        <a:rPr lang="nl-NL" sz="900" dirty="0" err="1"/>
                        <a:t>already</a:t>
                      </a:r>
                      <a:r>
                        <a:rPr lang="nl-NL" sz="900" dirty="0"/>
                        <a:t> </a:t>
                      </a:r>
                      <a:r>
                        <a:rPr lang="nl-NL" sz="900" dirty="0" err="1"/>
                        <a:t>implemented</a:t>
                      </a:r>
                      <a:endParaRPr lang="nl-NL" sz="900" dirty="0"/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2559288315"/>
                  </a:ext>
                </a:extLst>
              </a:tr>
              <a:tr h="325925">
                <a:tc>
                  <a:txBody>
                    <a:bodyPr/>
                    <a:lstStyle/>
                    <a:p>
                      <a:r>
                        <a:rPr lang="en-US" sz="900"/>
                        <a:t>Set up a git.wur.nl repository for code, and commit often with meaningful explanation</a:t>
                      </a: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/>
                        <a:t>Save time when looking for bugs and restoring previous </a:t>
                      </a:r>
                      <a:r>
                        <a:rPr lang="en-US" sz="900"/>
                        <a:t>versions;</a:t>
                      </a:r>
                      <a:br>
                        <a:rPr lang="en-US" sz="900"/>
                      </a:br>
                      <a:r>
                        <a:rPr lang="en-US" sz="900"/>
                        <a:t>much </a:t>
                      </a:r>
                      <a:r>
                        <a:rPr lang="en-US" sz="900" dirty="0"/>
                        <a:t>easier to start collaboration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768752800"/>
                  </a:ext>
                </a:extLst>
              </a:tr>
              <a:tr h="132046">
                <a:tc>
                  <a:txBody>
                    <a:bodyPr/>
                    <a:lstStyle/>
                    <a:p>
                      <a:r>
                        <a:rPr lang="en-US" sz="900"/>
                        <a:t>Prepare a FAIR dataset or codeset</a:t>
                      </a:r>
                      <a:endParaRPr lang="nl-NL" sz="900" dirty="0"/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/>
                        <a:t>Save time when for example review is finished and files are needed again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1007224969"/>
                  </a:ext>
                </a:extLst>
              </a:tr>
              <a:tr h="120765">
                <a:tc>
                  <a:txBody>
                    <a:bodyPr/>
                    <a:lstStyle/>
                    <a:p>
                      <a:r>
                        <a:rPr lang="en-US" sz="900"/>
                        <a:t>Publish a FAIR dataset or codeset</a:t>
                      </a:r>
                      <a:endParaRPr lang="nl-NL" sz="900" dirty="0"/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/>
                        <a:t>Gratitude and citations from fellow-scientists; good feeling about oneself</a:t>
                      </a:r>
                    </a:p>
                  </a:txBody>
                  <a:tcPr marL="84406" marR="84406" marT="42203" marB="42203" anchor="ctr"/>
                </a:tc>
                <a:extLst>
                  <a:ext uri="{0D108BD9-81ED-4DB2-BD59-A6C34878D82A}">
                    <a16:rowId xmlns:a16="http://schemas.microsoft.com/office/drawing/2014/main" val="3642324566"/>
                  </a:ext>
                </a:extLst>
              </a:tr>
              <a:tr h="231635">
                <a:tc>
                  <a:txBody>
                    <a:bodyPr/>
                    <a:lstStyle/>
                    <a:p>
                      <a:endParaRPr lang="nl-NL" sz="10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endParaRPr lang="en-US" sz="100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539120144"/>
                  </a:ext>
                </a:extLst>
              </a:tr>
              <a:tr h="160626">
                <a:tc>
                  <a:txBody>
                    <a:bodyPr/>
                    <a:lstStyle/>
                    <a:p>
                      <a:endParaRPr lang="nl-NL" sz="10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endParaRPr lang="en-US" sz="100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3115682470"/>
                  </a:ext>
                </a:extLst>
              </a:tr>
              <a:tr h="160626">
                <a:tc>
                  <a:txBody>
                    <a:bodyPr/>
                    <a:lstStyle/>
                    <a:p>
                      <a:endParaRPr lang="nl-NL" sz="10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endParaRPr lang="en-US" sz="100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35127815"/>
                  </a:ext>
                </a:extLst>
              </a:tr>
              <a:tr h="160626">
                <a:tc>
                  <a:txBody>
                    <a:bodyPr/>
                    <a:lstStyle/>
                    <a:p>
                      <a:endParaRPr lang="nl-NL" sz="10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r"/>
                      <a:endParaRPr lang="en-US" sz="1000" dirty="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374425657"/>
                  </a:ext>
                </a:extLst>
              </a:tr>
            </a:tbl>
          </a:graphicData>
        </a:graphic>
      </p:graphicFrame>
      <p:sp>
        <p:nvSpPr>
          <p:cNvPr id="13" name="Tekstvak 12">
            <a:extLst>
              <a:ext uri="{FF2B5EF4-FFF2-40B4-BE49-F238E27FC236}">
                <a16:creationId xmlns:a16="http://schemas.microsoft.com/office/drawing/2014/main" id="{C6C9CD51-5672-4B38-BDEC-9A825E18A94F}"/>
              </a:ext>
            </a:extLst>
          </p:cNvPr>
          <p:cNvSpPr txBox="1"/>
          <p:nvPr/>
        </p:nvSpPr>
        <p:spPr>
          <a:xfrm rot="16200000">
            <a:off x="6939694" y="2564260"/>
            <a:ext cx="5545737" cy="355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571"/>
              <a:t>Available under CC-BY-NC-4.0, except for the images: the bonfire + mrshmellows  is licensed by Shutterstock; the thers are owned by Microsoft but can be used in MS-Office documents and their derivatives. Created by Cindy Quik and Luc Steinbuch, Wageningen UR, 2022. Part of https://doi.org/10.4121/21399975</a:t>
            </a:r>
            <a:br>
              <a:rPr lang="nl-NL" sz="571"/>
            </a:br>
            <a:endParaRPr lang="nl-NL" sz="571"/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68E83315-658E-45B1-A9F0-2A29485722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24" b="18967"/>
          <a:stretch/>
        </p:blipFill>
        <p:spPr>
          <a:xfrm>
            <a:off x="3790635" y="3607041"/>
            <a:ext cx="1306466" cy="430074"/>
          </a:xfrm>
          <a:prstGeom prst="rect">
            <a:avLst/>
          </a:prstGeom>
        </p:spPr>
      </p:pic>
      <p:sp>
        <p:nvSpPr>
          <p:cNvPr id="16" name="Rechthoek 15">
            <a:extLst>
              <a:ext uri="{FF2B5EF4-FFF2-40B4-BE49-F238E27FC236}">
                <a16:creationId xmlns:a16="http://schemas.microsoft.com/office/drawing/2014/main" id="{D6D2A30D-89A1-4A61-8CD6-FC154230B29C}"/>
              </a:ext>
            </a:extLst>
          </p:cNvPr>
          <p:cNvSpPr/>
          <p:nvPr/>
        </p:nvSpPr>
        <p:spPr>
          <a:xfrm rot="16200000">
            <a:off x="8253158" y="5144913"/>
            <a:ext cx="2111613" cy="19784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65314" tIns="32657" rIns="65314" bIns="32657">
            <a:spAutoFit/>
          </a:bodyPr>
          <a:lstStyle/>
          <a:p>
            <a:pPr algn="ctr"/>
            <a:r>
              <a:rPr lang="nl-NL" sz="857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↑ ↑ Add your own efforts vs gratifications!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FA39B1C-73EC-4EB8-A9CC-35EB9830B84F}"/>
              </a:ext>
            </a:extLst>
          </p:cNvPr>
          <p:cNvSpPr txBox="1"/>
          <p:nvPr/>
        </p:nvSpPr>
        <p:spPr>
          <a:xfrm>
            <a:off x="543853" y="1621633"/>
            <a:ext cx="883799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/>
              <a:t>Save mental energy &amp; get things done</a:t>
            </a:r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1000" b="1"/>
              <a:t>Split up big actions</a:t>
            </a:r>
            <a:r>
              <a:rPr lang="nl-NL" sz="1000"/>
              <a:t> into smaller, concrete ones  </a:t>
            </a:r>
            <a:r>
              <a:rPr lang="nl-NL" sz="1000" b="1">
                <a:solidFill>
                  <a:srgbClr val="00B0F0"/>
                </a:solidFill>
              </a:rPr>
              <a:t>→ </a:t>
            </a:r>
            <a:r>
              <a:rPr lang="en-GB" sz="1000" strike="sngStrike"/>
              <a:t>I will create a complete and perfect README</a:t>
            </a:r>
            <a:r>
              <a:rPr lang="en-GB" sz="1000"/>
              <a:t> -&gt; Today, I start a README and fill in the title</a:t>
            </a:r>
            <a:endParaRPr lang="nl-NL" sz="1000"/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000" dirty="0"/>
              <a:t>Let the computer/system/context </a:t>
            </a:r>
            <a:r>
              <a:rPr lang="en-GB" sz="1000" b="1" dirty="0"/>
              <a:t>work for you </a:t>
            </a:r>
            <a:r>
              <a:rPr lang="en-GB" sz="1000" dirty="0"/>
              <a:t> </a:t>
            </a:r>
            <a:r>
              <a:rPr lang="en-GB" sz="1000" b="1" dirty="0">
                <a:solidFill>
                  <a:srgbClr val="00B0F0"/>
                </a:solidFill>
              </a:rPr>
              <a:t>→ </a:t>
            </a:r>
            <a:r>
              <a:rPr lang="en-GB" sz="1000" dirty="0"/>
              <a:t>Automate backups with Syncback; ask a colleague to review your code; use Yoda</a:t>
            </a:r>
            <a:endParaRPr lang="en-GB" sz="1000" b="1" dirty="0"/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00" dirty="0"/>
              <a:t>Use </a:t>
            </a:r>
            <a:r>
              <a:rPr lang="en-US" sz="1000"/>
              <a:t>FAIR as </a:t>
            </a:r>
            <a:r>
              <a:rPr lang="en-US" sz="1000" b="1"/>
              <a:t>work avoidance </a:t>
            </a:r>
            <a:r>
              <a:rPr lang="nl-NL" sz="1000"/>
              <a:t>activity </a:t>
            </a:r>
            <a:r>
              <a:rPr lang="nl-NL" sz="1000" b="1">
                <a:solidFill>
                  <a:srgbClr val="00B0F0"/>
                </a:solidFill>
              </a:rPr>
              <a:t>→ </a:t>
            </a:r>
            <a:r>
              <a:rPr lang="nl-NL" sz="1000" dirty="0" err="1"/>
              <a:t>Instead</a:t>
            </a:r>
            <a:r>
              <a:rPr lang="nl-NL" sz="1000" dirty="0"/>
              <a:t> of </a:t>
            </a:r>
            <a:r>
              <a:rPr lang="nl-NL" sz="1000" dirty="0" err="1"/>
              <a:t>starting</a:t>
            </a:r>
            <a:r>
              <a:rPr lang="nl-NL" sz="1000" dirty="0"/>
              <a:t> </a:t>
            </a:r>
            <a:r>
              <a:rPr lang="nl-NL" sz="1000"/>
              <a:t>a new, difficult and complicated paper</a:t>
            </a:r>
            <a:r>
              <a:rPr lang="nl-NL" sz="1000" dirty="0"/>
              <a:t>, I </a:t>
            </a:r>
            <a:r>
              <a:rPr lang="nl-NL" sz="1000" dirty="0" err="1"/>
              <a:t>don’t</a:t>
            </a:r>
            <a:r>
              <a:rPr lang="nl-NL" sz="1000" dirty="0"/>
              <a:t> check out </a:t>
            </a:r>
            <a:r>
              <a:rPr lang="nl-NL" sz="1000" dirty="0" err="1"/>
              <a:t>the</a:t>
            </a:r>
            <a:r>
              <a:rPr lang="nl-NL" sz="1000" dirty="0"/>
              <a:t> </a:t>
            </a:r>
            <a:r>
              <a:rPr lang="nl-NL" sz="1000" dirty="0" err="1"/>
              <a:t>news</a:t>
            </a:r>
            <a:r>
              <a:rPr lang="nl-NL" sz="1000" dirty="0"/>
              <a:t> but clean up </a:t>
            </a:r>
            <a:r>
              <a:rPr lang="nl-NL" sz="1000" dirty="0" err="1"/>
              <a:t>my</a:t>
            </a:r>
            <a:r>
              <a:rPr lang="nl-NL" sz="1000" dirty="0"/>
              <a:t> code 😇</a:t>
            </a:r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00" b="1" dirty="0"/>
              <a:t>Updating something feels like less work</a:t>
            </a:r>
            <a:r>
              <a:rPr lang="en-US" sz="1000" dirty="0"/>
              <a:t> than starting something new </a:t>
            </a:r>
            <a:r>
              <a:rPr lang="nl-NL" sz="1000" dirty="0"/>
              <a:t> </a:t>
            </a:r>
            <a:r>
              <a:rPr lang="nl-NL" sz="1000" b="1" dirty="0">
                <a:solidFill>
                  <a:srgbClr val="00B0F0"/>
                </a:solidFill>
              </a:rPr>
              <a:t>→  </a:t>
            </a:r>
            <a:r>
              <a:rPr lang="nl-NL" sz="1000" dirty="0" err="1"/>
              <a:t>Use</a:t>
            </a:r>
            <a:r>
              <a:rPr lang="nl-NL" sz="1000" dirty="0"/>
              <a:t> templates </a:t>
            </a:r>
            <a:r>
              <a:rPr lang="nl-NL" sz="1000" dirty="0" err="1"/>
              <a:t>and</a:t>
            </a:r>
            <a:r>
              <a:rPr lang="nl-NL" sz="1000" dirty="0"/>
              <a:t> </a:t>
            </a:r>
            <a:r>
              <a:rPr lang="nl-NL" sz="1000" dirty="0" err="1"/>
              <a:t>examples</a:t>
            </a:r>
            <a:r>
              <a:rPr lang="nl-NL" sz="1000" dirty="0"/>
              <a:t> </a:t>
            </a:r>
            <a:r>
              <a:rPr lang="nl-NL" sz="1000" dirty="0" err="1"/>
              <a:t>for</a:t>
            </a:r>
            <a:r>
              <a:rPr lang="nl-NL" sz="1000" dirty="0"/>
              <a:t> README files</a:t>
            </a:r>
            <a:endParaRPr lang="nl-NL" sz="1000" b="1" dirty="0">
              <a:solidFill>
                <a:srgbClr val="00B0F0"/>
              </a:solidFill>
            </a:endParaRPr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000" b="1" dirty="0"/>
              <a:t>Reserve “energy time”</a:t>
            </a:r>
            <a:r>
              <a:rPr lang="en-US" sz="1000" dirty="0"/>
              <a:t> for difficult tasks which save time on the long run </a:t>
            </a:r>
            <a:r>
              <a:rPr lang="nl-NL" sz="1000" dirty="0"/>
              <a:t> </a:t>
            </a:r>
            <a:r>
              <a:rPr lang="nl-NL" sz="1000" b="1" dirty="0">
                <a:solidFill>
                  <a:srgbClr val="00B0F0"/>
                </a:solidFill>
              </a:rPr>
              <a:t>→  </a:t>
            </a:r>
            <a:r>
              <a:rPr lang="nl-NL" sz="1000" dirty="0"/>
              <a:t>Start </a:t>
            </a:r>
            <a:r>
              <a:rPr lang="nl-NL" sz="1000" dirty="0" err="1"/>
              <a:t>the</a:t>
            </a:r>
            <a:r>
              <a:rPr lang="nl-NL" sz="1000" dirty="0"/>
              <a:t> </a:t>
            </a:r>
            <a:r>
              <a:rPr lang="nl-NL" sz="1000" dirty="0" err="1"/>
              <a:t>Monday</a:t>
            </a:r>
            <a:r>
              <a:rPr lang="nl-NL" sz="1000" dirty="0"/>
              <a:t> </a:t>
            </a:r>
            <a:r>
              <a:rPr lang="nl-NL" sz="1000" dirty="0" err="1"/>
              <a:t>morning</a:t>
            </a:r>
            <a:r>
              <a:rPr lang="nl-NL" sz="1000" dirty="0"/>
              <a:t> </a:t>
            </a:r>
            <a:r>
              <a:rPr lang="nl-NL" sz="1000" dirty="0" err="1"/>
              <a:t>with</a:t>
            </a:r>
            <a:r>
              <a:rPr lang="nl-NL" sz="1000" dirty="0"/>
              <a:t> setting up a git.wur.nl project </a:t>
            </a:r>
            <a:r>
              <a:rPr lang="nl-NL" sz="1000" dirty="0" err="1"/>
              <a:t>for</a:t>
            </a:r>
            <a:r>
              <a:rPr lang="nl-NL" sz="1000" dirty="0"/>
              <a:t> </a:t>
            </a:r>
            <a:r>
              <a:rPr lang="nl-NL" sz="1000" dirty="0" err="1"/>
              <a:t>existing</a:t>
            </a:r>
            <a:r>
              <a:rPr lang="nl-NL" sz="1000" dirty="0"/>
              <a:t> code</a:t>
            </a:r>
          </a:p>
          <a:p>
            <a:pPr marL="204111" indent="-20411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nl-NL" sz="1000" b="1" dirty="0" err="1"/>
              <a:t>Create</a:t>
            </a:r>
            <a:r>
              <a:rPr lang="nl-NL" sz="1000" b="1" dirty="0"/>
              <a:t> </a:t>
            </a:r>
            <a:r>
              <a:rPr lang="nl-NL" sz="1000" b="1" dirty="0" err="1"/>
              <a:t>habits</a:t>
            </a:r>
            <a:r>
              <a:rPr lang="nl-NL" sz="1000" dirty="0"/>
              <a:t> </a:t>
            </a:r>
            <a:r>
              <a:rPr lang="nl-NL" sz="1000" dirty="0" err="1"/>
              <a:t>rather</a:t>
            </a:r>
            <a:r>
              <a:rPr lang="nl-NL" sz="1000" dirty="0"/>
              <a:t> </a:t>
            </a:r>
            <a:r>
              <a:rPr lang="nl-NL" sz="1000" dirty="0" err="1"/>
              <a:t>than</a:t>
            </a:r>
            <a:r>
              <a:rPr lang="nl-NL" sz="1000" dirty="0"/>
              <a:t> stand </a:t>
            </a:r>
            <a:r>
              <a:rPr lang="nl-NL" sz="1000" dirty="0" err="1"/>
              <a:t>alone</a:t>
            </a:r>
            <a:r>
              <a:rPr lang="nl-NL" sz="1000" dirty="0"/>
              <a:t> actions:</a:t>
            </a:r>
          </a:p>
          <a:p>
            <a:pPr marL="661311" lvl="1" indent="-204111">
              <a:buFont typeface="Wingdings" panose="05000000000000000000" pitchFamily="2" charset="2"/>
              <a:buChar char="Ø"/>
            </a:pPr>
            <a:r>
              <a:rPr lang="nl-NL" sz="1000" dirty="0" err="1"/>
              <a:t>Consolidate</a:t>
            </a:r>
            <a:r>
              <a:rPr lang="nl-NL" sz="1000" dirty="0"/>
              <a:t> small concrete steps </a:t>
            </a:r>
          </a:p>
          <a:p>
            <a:pPr marL="661311" lvl="1" indent="-204111">
              <a:buFont typeface="Wingdings" panose="05000000000000000000" pitchFamily="2" charset="2"/>
              <a:buChar char="Ø"/>
            </a:pPr>
            <a:r>
              <a:rPr lang="nl-NL" sz="1000" dirty="0" err="1"/>
              <a:t>Create</a:t>
            </a:r>
            <a:r>
              <a:rPr lang="nl-NL" sz="1000" dirty="0"/>
              <a:t> </a:t>
            </a:r>
            <a:r>
              <a:rPr lang="nl-NL" sz="1000" dirty="0" err="1"/>
              <a:t>If</a:t>
            </a:r>
            <a:r>
              <a:rPr lang="nl-NL" sz="1000" dirty="0"/>
              <a:t>-&gt; </a:t>
            </a:r>
            <a:r>
              <a:rPr lang="nl-NL" sz="1000" dirty="0" err="1"/>
              <a:t>then</a:t>
            </a:r>
            <a:r>
              <a:rPr lang="nl-NL" sz="1000" dirty="0"/>
              <a:t> </a:t>
            </a:r>
            <a:r>
              <a:rPr lang="nl-NL" sz="1000" dirty="0" err="1"/>
              <a:t>rule</a:t>
            </a:r>
            <a:r>
              <a:rPr lang="nl-NL" sz="1000" dirty="0"/>
              <a:t>  </a:t>
            </a:r>
            <a:r>
              <a:rPr lang="nl-NL" sz="1000" b="1" dirty="0">
                <a:solidFill>
                  <a:srgbClr val="00B0F0"/>
                </a:solidFill>
              </a:rPr>
              <a:t>→ </a:t>
            </a:r>
            <a:r>
              <a:rPr lang="en-GB" sz="1000" b="1" dirty="0"/>
              <a:t>If</a:t>
            </a:r>
            <a:r>
              <a:rPr lang="en-GB" sz="1000" dirty="0"/>
              <a:t> I use an external dataset, </a:t>
            </a:r>
            <a:r>
              <a:rPr lang="en-GB" sz="1000" b="1" dirty="0"/>
              <a:t>then</a:t>
            </a:r>
            <a:r>
              <a:rPr lang="en-GB" sz="1000" dirty="0"/>
              <a:t> I directly check its license and add it in the README</a:t>
            </a:r>
            <a:endParaRPr lang="nl-NL" sz="962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E8A1997-23F5-4610-9042-87735D1E501A}"/>
              </a:ext>
            </a:extLst>
          </p:cNvPr>
          <p:cNvSpPr txBox="1"/>
          <p:nvPr/>
        </p:nvSpPr>
        <p:spPr>
          <a:xfrm>
            <a:off x="2296827" y="-30675"/>
            <a:ext cx="6469207" cy="356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714" b="1"/>
              <a:t>Motivate yourself to FAIRize your data and code  </a:t>
            </a:r>
            <a:r>
              <a:rPr lang="nl-NL" sz="1000" b="1"/>
              <a:t>(also in demanding everyday life!)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103F281-4E62-4ADF-8CE4-DC07851526D8}"/>
              </a:ext>
            </a:extLst>
          </p:cNvPr>
          <p:cNvSpPr txBox="1"/>
          <p:nvPr/>
        </p:nvSpPr>
        <p:spPr>
          <a:xfrm>
            <a:off x="3434477" y="353768"/>
            <a:ext cx="6354302" cy="1426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GB" sz="1200" b="1" dirty="0"/>
              <a:t>Hack the black box</a:t>
            </a:r>
            <a:r>
              <a:rPr lang="en-GB" sz="1000" b="1" dirty="0"/>
              <a:t> </a:t>
            </a:r>
            <a:r>
              <a:rPr lang="en-GB" sz="1000" dirty="0"/>
              <a:t>which is your brain and your behaviour! Science tells us:</a:t>
            </a:r>
          </a:p>
          <a:p>
            <a:pPr marL="204111" indent="-204111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GB" sz="1000" dirty="0"/>
              <a:t>We are, among others,  </a:t>
            </a:r>
            <a:r>
              <a:rPr lang="en-GB" sz="1000" b="1" dirty="0"/>
              <a:t>motivated by being meaningful</a:t>
            </a:r>
            <a:r>
              <a:rPr lang="en-GB" sz="1000" dirty="0"/>
              <a:t> and be able to show our creativity</a:t>
            </a:r>
          </a:p>
          <a:p>
            <a:pPr marL="204111" indent="-204111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GB" sz="1000" dirty="0"/>
              <a:t>We are quite </a:t>
            </a:r>
            <a:r>
              <a:rPr lang="en-GB" sz="1000" b="1" dirty="0"/>
              <a:t>sensitive to sincere compliments</a:t>
            </a:r>
            <a:r>
              <a:rPr lang="en-GB" sz="1000" dirty="0"/>
              <a:t>,  </a:t>
            </a:r>
            <a:r>
              <a:rPr lang="en-GB" sz="1000" b="1" dirty="0"/>
              <a:t>peer pressure</a:t>
            </a:r>
            <a:r>
              <a:rPr lang="en-GB" sz="1000" dirty="0"/>
              <a:t>, and </a:t>
            </a:r>
            <a:r>
              <a:rPr lang="en-GB" sz="1000" b="1" dirty="0"/>
              <a:t>urgency</a:t>
            </a:r>
          </a:p>
          <a:p>
            <a:pPr marL="204111" indent="-204111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GB" sz="1000" dirty="0"/>
              <a:t>Habits, the quick reward system and the long term planning are </a:t>
            </a:r>
            <a:r>
              <a:rPr lang="en-GB" sz="1000" b="1" dirty="0"/>
              <a:t>different parts of the brain, often conflicting</a:t>
            </a:r>
          </a:p>
          <a:p>
            <a:pPr marL="204111" indent="-204111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GB" sz="1000" dirty="0"/>
              <a:t>Our brain wants to </a:t>
            </a:r>
            <a:r>
              <a:rPr lang="en-GB" sz="1000" b="1" dirty="0"/>
              <a:t>save energy</a:t>
            </a:r>
            <a:r>
              <a:rPr lang="en-GB" sz="1000" dirty="0"/>
              <a:t>; focus and willpower deplete during the  working day</a:t>
            </a:r>
            <a:endParaRPr lang="en-GB" sz="1000" b="1" dirty="0"/>
          </a:p>
          <a:p>
            <a:pPr marL="204111" indent="-204111">
              <a:buFont typeface="Wingdings" panose="05000000000000000000" pitchFamily="2" charset="2"/>
              <a:buChar char="Ø"/>
            </a:pPr>
            <a:endParaRPr lang="en-GB" sz="1000" b="1" dirty="0"/>
          </a:p>
          <a:p>
            <a:pPr>
              <a:lnSpc>
                <a:spcPct val="100000"/>
              </a:lnSpc>
            </a:pPr>
            <a:r>
              <a:rPr lang="en-GB" sz="1000" b="1" dirty="0"/>
              <a:t>                       </a:t>
            </a:r>
            <a:endParaRPr lang="en-GB" sz="962" dirty="0"/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F27A3AC-66FE-497A-B2A4-A21BDA364378}"/>
              </a:ext>
            </a:extLst>
          </p:cNvPr>
          <p:cNvSpPr txBox="1"/>
          <p:nvPr/>
        </p:nvSpPr>
        <p:spPr>
          <a:xfrm>
            <a:off x="15504" y="1258806"/>
            <a:ext cx="2001552" cy="29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86"/>
              <a:t>&gt;&gt; What works for you? &lt;&lt;</a:t>
            </a:r>
          </a:p>
        </p:txBody>
      </p:sp>
      <p:pic>
        <p:nvPicPr>
          <p:cNvPr id="43" name="Afbeelding 42" descr="Verwonderd Kip">
            <a:extLst>
              <a:ext uri="{FF2B5EF4-FFF2-40B4-BE49-F238E27FC236}">
                <a16:creationId xmlns:a16="http://schemas.microsoft.com/office/drawing/2014/main" id="{6E878532-0708-426C-9BF2-CA7618CDD8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99" y="149471"/>
            <a:ext cx="1066938" cy="106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6344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f9bf79-db8a-4e1e-b046-1a59d637cd1c" xsi:nil="true"/>
    <lcf76f155ced4ddcb4097134ff3c332f xmlns="b309e9f0-d7f2-41ab-8b15-8cc858fea1e1">
      <Terms xmlns="http://schemas.microsoft.com/office/infopath/2007/PartnerControls"/>
    </lcf76f155ced4ddcb4097134ff3c332f>
    <SharedWithUsers xmlns="a2f9bf79-db8a-4e1e-b046-1a59d637cd1c">
      <UserInfo>
        <DisplayName>Quik, Cindy</DisplayName>
        <AccountId>12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A8F63015BC149AF0B8ADC0189E417" ma:contentTypeVersion="12" ma:contentTypeDescription="Een nieuw document maken." ma:contentTypeScope="" ma:versionID="50e90b5de3b91032c5356798f9dc2e84">
  <xsd:schema xmlns:xsd="http://www.w3.org/2001/XMLSchema" xmlns:xs="http://www.w3.org/2001/XMLSchema" xmlns:p="http://schemas.microsoft.com/office/2006/metadata/properties" xmlns:ns2="b309e9f0-d7f2-41ab-8b15-8cc858fea1e1" xmlns:ns3="a2f9bf79-db8a-4e1e-b046-1a59d637cd1c" targetNamespace="http://schemas.microsoft.com/office/2006/metadata/properties" ma:root="true" ma:fieldsID="374e202a01a04d1512df12cb0a2a16e5" ns2:_="" ns3:_="">
    <xsd:import namespace="b309e9f0-d7f2-41ab-8b15-8cc858fea1e1"/>
    <xsd:import namespace="a2f9bf79-db8a-4e1e-b046-1a59d637cd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9e9f0-d7f2-41ab-8b15-8cc858fea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f9bf79-db8a-4e1e-b046-1a59d637cd1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a317f7-e255-4000-ad1f-d213f4908be6}" ma:internalName="TaxCatchAll" ma:showField="CatchAllData" ma:web="a2f9bf79-db8a-4e1e-b046-1a59d637cd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005274-273C-410E-B121-07135BAECA7C}">
  <ds:schemaRefs>
    <ds:schemaRef ds:uri="http://schemas.microsoft.com/office/infopath/2007/PartnerControls"/>
    <ds:schemaRef ds:uri="http://purl.org/dc/terms/"/>
    <ds:schemaRef ds:uri="b309e9f0-d7f2-41ab-8b15-8cc858fea1e1"/>
    <ds:schemaRef ds:uri="http://schemas.microsoft.com/office/2006/documentManagement/types"/>
    <ds:schemaRef ds:uri="a2f9bf79-db8a-4e1e-b046-1a59d637cd1c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D0B2211-B73D-447B-B437-6855327617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66C180-0F39-4BF4-8DBF-B5FCCCFC83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9e9f0-d7f2-41ab-8b15-8cc858fea1e1"/>
    <ds:schemaRef ds:uri="a2f9bf79-db8a-4e1e-b046-1a59d637cd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526</Words>
  <Application>Microsoft Office PowerPoint</Application>
  <PresentationFormat>A4 (210 x 297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Steinbuch, Luc</dc:creator>
  <cp:lastModifiedBy>Steinbuch, Luc</cp:lastModifiedBy>
  <cp:revision>1</cp:revision>
  <cp:lastPrinted>2022-10-14T13:48:31Z</cp:lastPrinted>
  <dcterms:created xsi:type="dcterms:W3CDTF">2022-10-13T14:24:01Z</dcterms:created>
  <dcterms:modified xsi:type="dcterms:W3CDTF">2022-10-26T14:26:03Z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0x010100803A8F63015BC149AF0B8ADC0189E417</vt:lpwstr>
  </property>
  <property fmtid="{D5CDD505-2E9C-101B-9397-08002B2CF9AE}" pid="3" name="MediaServiceImageTags">
    <vt:lpwstr/>
  </property>
</Properties>
</file>