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5"/>
  </p:notesMasterIdLst>
  <p:sldIdLst>
    <p:sldId id="256" r:id="rId5"/>
    <p:sldId id="432" r:id="rId6"/>
    <p:sldId id="442" r:id="rId7"/>
    <p:sldId id="443" r:id="rId8"/>
    <p:sldId id="450" r:id="rId9"/>
    <p:sldId id="456" r:id="rId10"/>
    <p:sldId id="455" r:id="rId11"/>
    <p:sldId id="445" r:id="rId12"/>
    <p:sldId id="454" r:id="rId13"/>
    <p:sldId id="446" r:id="rId14"/>
    <p:sldId id="461" r:id="rId15"/>
    <p:sldId id="464" r:id="rId16"/>
    <p:sldId id="460" r:id="rId17"/>
    <p:sldId id="465" r:id="rId18"/>
    <p:sldId id="469" r:id="rId19"/>
    <p:sldId id="462" r:id="rId20"/>
    <p:sldId id="466" r:id="rId21"/>
    <p:sldId id="467" r:id="rId22"/>
    <p:sldId id="468" r:id="rId23"/>
    <p:sldId id="463" r:id="rId24"/>
    <p:sldId id="472" r:id="rId25"/>
    <p:sldId id="470" r:id="rId26"/>
    <p:sldId id="471" r:id="rId27"/>
    <p:sldId id="475" r:id="rId28"/>
    <p:sldId id="458" r:id="rId29"/>
    <p:sldId id="459" r:id="rId30"/>
    <p:sldId id="474" r:id="rId31"/>
    <p:sldId id="476" r:id="rId32"/>
    <p:sldId id="473" r:id="rId33"/>
    <p:sldId id="477" r:id="rId34"/>
  </p:sldIdLst>
  <p:sldSz cx="9144000" cy="5143500" type="screen16x9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28">
          <p15:clr>
            <a:srgbClr val="A4A3A4"/>
          </p15:clr>
        </p15:guide>
        <p15:guide id="2" orient="horz" pos="106">
          <p15:clr>
            <a:srgbClr val="A4A3A4"/>
          </p15:clr>
        </p15:guide>
        <p15:guide id="3" orient="horz" pos="2811">
          <p15:clr>
            <a:srgbClr val="A4A3A4"/>
          </p15:clr>
        </p15:guide>
        <p15:guide id="4" pos="391">
          <p15:clr>
            <a:srgbClr val="A4A3A4"/>
          </p15:clr>
        </p15:guide>
        <p15:guide id="5" pos="5602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003A06D-D5E4-A494-EE83-767165D1A961}" name="Steinbuch, Luc" initials="SL" userId="Steinbuch, Luc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B233"/>
    <a:srgbClr val="3F9C35"/>
    <a:srgbClr val="FFFFFF"/>
    <a:srgbClr val="000000"/>
    <a:srgbClr val="292929"/>
    <a:srgbClr val="D5D2CA"/>
    <a:srgbClr val="005172"/>
    <a:srgbClr val="6AAD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6E3D4C-A5F5-44D6-BBD0-5D807C977BB2}" v="9" dt="2022-10-26T12:13:43.010"/>
  </p1510:revLst>
</p1510:revInfo>
</file>

<file path=ppt/tableStyles.xml><?xml version="1.0" encoding="utf-8"?>
<a:tblStyleLst xmlns:a="http://schemas.openxmlformats.org/drawingml/2006/main" def="{E8034E78-7F5D-4C2E-B375-FC64B27BC917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38B1855-1B75-4FBE-930C-398BA8C253C6}" styleName="Stijl, thema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034E78-7F5D-4C2E-B375-FC64B27BC917}" styleName="Stijl, donker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202B0CA-FC54-4496-8BCA-5EF66A818D29}" styleName="Stijl, donker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8603FDC-E32A-4AB5-989C-0864C3EAD2B8}" styleName="Stijl, thema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ijl, gemiddeld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ijl, gemiddeld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Stijl, gemiddeld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Stijl, gemiddeld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Stijl, gemiddeld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Stijl, gemiddeld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E9639D4-E3E2-4D34-9284-5A2195B3D0D7}" styleName="Stijl, lich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60" y="60"/>
      </p:cViewPr>
      <p:guideLst>
        <p:guide orient="horz" pos="928"/>
        <p:guide orient="horz" pos="106"/>
        <p:guide orient="horz" pos="2811"/>
        <p:guide pos="391"/>
        <p:guide pos="56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Quik, Cindy" userId="S::cindy.quik@wur.nl::7f945ce8-1abf-4676-8cd8-e040af1298d8" providerId="AD" clId="Web-{2A4BCFF8-999D-4426-A40F-7A4961285552}"/>
    <pc:docChg chg="addSld delSld modSld">
      <pc:chgData name="Quik, Cindy" userId="S::cindy.quik@wur.nl::7f945ce8-1abf-4676-8cd8-e040af1298d8" providerId="AD" clId="Web-{2A4BCFF8-999D-4426-A40F-7A4961285552}" dt="2022-09-20T09:29:16.509" v="25"/>
      <pc:docMkLst>
        <pc:docMk/>
      </pc:docMkLst>
      <pc:sldChg chg="modSp new">
        <pc:chgData name="Quik, Cindy" userId="S::cindy.quik@wur.nl::7f945ce8-1abf-4676-8cd8-e040af1298d8" providerId="AD" clId="Web-{2A4BCFF8-999D-4426-A40F-7A4961285552}" dt="2022-09-20T09:28:09.070" v="10" actId="20577"/>
        <pc:sldMkLst>
          <pc:docMk/>
          <pc:sldMk cId="1016611414" sldId="257"/>
        </pc:sldMkLst>
        <pc:spChg chg="mod">
          <ac:chgData name="Quik, Cindy" userId="S::cindy.quik@wur.nl::7f945ce8-1abf-4676-8cd8-e040af1298d8" providerId="AD" clId="Web-{2A4BCFF8-999D-4426-A40F-7A4961285552}" dt="2022-09-20T09:28:09.070" v="10" actId="20577"/>
          <ac:spMkLst>
            <pc:docMk/>
            <pc:sldMk cId="1016611414" sldId="257"/>
            <ac:spMk id="2" creationId="{23F71AF5-5C70-67F6-1A86-F5F450269E7B}"/>
          </ac:spMkLst>
        </pc:spChg>
        <pc:spChg chg="mod">
          <ac:chgData name="Quik, Cindy" userId="S::cindy.quik@wur.nl::7f945ce8-1abf-4676-8cd8-e040af1298d8" providerId="AD" clId="Web-{2A4BCFF8-999D-4426-A40F-7A4961285552}" dt="2022-09-20T09:27:56.663" v="6" actId="20577"/>
          <ac:spMkLst>
            <pc:docMk/>
            <pc:sldMk cId="1016611414" sldId="257"/>
            <ac:spMk id="3" creationId="{AA8FC76B-041B-5A1C-1878-4542855F3FF4}"/>
          </ac:spMkLst>
        </pc:spChg>
      </pc:sldChg>
      <pc:sldChg chg="addSp delSp modSp new">
        <pc:chgData name="Quik, Cindy" userId="S::cindy.quik@wur.nl::7f945ce8-1abf-4676-8cd8-e040af1298d8" providerId="AD" clId="Web-{2A4BCFF8-999D-4426-A40F-7A4961285552}" dt="2022-09-20T09:29:16.509" v="25"/>
        <pc:sldMkLst>
          <pc:docMk/>
          <pc:sldMk cId="239486060" sldId="258"/>
        </pc:sldMkLst>
        <pc:spChg chg="mod">
          <ac:chgData name="Quik, Cindy" userId="S::cindy.quik@wur.nl::7f945ce8-1abf-4676-8cd8-e040af1298d8" providerId="AD" clId="Web-{2A4BCFF8-999D-4426-A40F-7A4961285552}" dt="2022-09-20T09:28:22.758" v="14" actId="20577"/>
          <ac:spMkLst>
            <pc:docMk/>
            <pc:sldMk cId="239486060" sldId="258"/>
            <ac:spMk id="3" creationId="{53A43BD5-A8E1-FA02-E79A-F50157369B3E}"/>
          </ac:spMkLst>
        </pc:spChg>
        <pc:picChg chg="add del mod">
          <ac:chgData name="Quik, Cindy" userId="S::cindy.quik@wur.nl::7f945ce8-1abf-4676-8cd8-e040af1298d8" providerId="AD" clId="Web-{2A4BCFF8-999D-4426-A40F-7A4961285552}" dt="2022-09-20T09:28:55.665" v="21"/>
          <ac:picMkLst>
            <pc:docMk/>
            <pc:sldMk cId="239486060" sldId="258"/>
            <ac:picMk id="5" creationId="{EDAA6300-7454-8FD5-FAC3-0431F01DE7A8}"/>
          </ac:picMkLst>
        </pc:picChg>
        <pc:picChg chg="add del mod">
          <ac:chgData name="Quik, Cindy" userId="S::cindy.quik@wur.nl::7f945ce8-1abf-4676-8cd8-e040af1298d8" providerId="AD" clId="Web-{2A4BCFF8-999D-4426-A40F-7A4961285552}" dt="2022-09-20T09:29:16.509" v="25"/>
          <ac:picMkLst>
            <pc:docMk/>
            <pc:sldMk cId="239486060" sldId="258"/>
            <ac:picMk id="6" creationId="{619FE628-05B8-25A2-56ED-DEBF74777864}"/>
          </ac:picMkLst>
        </pc:picChg>
        <pc:picChg chg="add del mod">
          <ac:chgData name="Quik, Cindy" userId="S::cindy.quik@wur.nl::7f945ce8-1abf-4676-8cd8-e040af1298d8" providerId="AD" clId="Web-{2A4BCFF8-999D-4426-A40F-7A4961285552}" dt="2022-09-20T09:29:12.665" v="24"/>
          <ac:picMkLst>
            <pc:docMk/>
            <pc:sldMk cId="239486060" sldId="258"/>
            <ac:picMk id="7" creationId="{FC2D4E54-7ADF-8780-0F20-86CF80784FE5}"/>
          </ac:picMkLst>
        </pc:picChg>
      </pc:sldChg>
      <pc:sldChg chg="del">
        <pc:chgData name="Quik, Cindy" userId="S::cindy.quik@wur.nl::7f945ce8-1abf-4676-8cd8-e040af1298d8" providerId="AD" clId="Web-{2A4BCFF8-999D-4426-A40F-7A4961285552}" dt="2022-09-20T09:27:30.334" v="1"/>
        <pc:sldMkLst>
          <pc:docMk/>
          <pc:sldMk cId="483436754" sldId="259"/>
        </pc:sldMkLst>
      </pc:sldChg>
      <pc:sldChg chg="del">
        <pc:chgData name="Quik, Cindy" userId="S::cindy.quik@wur.nl::7f945ce8-1abf-4676-8cd8-e040af1298d8" providerId="AD" clId="Web-{2A4BCFF8-999D-4426-A40F-7A4961285552}" dt="2022-09-20T09:27:28.897" v="0"/>
        <pc:sldMkLst>
          <pc:docMk/>
          <pc:sldMk cId="3765826031" sldId="263"/>
        </pc:sldMkLst>
      </pc:sldChg>
      <pc:sldChg chg="del">
        <pc:chgData name="Quik, Cindy" userId="S::cindy.quik@wur.nl::7f945ce8-1abf-4676-8cd8-e040af1298d8" providerId="AD" clId="Web-{2A4BCFF8-999D-4426-A40F-7A4961285552}" dt="2022-09-20T09:27:31.912" v="2"/>
        <pc:sldMkLst>
          <pc:docMk/>
          <pc:sldMk cId="4202321906" sldId="272"/>
        </pc:sldMkLst>
      </pc:sldChg>
      <pc:sldChg chg="del">
        <pc:chgData name="Quik, Cindy" userId="S::cindy.quik@wur.nl::7f945ce8-1abf-4676-8cd8-e040af1298d8" providerId="AD" clId="Web-{2A4BCFF8-999D-4426-A40F-7A4961285552}" dt="2022-09-20T09:27:32.897" v="3"/>
        <pc:sldMkLst>
          <pc:docMk/>
          <pc:sldMk cId="1298011018" sldId="273"/>
        </pc:sldMkLst>
      </pc:sldChg>
      <pc:sldChg chg="del">
        <pc:chgData name="Quik, Cindy" userId="S::cindy.quik@wur.nl::7f945ce8-1abf-4676-8cd8-e040af1298d8" providerId="AD" clId="Web-{2A4BCFF8-999D-4426-A40F-7A4961285552}" dt="2022-09-20T09:27:33.772" v="4"/>
        <pc:sldMkLst>
          <pc:docMk/>
          <pc:sldMk cId="3467679652" sldId="274"/>
        </pc:sldMkLst>
      </pc:sldChg>
    </pc:docChg>
  </pc:docChgLst>
  <pc:docChgLst>
    <pc:chgData name="Quik, Cindy" userId="S::cindy.quik@wur.nl::7f945ce8-1abf-4676-8cd8-e040af1298d8" providerId="AD" clId="Web-{E07143A8-4825-424D-BB84-2F4969D97CBE}"/>
    <pc:docChg chg="delSld modSld">
      <pc:chgData name="Quik, Cindy" userId="S::cindy.quik@wur.nl::7f945ce8-1abf-4676-8cd8-e040af1298d8" providerId="AD" clId="Web-{E07143A8-4825-424D-BB84-2F4969D97CBE}" dt="2022-09-20T09:26:35.297" v="3"/>
      <pc:docMkLst>
        <pc:docMk/>
      </pc:docMkLst>
      <pc:sldChg chg="modSp">
        <pc:chgData name="Quik, Cindy" userId="S::cindy.quik@wur.nl::7f945ce8-1abf-4676-8cd8-e040af1298d8" providerId="AD" clId="Web-{E07143A8-4825-424D-BB84-2F4969D97CBE}" dt="2022-09-20T09:25:54.046" v="0" actId="20577"/>
        <pc:sldMkLst>
          <pc:docMk/>
          <pc:sldMk cId="1983885521" sldId="256"/>
        </pc:sldMkLst>
        <pc:spChg chg="mod">
          <ac:chgData name="Quik, Cindy" userId="S::cindy.quik@wur.nl::7f945ce8-1abf-4676-8cd8-e040af1298d8" providerId="AD" clId="Web-{E07143A8-4825-424D-BB84-2F4969D97CBE}" dt="2022-09-20T09:25:54.046" v="0" actId="20577"/>
          <ac:spMkLst>
            <pc:docMk/>
            <pc:sldMk cId="1983885521" sldId="256"/>
            <ac:spMk id="4" creationId="{00000000-0000-0000-0000-000000000000}"/>
          </ac:spMkLst>
        </pc:spChg>
      </pc:sldChg>
      <pc:sldChg chg="del">
        <pc:chgData name="Quik, Cindy" userId="S::cindy.quik@wur.nl::7f945ce8-1abf-4676-8cd8-e040af1298d8" providerId="AD" clId="Web-{E07143A8-4825-424D-BB84-2F4969D97CBE}" dt="2022-09-20T09:26:35.297" v="3"/>
        <pc:sldMkLst>
          <pc:docMk/>
          <pc:sldMk cId="2367016649" sldId="271"/>
        </pc:sldMkLst>
      </pc:sldChg>
      <pc:sldChg chg="del">
        <pc:chgData name="Quik, Cindy" userId="S::cindy.quik@wur.nl::7f945ce8-1abf-4676-8cd8-e040af1298d8" providerId="AD" clId="Web-{E07143A8-4825-424D-BB84-2F4969D97CBE}" dt="2022-09-20T09:26:35.297" v="2"/>
        <pc:sldMkLst>
          <pc:docMk/>
          <pc:sldMk cId="3774957274" sldId="275"/>
        </pc:sldMkLst>
      </pc:sldChg>
      <pc:sldChg chg="del">
        <pc:chgData name="Quik, Cindy" userId="S::cindy.quik@wur.nl::7f945ce8-1abf-4676-8cd8-e040af1298d8" providerId="AD" clId="Web-{E07143A8-4825-424D-BB84-2F4969D97CBE}" dt="2022-09-20T09:26:35.297" v="1"/>
        <pc:sldMkLst>
          <pc:docMk/>
          <pc:sldMk cId="1511468876" sldId="276"/>
        </pc:sldMkLst>
      </pc:sldChg>
    </pc:docChg>
  </pc:docChgLst>
  <pc:docChgLst>
    <pc:chgData name="Quik, Cindy" userId="S::cindy.quik@wur.nl::7f945ce8-1abf-4676-8cd8-e040af1298d8" providerId="AD" clId="Web-{4579D9EF-A74E-49D6-ACBD-34CD938FCA0A}"/>
    <pc:docChg chg="addSld modSld">
      <pc:chgData name="Quik, Cindy" userId="S::cindy.quik@wur.nl::7f945ce8-1abf-4676-8cd8-e040af1298d8" providerId="AD" clId="Web-{4579D9EF-A74E-49D6-ACBD-34CD938FCA0A}" dt="2022-09-20T14:46:58.949" v="17" actId="20577"/>
      <pc:docMkLst>
        <pc:docMk/>
      </pc:docMkLst>
      <pc:sldChg chg="modSp new">
        <pc:chgData name="Quik, Cindy" userId="S::cindy.quik@wur.nl::7f945ce8-1abf-4676-8cd8-e040af1298d8" providerId="AD" clId="Web-{4579D9EF-A74E-49D6-ACBD-34CD938FCA0A}" dt="2022-09-20T14:46:58.949" v="17" actId="20577"/>
        <pc:sldMkLst>
          <pc:docMk/>
          <pc:sldMk cId="1115841664" sldId="458"/>
        </pc:sldMkLst>
        <pc:spChg chg="mod">
          <ac:chgData name="Quik, Cindy" userId="S::cindy.quik@wur.nl::7f945ce8-1abf-4676-8cd8-e040af1298d8" providerId="AD" clId="Web-{4579D9EF-A74E-49D6-ACBD-34CD938FCA0A}" dt="2022-09-20T14:46:58.949" v="17" actId="20577"/>
          <ac:spMkLst>
            <pc:docMk/>
            <pc:sldMk cId="1115841664" sldId="458"/>
            <ac:spMk id="2" creationId="{C63652F5-63F9-8AA9-C646-8C38C8590145}"/>
          </ac:spMkLst>
        </pc:spChg>
      </pc:sldChg>
    </pc:docChg>
  </pc:docChgLst>
  <pc:docChgLst>
    <pc:chgData name="Quik, Cindy" userId="7f945ce8-1abf-4676-8cd8-e040af1298d8" providerId="ADAL" clId="{D22BBA95-E5F1-40D7-8AA7-135EC1EE8D99}"/>
    <pc:docChg chg="undo redo custSel addSld delSld modSld sldOrd modMainMaster">
      <pc:chgData name="Quik, Cindy" userId="7f945ce8-1abf-4676-8cd8-e040af1298d8" providerId="ADAL" clId="{D22BBA95-E5F1-40D7-8AA7-135EC1EE8D99}" dt="2022-09-28T14:46:32.035" v="6154" actId="13926"/>
      <pc:docMkLst>
        <pc:docMk/>
      </pc:docMkLst>
      <pc:sldChg chg="modSp mod">
        <pc:chgData name="Quik, Cindy" userId="7f945ce8-1abf-4676-8cd8-e040af1298d8" providerId="ADAL" clId="{D22BBA95-E5F1-40D7-8AA7-135EC1EE8D99}" dt="2022-09-28T14:09:49.274" v="5976"/>
        <pc:sldMkLst>
          <pc:docMk/>
          <pc:sldMk cId="1983885521" sldId="256"/>
        </pc:sldMkLst>
        <pc:spChg chg="mod">
          <ac:chgData name="Quik, Cindy" userId="7f945ce8-1abf-4676-8cd8-e040af1298d8" providerId="ADAL" clId="{D22BBA95-E5F1-40D7-8AA7-135EC1EE8D99}" dt="2022-09-22T12:00:59.752" v="33" actId="20577"/>
          <ac:spMkLst>
            <pc:docMk/>
            <pc:sldMk cId="1983885521" sldId="256"/>
            <ac:spMk id="2" creationId="{00000000-0000-0000-0000-000000000000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1983885521" sldId="256"/>
            <ac:spMk id="4" creationId="{00000000-0000-0000-0000-000000000000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1983885521" sldId="256"/>
            <ac:spMk id="5" creationId="{00000000-0000-0000-0000-000000000000}"/>
          </ac:spMkLst>
        </pc:spChg>
        <pc:picChg chg="mod">
          <ac:chgData name="Quik, Cindy" userId="7f945ce8-1abf-4676-8cd8-e040af1298d8" providerId="ADAL" clId="{D22BBA95-E5F1-40D7-8AA7-135EC1EE8D99}" dt="2022-09-28T14:09:49.274" v="5976"/>
          <ac:picMkLst>
            <pc:docMk/>
            <pc:sldMk cId="1983885521" sldId="256"/>
            <ac:picMk id="6" creationId="{A844B197-B92E-43B1-A0C7-18EA006AEEAA}"/>
          </ac:picMkLst>
        </pc:picChg>
        <pc:picChg chg="mod">
          <ac:chgData name="Quik, Cindy" userId="7f945ce8-1abf-4676-8cd8-e040af1298d8" providerId="ADAL" clId="{D22BBA95-E5F1-40D7-8AA7-135EC1EE8D99}" dt="2022-09-28T14:09:49.274" v="5976"/>
          <ac:picMkLst>
            <pc:docMk/>
            <pc:sldMk cId="1983885521" sldId="256"/>
            <ac:picMk id="13" creationId="{00000000-0000-0000-0000-000000000000}"/>
          </ac:picMkLst>
        </pc:picChg>
        <pc:picChg chg="mod">
          <ac:chgData name="Quik, Cindy" userId="7f945ce8-1abf-4676-8cd8-e040af1298d8" providerId="ADAL" clId="{D22BBA95-E5F1-40D7-8AA7-135EC1EE8D99}" dt="2022-09-28T14:09:49.274" v="5976"/>
          <ac:picMkLst>
            <pc:docMk/>
            <pc:sldMk cId="1983885521" sldId="256"/>
            <ac:picMk id="14" creationId="{00000000-0000-0000-0000-000000000000}"/>
          </ac:picMkLst>
        </pc:picChg>
        <pc:picChg chg="mod">
          <ac:chgData name="Quik, Cindy" userId="7f945ce8-1abf-4676-8cd8-e040af1298d8" providerId="ADAL" clId="{D22BBA95-E5F1-40D7-8AA7-135EC1EE8D99}" dt="2022-09-28T14:09:49.274" v="5976"/>
          <ac:picMkLst>
            <pc:docMk/>
            <pc:sldMk cId="1983885521" sldId="256"/>
            <ac:picMk id="16" creationId="{00000000-0000-0000-0000-000000000000}"/>
          </ac:picMkLst>
        </pc:picChg>
      </pc:sldChg>
      <pc:sldChg chg="del">
        <pc:chgData name="Quik, Cindy" userId="7f945ce8-1abf-4676-8cd8-e040af1298d8" providerId="ADAL" clId="{D22BBA95-E5F1-40D7-8AA7-135EC1EE8D99}" dt="2022-09-22T12:02:57.681" v="59" actId="47"/>
        <pc:sldMkLst>
          <pc:docMk/>
          <pc:sldMk cId="239486060" sldId="258"/>
        </pc:sldMkLst>
      </pc:sldChg>
      <pc:sldChg chg="del">
        <pc:chgData name="Quik, Cindy" userId="7f945ce8-1abf-4676-8cd8-e040af1298d8" providerId="ADAL" clId="{D22BBA95-E5F1-40D7-8AA7-135EC1EE8D99}" dt="2022-09-22T12:02:51.783" v="55" actId="47"/>
        <pc:sldMkLst>
          <pc:docMk/>
          <pc:sldMk cId="2921749093" sldId="260"/>
        </pc:sldMkLst>
      </pc:sldChg>
      <pc:sldChg chg="addSp delSp modSp mod modAnim">
        <pc:chgData name="Quik, Cindy" userId="7f945ce8-1abf-4676-8cd8-e040af1298d8" providerId="ADAL" clId="{D22BBA95-E5F1-40D7-8AA7-135EC1EE8D99}" dt="2022-09-28T14:09:49.274" v="5976"/>
        <pc:sldMkLst>
          <pc:docMk/>
          <pc:sldMk cId="511070125" sldId="432"/>
        </pc:sldMkLst>
        <pc:spChg chg="mod">
          <ac:chgData name="Quik, Cindy" userId="7f945ce8-1abf-4676-8cd8-e040af1298d8" providerId="ADAL" clId="{D22BBA95-E5F1-40D7-8AA7-135EC1EE8D99}" dt="2022-09-27T09:51:30.020" v="2530" actId="20577"/>
          <ac:spMkLst>
            <pc:docMk/>
            <pc:sldMk cId="511070125" sldId="432"/>
            <ac:spMk id="2" creationId="{88F802F7-9496-475A-B1E8-D01CDDDF390D}"/>
          </ac:spMkLst>
        </pc:spChg>
        <pc:spChg chg="mod">
          <ac:chgData name="Quik, Cindy" userId="7f945ce8-1abf-4676-8cd8-e040af1298d8" providerId="ADAL" clId="{D22BBA95-E5F1-40D7-8AA7-135EC1EE8D99}" dt="2022-09-27T09:36:51.316" v="2065" actId="2710"/>
          <ac:spMkLst>
            <pc:docMk/>
            <pc:sldMk cId="511070125" sldId="432"/>
            <ac:spMk id="3" creationId="{C6ED012C-8DB2-44A4-87BD-62A95C7E44D6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511070125" sldId="432"/>
            <ac:spMk id="4" creationId="{091A7140-63DF-4AE9-B7C0-5191B4BF08F4}"/>
          </ac:spMkLst>
        </pc:spChg>
        <pc:spChg chg="add del mod">
          <ac:chgData name="Quik, Cindy" userId="7f945ce8-1abf-4676-8cd8-e040af1298d8" providerId="ADAL" clId="{D22BBA95-E5F1-40D7-8AA7-135EC1EE8D99}" dt="2022-09-27T08:43:15.895" v="236" actId="478"/>
          <ac:spMkLst>
            <pc:docMk/>
            <pc:sldMk cId="511070125" sldId="432"/>
            <ac:spMk id="5" creationId="{4BD1E680-A4BC-4897-8C7A-D31A8A101AB1}"/>
          </ac:spMkLst>
        </pc:spChg>
        <pc:picChg chg="mod">
          <ac:chgData name="Quik, Cindy" userId="7f945ce8-1abf-4676-8cd8-e040af1298d8" providerId="ADAL" clId="{D22BBA95-E5F1-40D7-8AA7-135EC1EE8D99}" dt="2022-09-27T09:37:04.066" v="2081" actId="1036"/>
          <ac:picMkLst>
            <pc:docMk/>
            <pc:sldMk cId="511070125" sldId="432"/>
            <ac:picMk id="11" creationId="{AE2EB10E-2648-49B2-B7AA-BD97DB0E8C4D}"/>
          </ac:picMkLst>
        </pc:picChg>
        <pc:picChg chg="mod">
          <ac:chgData name="Quik, Cindy" userId="7f945ce8-1abf-4676-8cd8-e040af1298d8" providerId="ADAL" clId="{D22BBA95-E5F1-40D7-8AA7-135EC1EE8D99}" dt="2022-09-27T09:37:04.066" v="2081" actId="1036"/>
          <ac:picMkLst>
            <pc:docMk/>
            <pc:sldMk cId="511070125" sldId="432"/>
            <ac:picMk id="12" creationId="{C5C949B5-3061-4211-9BE6-F4C37514C0FD}"/>
          </ac:picMkLst>
        </pc:picChg>
        <pc:picChg chg="mod">
          <ac:chgData name="Quik, Cindy" userId="7f945ce8-1abf-4676-8cd8-e040af1298d8" providerId="ADAL" clId="{D22BBA95-E5F1-40D7-8AA7-135EC1EE8D99}" dt="2022-09-27T09:37:04.066" v="2081" actId="1036"/>
          <ac:picMkLst>
            <pc:docMk/>
            <pc:sldMk cId="511070125" sldId="432"/>
            <ac:picMk id="13" creationId="{6857694A-2CFC-4FBE-B120-8DCFE46EB47E}"/>
          </ac:picMkLst>
        </pc:picChg>
        <pc:picChg chg="mod">
          <ac:chgData name="Quik, Cindy" userId="7f945ce8-1abf-4676-8cd8-e040af1298d8" providerId="ADAL" clId="{D22BBA95-E5F1-40D7-8AA7-135EC1EE8D99}" dt="2022-09-27T09:37:04.066" v="2081" actId="1036"/>
          <ac:picMkLst>
            <pc:docMk/>
            <pc:sldMk cId="511070125" sldId="432"/>
            <ac:picMk id="14" creationId="{4D5DD5DA-9B2F-4C47-A8A8-1D42ED4573F5}"/>
          </ac:picMkLst>
        </pc:picChg>
      </pc:sldChg>
      <pc:sldChg chg="modSp mod">
        <pc:chgData name="Quik, Cindy" userId="7f945ce8-1abf-4676-8cd8-e040af1298d8" providerId="ADAL" clId="{D22BBA95-E5F1-40D7-8AA7-135EC1EE8D99}" dt="2022-09-28T14:09:49.274" v="5976"/>
        <pc:sldMkLst>
          <pc:docMk/>
          <pc:sldMk cId="2913245148" sldId="435"/>
        </pc:sldMkLst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2913245148" sldId="435"/>
            <ac:spMk id="4" creationId="{50EF2CBB-AFDA-448B-9572-A9D53EAD9FF9}"/>
          </ac:spMkLst>
        </pc:spChg>
        <pc:spChg chg="mod">
          <ac:chgData name="Quik, Cindy" userId="7f945ce8-1abf-4676-8cd8-e040af1298d8" providerId="ADAL" clId="{D22BBA95-E5F1-40D7-8AA7-135EC1EE8D99}" dt="2022-09-27T09:49:26.193" v="2464" actId="20577"/>
          <ac:spMkLst>
            <pc:docMk/>
            <pc:sldMk cId="2913245148" sldId="435"/>
            <ac:spMk id="5" creationId="{34574830-22D6-4C23-90C9-B266333BC018}"/>
          </ac:spMkLst>
        </pc:spChg>
      </pc:sldChg>
      <pc:sldChg chg="del">
        <pc:chgData name="Quik, Cindy" userId="7f945ce8-1abf-4676-8cd8-e040af1298d8" providerId="ADAL" clId="{D22BBA95-E5F1-40D7-8AA7-135EC1EE8D99}" dt="2022-09-22T12:01:59.614" v="52" actId="47"/>
        <pc:sldMkLst>
          <pc:docMk/>
          <pc:sldMk cId="1704733288" sldId="440"/>
        </pc:sldMkLst>
      </pc:sldChg>
      <pc:sldChg chg="addSp delSp modSp mod delAnim modAnim">
        <pc:chgData name="Quik, Cindy" userId="7f945ce8-1abf-4676-8cd8-e040af1298d8" providerId="ADAL" clId="{D22BBA95-E5F1-40D7-8AA7-135EC1EE8D99}" dt="2022-09-28T14:09:49.274" v="5976"/>
        <pc:sldMkLst>
          <pc:docMk/>
          <pc:sldMk cId="674464009" sldId="442"/>
        </pc:sldMkLst>
        <pc:spChg chg="del">
          <ac:chgData name="Quik, Cindy" userId="7f945ce8-1abf-4676-8cd8-e040af1298d8" providerId="ADAL" clId="{D22BBA95-E5F1-40D7-8AA7-135EC1EE8D99}" dt="2022-09-22T12:01:21.722" v="38" actId="478"/>
          <ac:spMkLst>
            <pc:docMk/>
            <pc:sldMk cId="674464009" sldId="442"/>
            <ac:spMk id="2" creationId="{E4CE4839-6C5F-4572-9373-57AEE1F1B148}"/>
          </ac:spMkLst>
        </pc:spChg>
        <pc:spChg chg="mod">
          <ac:chgData name="Quik, Cindy" userId="7f945ce8-1abf-4676-8cd8-e040af1298d8" providerId="ADAL" clId="{D22BBA95-E5F1-40D7-8AA7-135EC1EE8D99}" dt="2022-09-27T09:50:13.652" v="2468"/>
          <ac:spMkLst>
            <pc:docMk/>
            <pc:sldMk cId="674464009" sldId="442"/>
            <ac:spMk id="3" creationId="{CA976654-4AE3-4484-A95F-4851AD294185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674464009" sldId="442"/>
            <ac:spMk id="4" creationId="{FBFC8B45-BC6C-4322-898B-8F5402A3F10C}"/>
          </ac:spMkLst>
        </pc:spChg>
        <pc:spChg chg="del">
          <ac:chgData name="Quik, Cindy" userId="7f945ce8-1abf-4676-8cd8-e040af1298d8" providerId="ADAL" clId="{D22BBA95-E5F1-40D7-8AA7-135EC1EE8D99}" dt="2022-09-22T12:01:29.725" v="40" actId="478"/>
          <ac:spMkLst>
            <pc:docMk/>
            <pc:sldMk cId="674464009" sldId="442"/>
            <ac:spMk id="7" creationId="{85718B5F-D3B7-404D-B1F3-D0157AFE9798}"/>
          </ac:spMkLst>
        </pc:spChg>
        <pc:spChg chg="add mod">
          <ac:chgData name="Quik, Cindy" userId="7f945ce8-1abf-4676-8cd8-e040af1298d8" providerId="ADAL" clId="{D22BBA95-E5F1-40D7-8AA7-135EC1EE8D99}" dt="2022-09-28T14:09:49.274" v="5976"/>
          <ac:spMkLst>
            <pc:docMk/>
            <pc:sldMk cId="674464009" sldId="442"/>
            <ac:spMk id="8" creationId="{EC500B47-9EC7-497A-933B-F18DD5E189B0}"/>
          </ac:spMkLst>
        </pc:spChg>
        <pc:picChg chg="del">
          <ac:chgData name="Quik, Cindy" userId="7f945ce8-1abf-4676-8cd8-e040af1298d8" providerId="ADAL" clId="{D22BBA95-E5F1-40D7-8AA7-135EC1EE8D99}" dt="2022-09-22T12:01:27.282" v="39" actId="478"/>
          <ac:picMkLst>
            <pc:docMk/>
            <pc:sldMk cId="674464009" sldId="442"/>
            <ac:picMk id="5" creationId="{2789DDDF-88A4-4B4C-B8D3-0F916E2EAE30}"/>
          </ac:picMkLst>
        </pc:picChg>
        <pc:picChg chg="add del mod">
          <ac:chgData name="Quik, Cindy" userId="7f945ce8-1abf-4676-8cd8-e040af1298d8" providerId="ADAL" clId="{D22BBA95-E5F1-40D7-8AA7-135EC1EE8D99}" dt="2022-09-27T09:51:05.766" v="2509" actId="478"/>
          <ac:picMkLst>
            <pc:docMk/>
            <pc:sldMk cId="674464009" sldId="442"/>
            <ac:picMk id="7" creationId="{152CDC58-EE09-415F-833C-51069E32CFEA}"/>
          </ac:picMkLst>
        </pc:picChg>
        <pc:picChg chg="add mod">
          <ac:chgData name="Quik, Cindy" userId="7f945ce8-1abf-4676-8cd8-e040af1298d8" providerId="ADAL" clId="{D22BBA95-E5F1-40D7-8AA7-135EC1EE8D99}" dt="2022-09-27T09:51:05.948" v="2510"/>
          <ac:picMkLst>
            <pc:docMk/>
            <pc:sldMk cId="674464009" sldId="442"/>
            <ac:picMk id="9" creationId="{3361597A-B53C-4DE2-9CB8-2C2BD11F7A0B}"/>
          </ac:picMkLst>
        </pc:picChg>
      </pc:sldChg>
      <pc:sldChg chg="addSp delSp modSp mod delAnim modAnim">
        <pc:chgData name="Quik, Cindy" userId="7f945ce8-1abf-4676-8cd8-e040af1298d8" providerId="ADAL" clId="{D22BBA95-E5F1-40D7-8AA7-135EC1EE8D99}" dt="2022-09-28T14:09:49.274" v="5976"/>
        <pc:sldMkLst>
          <pc:docMk/>
          <pc:sldMk cId="3070251287" sldId="443"/>
        </pc:sldMkLst>
        <pc:spChg chg="del">
          <ac:chgData name="Quik, Cindy" userId="7f945ce8-1abf-4676-8cd8-e040af1298d8" providerId="ADAL" clId="{D22BBA95-E5F1-40D7-8AA7-135EC1EE8D99}" dt="2022-09-22T12:01:33.850" v="41" actId="478"/>
          <ac:spMkLst>
            <pc:docMk/>
            <pc:sldMk cId="3070251287" sldId="443"/>
            <ac:spMk id="2" creationId="{3871662F-0D25-46EF-BEFC-5740A16754AD}"/>
          </ac:spMkLst>
        </pc:spChg>
        <pc:spChg chg="mod">
          <ac:chgData name="Quik, Cindy" userId="7f945ce8-1abf-4676-8cd8-e040af1298d8" providerId="ADAL" clId="{D22BBA95-E5F1-40D7-8AA7-135EC1EE8D99}" dt="2022-09-27T09:50:42.237" v="2479"/>
          <ac:spMkLst>
            <pc:docMk/>
            <pc:sldMk cId="3070251287" sldId="443"/>
            <ac:spMk id="3" creationId="{A7CC181A-AF3E-4AEA-903B-794E78298AC2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3070251287" sldId="443"/>
            <ac:spMk id="4" creationId="{F4729ECC-57FE-4862-B4C6-3AE907EA4407}"/>
          </ac:spMkLst>
        </pc:spChg>
        <pc:spChg chg="add mod">
          <ac:chgData name="Quik, Cindy" userId="7f945ce8-1abf-4676-8cd8-e040af1298d8" providerId="ADAL" clId="{D22BBA95-E5F1-40D7-8AA7-135EC1EE8D99}" dt="2022-09-28T14:09:49.274" v="5976"/>
          <ac:spMkLst>
            <pc:docMk/>
            <pc:sldMk cId="3070251287" sldId="443"/>
            <ac:spMk id="7" creationId="{C3CF5997-B99F-4C0C-AC57-4B567F2E6E1A}"/>
          </ac:spMkLst>
        </pc:spChg>
        <pc:spChg chg="mod">
          <ac:chgData name="Quik, Cindy" userId="7f945ce8-1abf-4676-8cd8-e040af1298d8" providerId="ADAL" clId="{D22BBA95-E5F1-40D7-8AA7-135EC1EE8D99}" dt="2022-09-27T09:01:02.228" v="989" actId="14100"/>
          <ac:spMkLst>
            <pc:docMk/>
            <pc:sldMk cId="3070251287" sldId="443"/>
            <ac:spMk id="8" creationId="{C7945734-E103-469A-ADD1-D145B14025A0}"/>
          </ac:spMkLst>
        </pc:spChg>
        <pc:spChg chg="mod">
          <ac:chgData name="Quik, Cindy" userId="7f945ce8-1abf-4676-8cd8-e040af1298d8" providerId="ADAL" clId="{D22BBA95-E5F1-40D7-8AA7-135EC1EE8D99}" dt="2022-09-27T09:01:05.236" v="990" actId="14100"/>
          <ac:spMkLst>
            <pc:docMk/>
            <pc:sldMk cId="3070251287" sldId="443"/>
            <ac:spMk id="10" creationId="{2A706C92-56DB-4DBE-8224-DE15621F2A7A}"/>
          </ac:spMkLst>
        </pc:spChg>
        <pc:spChg chg="mod">
          <ac:chgData name="Quik, Cindy" userId="7f945ce8-1abf-4676-8cd8-e040af1298d8" providerId="ADAL" clId="{D22BBA95-E5F1-40D7-8AA7-135EC1EE8D99}" dt="2022-09-27T09:01:14.848" v="992" actId="1076"/>
          <ac:spMkLst>
            <pc:docMk/>
            <pc:sldMk cId="3070251287" sldId="443"/>
            <ac:spMk id="11" creationId="{D029780A-24D9-44BC-BC96-2BA58D5B07A3}"/>
          </ac:spMkLst>
        </pc:spChg>
        <pc:spChg chg="add mod">
          <ac:chgData name="Quik, Cindy" userId="7f945ce8-1abf-4676-8cd8-e040af1298d8" providerId="ADAL" clId="{D22BBA95-E5F1-40D7-8AA7-135EC1EE8D99}" dt="2022-09-27T09:18:21.060" v="1327" actId="1035"/>
          <ac:spMkLst>
            <pc:docMk/>
            <pc:sldMk cId="3070251287" sldId="443"/>
            <ac:spMk id="12" creationId="{D13BD5AC-B07F-4934-B335-5E015190B623}"/>
          </ac:spMkLst>
        </pc:spChg>
        <pc:spChg chg="add del mod">
          <ac:chgData name="Quik, Cindy" userId="7f945ce8-1abf-4676-8cd8-e040af1298d8" providerId="ADAL" clId="{D22BBA95-E5F1-40D7-8AA7-135EC1EE8D99}" dt="2022-09-27T09:16:47.497" v="1262"/>
          <ac:spMkLst>
            <pc:docMk/>
            <pc:sldMk cId="3070251287" sldId="443"/>
            <ac:spMk id="13" creationId="{1145EE2B-1A93-40AF-B11E-F758F2F55CD5}"/>
          </ac:spMkLst>
        </pc:spChg>
        <pc:grpChg chg="add del mod">
          <ac:chgData name="Quik, Cindy" userId="7f945ce8-1abf-4676-8cd8-e040af1298d8" providerId="ADAL" clId="{D22BBA95-E5F1-40D7-8AA7-135EC1EE8D99}" dt="2022-09-27T09:01:42.167" v="997" actId="478"/>
          <ac:grpSpMkLst>
            <pc:docMk/>
            <pc:sldMk cId="3070251287" sldId="443"/>
            <ac:grpSpMk id="6" creationId="{2D3C8DBE-3DA6-4031-B007-746F35306D30}"/>
          </ac:grpSpMkLst>
        </pc:grpChg>
        <pc:picChg chg="del">
          <ac:chgData name="Quik, Cindy" userId="7f945ce8-1abf-4676-8cd8-e040af1298d8" providerId="ADAL" clId="{D22BBA95-E5F1-40D7-8AA7-135EC1EE8D99}" dt="2022-09-22T12:01:35.797" v="42" actId="478"/>
          <ac:picMkLst>
            <pc:docMk/>
            <pc:sldMk cId="3070251287" sldId="443"/>
            <ac:picMk id="5" creationId="{7B81FF00-D5D5-4827-8438-A2C87C4E272B}"/>
          </ac:picMkLst>
        </pc:picChg>
        <pc:picChg chg="del">
          <ac:chgData name="Quik, Cindy" userId="7f945ce8-1abf-4676-8cd8-e040af1298d8" providerId="ADAL" clId="{D22BBA95-E5F1-40D7-8AA7-135EC1EE8D99}" dt="2022-09-22T12:01:35.797" v="42" actId="478"/>
          <ac:picMkLst>
            <pc:docMk/>
            <pc:sldMk cId="3070251287" sldId="443"/>
            <ac:picMk id="6" creationId="{5D37CE55-CED0-4D22-8E08-4AA3FF393888}"/>
          </ac:picMkLst>
        </pc:picChg>
        <pc:picChg chg="del">
          <ac:chgData name="Quik, Cindy" userId="7f945ce8-1abf-4676-8cd8-e040af1298d8" providerId="ADAL" clId="{D22BBA95-E5F1-40D7-8AA7-135EC1EE8D99}" dt="2022-09-27T09:50:28.185" v="2471" actId="478"/>
          <ac:picMkLst>
            <pc:docMk/>
            <pc:sldMk cId="3070251287" sldId="443"/>
            <ac:picMk id="9" creationId="{6169D5F6-E757-482F-836A-A459E9C8AF5E}"/>
          </ac:picMkLst>
        </pc:picChg>
        <pc:picChg chg="add mod">
          <ac:chgData name="Quik, Cindy" userId="7f945ce8-1abf-4676-8cd8-e040af1298d8" providerId="ADAL" clId="{D22BBA95-E5F1-40D7-8AA7-135EC1EE8D99}" dt="2022-09-27T09:50:28.611" v="2472"/>
          <ac:picMkLst>
            <pc:docMk/>
            <pc:sldMk cId="3070251287" sldId="443"/>
            <ac:picMk id="14" creationId="{0DFA5CB5-C0CF-40A8-B1D9-E15E3EC152AC}"/>
          </ac:picMkLst>
        </pc:picChg>
        <pc:picChg chg="del">
          <ac:chgData name="Quik, Cindy" userId="7f945ce8-1abf-4676-8cd8-e040af1298d8" providerId="ADAL" clId="{D22BBA95-E5F1-40D7-8AA7-135EC1EE8D99}" dt="2022-09-22T12:01:35.797" v="42" actId="478"/>
          <ac:picMkLst>
            <pc:docMk/>
            <pc:sldMk cId="3070251287" sldId="443"/>
            <ac:picMk id="15" creationId="{7BFAA5CA-1AE4-481D-8731-8991B8E62ED3}"/>
          </ac:picMkLst>
        </pc:picChg>
        <pc:picChg chg="add del mod">
          <ac:chgData name="Quik, Cindy" userId="7f945ce8-1abf-4676-8cd8-e040af1298d8" providerId="ADAL" clId="{D22BBA95-E5F1-40D7-8AA7-135EC1EE8D99}" dt="2022-09-27T09:51:03.411" v="2507" actId="478"/>
          <ac:picMkLst>
            <pc:docMk/>
            <pc:sldMk cId="3070251287" sldId="443"/>
            <ac:picMk id="15" creationId="{816CBBDA-5883-4F65-954F-D5D2BEA81DE4}"/>
          </ac:picMkLst>
        </pc:picChg>
        <pc:picChg chg="add mod">
          <ac:chgData name="Quik, Cindy" userId="7f945ce8-1abf-4676-8cd8-e040af1298d8" providerId="ADAL" clId="{D22BBA95-E5F1-40D7-8AA7-135EC1EE8D99}" dt="2022-09-27T09:51:03.558" v="2508"/>
          <ac:picMkLst>
            <pc:docMk/>
            <pc:sldMk cId="3070251287" sldId="443"/>
            <ac:picMk id="16" creationId="{35CE13C6-A957-4522-9952-6F84F96400B3}"/>
          </ac:picMkLst>
        </pc:picChg>
      </pc:sldChg>
      <pc:sldChg chg="addSp delSp modSp del mod">
        <pc:chgData name="Quik, Cindy" userId="7f945ce8-1abf-4676-8cd8-e040af1298d8" providerId="ADAL" clId="{D22BBA95-E5F1-40D7-8AA7-135EC1EE8D99}" dt="2022-09-27T09:55:58.259" v="2827" actId="47"/>
        <pc:sldMkLst>
          <pc:docMk/>
          <pc:sldMk cId="2733908277" sldId="444"/>
        </pc:sldMkLst>
        <pc:spChg chg="del">
          <ac:chgData name="Quik, Cindy" userId="7f945ce8-1abf-4676-8cd8-e040af1298d8" providerId="ADAL" clId="{D22BBA95-E5F1-40D7-8AA7-135EC1EE8D99}" dt="2022-09-22T12:01:51.382" v="50" actId="478"/>
          <ac:spMkLst>
            <pc:docMk/>
            <pc:sldMk cId="2733908277" sldId="444"/>
            <ac:spMk id="2" creationId="{1EE1E740-D889-426B-BF1E-8B1252646377}"/>
          </ac:spMkLst>
        </pc:spChg>
        <pc:spChg chg="mod">
          <ac:chgData name="Quik, Cindy" userId="7f945ce8-1abf-4676-8cd8-e040af1298d8" providerId="ADAL" clId="{D22BBA95-E5F1-40D7-8AA7-135EC1EE8D99}" dt="2022-09-27T09:52:48.400" v="2535"/>
          <ac:spMkLst>
            <pc:docMk/>
            <pc:sldMk cId="2733908277" sldId="444"/>
            <ac:spMk id="3" creationId="{22032BAF-08DD-4D2E-8BEB-14D1380B8F36}"/>
          </ac:spMkLst>
        </pc:spChg>
        <pc:spChg chg="add mod">
          <ac:chgData name="Quik, Cindy" userId="7f945ce8-1abf-4676-8cd8-e040af1298d8" providerId="ADAL" clId="{D22BBA95-E5F1-40D7-8AA7-135EC1EE8D99}" dt="2022-09-27T09:29:13.835" v="1701" actId="21"/>
          <ac:spMkLst>
            <pc:docMk/>
            <pc:sldMk cId="2733908277" sldId="444"/>
            <ac:spMk id="5" creationId="{3A96A75A-4FA1-45A3-83B8-B7C121B3A1A9}"/>
          </ac:spMkLst>
        </pc:spChg>
        <pc:picChg chg="del">
          <ac:chgData name="Quik, Cindy" userId="7f945ce8-1abf-4676-8cd8-e040af1298d8" providerId="ADAL" clId="{D22BBA95-E5F1-40D7-8AA7-135EC1EE8D99}" dt="2022-09-22T12:01:53.710" v="51" actId="478"/>
          <ac:picMkLst>
            <pc:docMk/>
            <pc:sldMk cId="2733908277" sldId="444"/>
            <ac:picMk id="6" creationId="{3047AC74-2908-4A18-AD0E-25F3C8CB9D52}"/>
          </ac:picMkLst>
        </pc:picChg>
        <pc:picChg chg="add mod">
          <ac:chgData name="Quik, Cindy" userId="7f945ce8-1abf-4676-8cd8-e040af1298d8" providerId="ADAL" clId="{D22BBA95-E5F1-40D7-8AA7-135EC1EE8D99}" dt="2022-09-27T09:53:04.862" v="2659" actId="1037"/>
          <ac:picMkLst>
            <pc:docMk/>
            <pc:sldMk cId="2733908277" sldId="444"/>
            <ac:picMk id="6" creationId="{9E11BC12-6251-4C67-9182-DCD826F03B66}"/>
          </ac:picMkLst>
        </pc:picChg>
      </pc:sldChg>
      <pc:sldChg chg="addSp delSp modSp mod modAnim">
        <pc:chgData name="Quik, Cindy" userId="7f945ce8-1abf-4676-8cd8-e040af1298d8" providerId="ADAL" clId="{D22BBA95-E5F1-40D7-8AA7-135EC1EE8D99}" dt="2022-09-28T14:09:49.274" v="5976"/>
        <pc:sldMkLst>
          <pc:docMk/>
          <pc:sldMk cId="1144088971" sldId="445"/>
        </pc:sldMkLst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1144088971" sldId="445"/>
            <ac:spMk id="2" creationId="{48963963-3FB6-4AD4-BDF3-A9A3FF205115}"/>
          </ac:spMkLst>
        </pc:spChg>
        <pc:spChg chg="mod">
          <ac:chgData name="Quik, Cindy" userId="7f945ce8-1abf-4676-8cd8-e040af1298d8" providerId="ADAL" clId="{D22BBA95-E5F1-40D7-8AA7-135EC1EE8D99}" dt="2022-09-27T09:53:15.324" v="2662"/>
          <ac:spMkLst>
            <pc:docMk/>
            <pc:sldMk cId="1144088971" sldId="445"/>
            <ac:spMk id="3" creationId="{F4B0EA52-0DD2-4766-9151-988A0A00413E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1144088971" sldId="445"/>
            <ac:spMk id="4" creationId="{59BA0C4C-B57A-4D4D-A3A3-6D9AC3542BE9}"/>
          </ac:spMkLst>
        </pc:spChg>
        <pc:picChg chg="del">
          <ac:chgData name="Quik, Cindy" userId="7f945ce8-1abf-4676-8cd8-e040af1298d8" providerId="ADAL" clId="{D22BBA95-E5F1-40D7-8AA7-135EC1EE8D99}" dt="2022-09-27T09:53:09.864" v="2660" actId="478"/>
          <ac:picMkLst>
            <pc:docMk/>
            <pc:sldMk cId="1144088971" sldId="445"/>
            <ac:picMk id="6" creationId="{9DB3FDE1-F23D-4DCF-B2F1-C6F50FF55CCB}"/>
          </ac:picMkLst>
        </pc:picChg>
        <pc:picChg chg="add mod">
          <ac:chgData name="Quik, Cindy" userId="7f945ce8-1abf-4676-8cd8-e040af1298d8" providerId="ADAL" clId="{D22BBA95-E5F1-40D7-8AA7-135EC1EE8D99}" dt="2022-09-27T09:53:10.132" v="2661"/>
          <ac:picMkLst>
            <pc:docMk/>
            <pc:sldMk cId="1144088971" sldId="445"/>
            <ac:picMk id="7" creationId="{E0F11974-D18D-4385-BC3F-951E62BE1C24}"/>
          </ac:picMkLst>
        </pc:picChg>
        <pc:picChg chg="add mod">
          <ac:chgData name="Quik, Cindy" userId="7f945ce8-1abf-4676-8cd8-e040af1298d8" providerId="ADAL" clId="{D22BBA95-E5F1-40D7-8AA7-135EC1EE8D99}" dt="2022-09-27T09:55:55.135" v="2826" actId="1038"/>
          <ac:picMkLst>
            <pc:docMk/>
            <pc:sldMk cId="1144088971" sldId="445"/>
            <ac:picMk id="8" creationId="{4E0F1B76-570B-4C6D-A220-639610E19457}"/>
          </ac:picMkLst>
        </pc:picChg>
      </pc:sldChg>
      <pc:sldChg chg="addSp delSp modSp new mod ord modAnim">
        <pc:chgData name="Quik, Cindy" userId="7f945ce8-1abf-4676-8cd8-e040af1298d8" providerId="ADAL" clId="{D22BBA95-E5F1-40D7-8AA7-135EC1EE8D99}" dt="2022-09-28T14:11:06.152" v="5992"/>
        <pc:sldMkLst>
          <pc:docMk/>
          <pc:sldMk cId="1084760254" sldId="446"/>
        </pc:sldMkLst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1084760254" sldId="446"/>
            <ac:spMk id="2" creationId="{38AFA88D-5E24-4A6F-BA74-CC45AC1C3991}"/>
          </ac:spMkLst>
        </pc:spChg>
        <pc:spChg chg="mod">
          <ac:chgData name="Quik, Cindy" userId="7f945ce8-1abf-4676-8cd8-e040af1298d8" providerId="ADAL" clId="{D22BBA95-E5F1-40D7-8AA7-135EC1EE8D99}" dt="2022-09-27T10:25:13.661" v="3531"/>
          <ac:spMkLst>
            <pc:docMk/>
            <pc:sldMk cId="1084760254" sldId="446"/>
            <ac:spMk id="3" creationId="{318BC4E1-0B8D-4668-A231-FE05A0778ECD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1084760254" sldId="446"/>
            <ac:spMk id="4" creationId="{0EE23DE1-99FA-4435-8C3C-6F2CE9F08D55}"/>
          </ac:spMkLst>
        </pc:spChg>
        <pc:spChg chg="add del mod">
          <ac:chgData name="Quik, Cindy" userId="7f945ce8-1abf-4676-8cd8-e040af1298d8" providerId="ADAL" clId="{D22BBA95-E5F1-40D7-8AA7-135EC1EE8D99}" dt="2022-09-27T10:14:52.158" v="3387" actId="478"/>
          <ac:spMkLst>
            <pc:docMk/>
            <pc:sldMk cId="1084760254" sldId="446"/>
            <ac:spMk id="5" creationId="{1FF827D2-B18D-4A5E-BC89-840CBEBC33EB}"/>
          </ac:spMkLst>
        </pc:spChg>
        <pc:spChg chg="add del mod">
          <ac:chgData name="Quik, Cindy" userId="7f945ce8-1abf-4676-8cd8-e040af1298d8" providerId="ADAL" clId="{D22BBA95-E5F1-40D7-8AA7-135EC1EE8D99}" dt="2022-09-27T10:14:52.158" v="3387" actId="478"/>
          <ac:spMkLst>
            <pc:docMk/>
            <pc:sldMk cId="1084760254" sldId="446"/>
            <ac:spMk id="7" creationId="{A0CB1C7E-D10D-4188-B5F5-AEBD3B0B8A01}"/>
          </ac:spMkLst>
        </pc:spChg>
        <pc:spChg chg="add del mod">
          <ac:chgData name="Quik, Cindy" userId="7f945ce8-1abf-4676-8cd8-e040af1298d8" providerId="ADAL" clId="{D22BBA95-E5F1-40D7-8AA7-135EC1EE8D99}" dt="2022-09-27T10:14:52.158" v="3387" actId="478"/>
          <ac:spMkLst>
            <pc:docMk/>
            <pc:sldMk cId="1084760254" sldId="446"/>
            <ac:spMk id="9" creationId="{F4DAAD03-B003-400B-AABA-DE6A0843E12B}"/>
          </ac:spMkLst>
        </pc:spChg>
      </pc:sldChg>
      <pc:sldChg chg="del">
        <pc:chgData name="Quik, Cindy" userId="7f945ce8-1abf-4676-8cd8-e040af1298d8" providerId="ADAL" clId="{D22BBA95-E5F1-40D7-8AA7-135EC1EE8D99}" dt="2022-09-22T12:02:58.783" v="60" actId="47"/>
        <pc:sldMkLst>
          <pc:docMk/>
          <pc:sldMk cId="2416548377" sldId="446"/>
        </pc:sldMkLst>
      </pc:sldChg>
      <pc:sldChg chg="del">
        <pc:chgData name="Quik, Cindy" userId="7f945ce8-1abf-4676-8cd8-e040af1298d8" providerId="ADAL" clId="{D22BBA95-E5F1-40D7-8AA7-135EC1EE8D99}" dt="2022-09-22T12:01:06.729" v="36" actId="47"/>
        <pc:sldMkLst>
          <pc:docMk/>
          <pc:sldMk cId="2659075328" sldId="447"/>
        </pc:sldMkLst>
      </pc:sldChg>
      <pc:sldChg chg="modSp add del mod">
        <pc:chgData name="Quik, Cindy" userId="7f945ce8-1abf-4676-8cd8-e040af1298d8" providerId="ADAL" clId="{D22BBA95-E5F1-40D7-8AA7-135EC1EE8D99}" dt="2022-09-27T09:25:40.743" v="1548" actId="47"/>
        <pc:sldMkLst>
          <pc:docMk/>
          <pc:sldMk cId="3657107654" sldId="447"/>
        </pc:sldMkLst>
        <pc:spChg chg="mod">
          <ac:chgData name="Quik, Cindy" userId="7f945ce8-1abf-4676-8cd8-e040af1298d8" providerId="ADAL" clId="{D22BBA95-E5F1-40D7-8AA7-135EC1EE8D99}" dt="2022-09-27T09:01:39.960" v="994" actId="790"/>
          <ac:spMkLst>
            <pc:docMk/>
            <pc:sldMk cId="3657107654" sldId="447"/>
            <ac:spMk id="3" creationId="{A7CC181A-AF3E-4AEA-903B-794E78298AC2}"/>
          </ac:spMkLst>
        </pc:spChg>
        <pc:spChg chg="mod">
          <ac:chgData name="Quik, Cindy" userId="7f945ce8-1abf-4676-8cd8-e040af1298d8" providerId="ADAL" clId="{D22BBA95-E5F1-40D7-8AA7-135EC1EE8D99}" dt="2022-09-27T09:01:39.960" v="995" actId="790"/>
          <ac:spMkLst>
            <pc:docMk/>
            <pc:sldMk cId="3657107654" sldId="447"/>
            <ac:spMk id="4" creationId="{F4729ECC-57FE-4862-B4C6-3AE907EA4407}"/>
          </ac:spMkLst>
        </pc:spChg>
        <pc:spChg chg="mod">
          <ac:chgData name="Quik, Cindy" userId="7f945ce8-1abf-4676-8cd8-e040af1298d8" providerId="ADAL" clId="{D22BBA95-E5F1-40D7-8AA7-135EC1EE8D99}" dt="2022-09-27T09:22:29.458" v="1454" actId="6549"/>
          <ac:spMkLst>
            <pc:docMk/>
            <pc:sldMk cId="3657107654" sldId="447"/>
            <ac:spMk id="7" creationId="{C3CF5997-B99F-4C0C-AC57-4B567F2E6E1A}"/>
          </ac:spMkLst>
        </pc:spChg>
        <pc:spChg chg="mod">
          <ac:chgData name="Quik, Cindy" userId="7f945ce8-1abf-4676-8cd8-e040af1298d8" providerId="ADAL" clId="{D22BBA95-E5F1-40D7-8AA7-135EC1EE8D99}" dt="2022-09-27T09:03:17.661" v="1032" actId="20577"/>
          <ac:spMkLst>
            <pc:docMk/>
            <pc:sldMk cId="3657107654" sldId="447"/>
            <ac:spMk id="10" creationId="{2A706C92-56DB-4DBE-8224-DE15621F2A7A}"/>
          </ac:spMkLst>
        </pc:spChg>
        <pc:spChg chg="mod">
          <ac:chgData name="Quik, Cindy" userId="7f945ce8-1abf-4676-8cd8-e040af1298d8" providerId="ADAL" clId="{D22BBA95-E5F1-40D7-8AA7-135EC1EE8D99}" dt="2022-09-27T09:03:40.904" v="1083" actId="1036"/>
          <ac:spMkLst>
            <pc:docMk/>
            <pc:sldMk cId="3657107654" sldId="447"/>
            <ac:spMk id="11" creationId="{D029780A-24D9-44BC-BC96-2BA58D5B07A3}"/>
          </ac:spMkLst>
        </pc:spChg>
      </pc:sldChg>
      <pc:sldChg chg="del">
        <pc:chgData name="Quik, Cindy" userId="7f945ce8-1abf-4676-8cd8-e040af1298d8" providerId="ADAL" clId="{D22BBA95-E5F1-40D7-8AA7-135EC1EE8D99}" dt="2022-09-22T12:01:49.099" v="49" actId="47"/>
        <pc:sldMkLst>
          <pc:docMk/>
          <pc:sldMk cId="2176735792" sldId="448"/>
        </pc:sldMkLst>
      </pc:sldChg>
      <pc:sldChg chg="modSp add del mod">
        <pc:chgData name="Quik, Cindy" userId="7f945ce8-1abf-4676-8cd8-e040af1298d8" providerId="ADAL" clId="{D22BBA95-E5F1-40D7-8AA7-135EC1EE8D99}" dt="2022-09-27T09:07:06.056" v="1153" actId="47"/>
        <pc:sldMkLst>
          <pc:docMk/>
          <pc:sldMk cId="3703752525" sldId="448"/>
        </pc:sldMkLst>
        <pc:spChg chg="mod">
          <ac:chgData name="Quik, Cindy" userId="7f945ce8-1abf-4676-8cd8-e040af1298d8" providerId="ADAL" clId="{D22BBA95-E5F1-40D7-8AA7-135EC1EE8D99}" dt="2022-09-27T09:05:55.109" v="1124" actId="790"/>
          <ac:spMkLst>
            <pc:docMk/>
            <pc:sldMk cId="3703752525" sldId="448"/>
            <ac:spMk id="3" creationId="{A7CC181A-AF3E-4AEA-903B-794E78298AC2}"/>
          </ac:spMkLst>
        </pc:spChg>
        <pc:spChg chg="mod">
          <ac:chgData name="Quik, Cindy" userId="7f945ce8-1abf-4676-8cd8-e040af1298d8" providerId="ADAL" clId="{D22BBA95-E5F1-40D7-8AA7-135EC1EE8D99}" dt="2022-09-27T09:05:55.109" v="1125" actId="790"/>
          <ac:spMkLst>
            <pc:docMk/>
            <pc:sldMk cId="3703752525" sldId="448"/>
            <ac:spMk id="4" creationId="{F4729ECC-57FE-4862-B4C6-3AE907EA4407}"/>
          </ac:spMkLst>
        </pc:spChg>
        <pc:spChg chg="mod">
          <ac:chgData name="Quik, Cindy" userId="7f945ce8-1abf-4676-8cd8-e040af1298d8" providerId="ADAL" clId="{D22BBA95-E5F1-40D7-8AA7-135EC1EE8D99}" dt="2022-09-27T09:05:55.124" v="1126"/>
          <ac:spMkLst>
            <pc:docMk/>
            <pc:sldMk cId="3703752525" sldId="448"/>
            <ac:spMk id="7" creationId="{C3CF5997-B99F-4C0C-AC57-4B567F2E6E1A}"/>
          </ac:spMkLst>
        </pc:spChg>
      </pc:sldChg>
      <pc:sldChg chg="modSp add del mod">
        <pc:chgData name="Quik, Cindy" userId="7f945ce8-1abf-4676-8cd8-e040af1298d8" providerId="ADAL" clId="{D22BBA95-E5F1-40D7-8AA7-135EC1EE8D99}" dt="2022-09-27T09:19:32.430" v="1376" actId="47"/>
        <pc:sldMkLst>
          <pc:docMk/>
          <pc:sldMk cId="3748847175" sldId="448"/>
        </pc:sldMkLst>
        <pc:spChg chg="mod">
          <ac:chgData name="Quik, Cindy" userId="7f945ce8-1abf-4676-8cd8-e040af1298d8" providerId="ADAL" clId="{D22BBA95-E5F1-40D7-8AA7-135EC1EE8D99}" dt="2022-09-27T09:18:34.204" v="1329" actId="790"/>
          <ac:spMkLst>
            <pc:docMk/>
            <pc:sldMk cId="3748847175" sldId="448"/>
            <ac:spMk id="3" creationId="{A7CC181A-AF3E-4AEA-903B-794E78298AC2}"/>
          </ac:spMkLst>
        </pc:spChg>
        <pc:spChg chg="mod">
          <ac:chgData name="Quik, Cindy" userId="7f945ce8-1abf-4676-8cd8-e040af1298d8" providerId="ADAL" clId="{D22BBA95-E5F1-40D7-8AA7-135EC1EE8D99}" dt="2022-09-27T09:18:34.204" v="1330" actId="790"/>
          <ac:spMkLst>
            <pc:docMk/>
            <pc:sldMk cId="3748847175" sldId="448"/>
            <ac:spMk id="4" creationId="{F4729ECC-57FE-4862-B4C6-3AE907EA4407}"/>
          </ac:spMkLst>
        </pc:spChg>
        <pc:spChg chg="mod">
          <ac:chgData name="Quik, Cindy" userId="7f945ce8-1abf-4676-8cd8-e040af1298d8" providerId="ADAL" clId="{D22BBA95-E5F1-40D7-8AA7-135EC1EE8D99}" dt="2022-09-27T09:19:30.779" v="1375" actId="21"/>
          <ac:spMkLst>
            <pc:docMk/>
            <pc:sldMk cId="3748847175" sldId="448"/>
            <ac:spMk id="7" creationId="{C3CF5997-B99F-4C0C-AC57-4B567F2E6E1A}"/>
          </ac:spMkLst>
        </pc:spChg>
        <pc:spChg chg="mod">
          <ac:chgData name="Quik, Cindy" userId="7f945ce8-1abf-4676-8cd8-e040af1298d8" providerId="ADAL" clId="{D22BBA95-E5F1-40D7-8AA7-135EC1EE8D99}" dt="2022-09-27T09:18:34.219" v="1332" actId="790"/>
          <ac:spMkLst>
            <pc:docMk/>
            <pc:sldMk cId="3748847175" sldId="448"/>
            <ac:spMk id="12" creationId="{D13BD5AC-B07F-4934-B335-5E015190B623}"/>
          </ac:spMkLst>
        </pc:spChg>
      </pc:sldChg>
      <pc:sldChg chg="del">
        <pc:chgData name="Quik, Cindy" userId="7f945ce8-1abf-4676-8cd8-e040af1298d8" providerId="ADAL" clId="{D22BBA95-E5F1-40D7-8AA7-135EC1EE8D99}" dt="2022-09-22T12:03:08.059" v="63" actId="47"/>
        <pc:sldMkLst>
          <pc:docMk/>
          <pc:sldMk cId="425805533" sldId="449"/>
        </pc:sldMkLst>
      </pc:sldChg>
      <pc:sldChg chg="modSp new del mod">
        <pc:chgData name="Quik, Cindy" userId="7f945ce8-1abf-4676-8cd8-e040af1298d8" providerId="ADAL" clId="{D22BBA95-E5F1-40D7-8AA7-135EC1EE8D99}" dt="2022-09-27T09:18:39.061" v="1346" actId="47"/>
        <pc:sldMkLst>
          <pc:docMk/>
          <pc:sldMk cId="454493562" sldId="449"/>
        </pc:sldMkLst>
        <pc:spChg chg="mod">
          <ac:chgData name="Quik, Cindy" userId="7f945ce8-1abf-4676-8cd8-e040af1298d8" providerId="ADAL" clId="{D22BBA95-E5F1-40D7-8AA7-135EC1EE8D99}" dt="2022-09-27T09:18:35.914" v="1336"/>
          <ac:spMkLst>
            <pc:docMk/>
            <pc:sldMk cId="454493562" sldId="449"/>
            <ac:spMk id="2" creationId="{5EFFBC28-0BB4-47F1-AC56-F634F9CB2339}"/>
          </ac:spMkLst>
        </pc:spChg>
        <pc:spChg chg="mod">
          <ac:chgData name="Quik, Cindy" userId="7f945ce8-1abf-4676-8cd8-e040af1298d8" providerId="ADAL" clId="{D22BBA95-E5F1-40D7-8AA7-135EC1EE8D99}" dt="2022-09-27T09:18:35.914" v="1339" actId="20577"/>
          <ac:spMkLst>
            <pc:docMk/>
            <pc:sldMk cId="454493562" sldId="449"/>
            <ac:spMk id="3" creationId="{7714EAB4-462E-413D-9D7C-3F1E9A194886}"/>
          </ac:spMkLst>
        </pc:spChg>
        <pc:spChg chg="mod">
          <ac:chgData name="Quik, Cindy" userId="7f945ce8-1abf-4676-8cd8-e040af1298d8" providerId="ADAL" clId="{D22BBA95-E5F1-40D7-8AA7-135EC1EE8D99}" dt="2022-09-27T09:18:35.914" v="1340" actId="790"/>
          <ac:spMkLst>
            <pc:docMk/>
            <pc:sldMk cId="454493562" sldId="449"/>
            <ac:spMk id="4" creationId="{ED3A42A3-3CD3-4E8B-BB59-457ECF570F78}"/>
          </ac:spMkLst>
        </pc:spChg>
      </pc:sldChg>
      <pc:sldChg chg="modSp add del mod">
        <pc:chgData name="Quik, Cindy" userId="7f945ce8-1abf-4676-8cd8-e040af1298d8" providerId="ADAL" clId="{D22BBA95-E5F1-40D7-8AA7-135EC1EE8D99}" dt="2022-09-27T09:25:10.835" v="1526" actId="47"/>
        <pc:sldMkLst>
          <pc:docMk/>
          <pc:sldMk cId="1320941994" sldId="449"/>
        </pc:sldMkLst>
        <pc:spChg chg="mod">
          <ac:chgData name="Quik, Cindy" userId="7f945ce8-1abf-4676-8cd8-e040af1298d8" providerId="ADAL" clId="{D22BBA95-E5F1-40D7-8AA7-135EC1EE8D99}" dt="2022-09-27T09:19:27.115" v="1371" actId="790"/>
          <ac:spMkLst>
            <pc:docMk/>
            <pc:sldMk cId="1320941994" sldId="449"/>
            <ac:spMk id="3" creationId="{A7CC181A-AF3E-4AEA-903B-794E78298AC2}"/>
          </ac:spMkLst>
        </pc:spChg>
        <pc:spChg chg="mod">
          <ac:chgData name="Quik, Cindy" userId="7f945ce8-1abf-4676-8cd8-e040af1298d8" providerId="ADAL" clId="{D22BBA95-E5F1-40D7-8AA7-135EC1EE8D99}" dt="2022-09-27T09:19:27.115" v="1372" actId="790"/>
          <ac:spMkLst>
            <pc:docMk/>
            <pc:sldMk cId="1320941994" sldId="449"/>
            <ac:spMk id="4" creationId="{F4729ECC-57FE-4862-B4C6-3AE907EA4407}"/>
          </ac:spMkLst>
        </pc:spChg>
        <pc:spChg chg="mod">
          <ac:chgData name="Quik, Cindy" userId="7f945ce8-1abf-4676-8cd8-e040af1298d8" providerId="ADAL" clId="{D22BBA95-E5F1-40D7-8AA7-135EC1EE8D99}" dt="2022-09-27T09:19:40.661" v="1386" actId="6549"/>
          <ac:spMkLst>
            <pc:docMk/>
            <pc:sldMk cId="1320941994" sldId="449"/>
            <ac:spMk id="7" creationId="{C3CF5997-B99F-4C0C-AC57-4B567F2E6E1A}"/>
          </ac:spMkLst>
        </pc:spChg>
        <pc:spChg chg="mod">
          <ac:chgData name="Quik, Cindy" userId="7f945ce8-1abf-4676-8cd8-e040af1298d8" providerId="ADAL" clId="{D22BBA95-E5F1-40D7-8AA7-135EC1EE8D99}" dt="2022-09-27T09:19:27.146" v="1374" actId="790"/>
          <ac:spMkLst>
            <pc:docMk/>
            <pc:sldMk cId="1320941994" sldId="449"/>
            <ac:spMk id="12" creationId="{D13BD5AC-B07F-4934-B335-5E015190B623}"/>
          </ac:spMkLst>
        </pc:spChg>
      </pc:sldChg>
      <pc:sldChg chg="addSp delSp modSp add mod modAnim">
        <pc:chgData name="Quik, Cindy" userId="7f945ce8-1abf-4676-8cd8-e040af1298d8" providerId="ADAL" clId="{D22BBA95-E5F1-40D7-8AA7-135EC1EE8D99}" dt="2022-09-28T14:09:49.274" v="5976"/>
        <pc:sldMkLst>
          <pc:docMk/>
          <pc:sldMk cId="1727961939" sldId="450"/>
        </pc:sldMkLst>
        <pc:spChg chg="mod">
          <ac:chgData name="Quik, Cindy" userId="7f945ce8-1abf-4676-8cd8-e040af1298d8" providerId="ADAL" clId="{D22BBA95-E5F1-40D7-8AA7-135EC1EE8D99}" dt="2022-09-27T09:50:43.455" v="2480"/>
          <ac:spMkLst>
            <pc:docMk/>
            <pc:sldMk cId="1727961939" sldId="450"/>
            <ac:spMk id="3" creationId="{A7CC181A-AF3E-4AEA-903B-794E78298AC2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1727961939" sldId="450"/>
            <ac:spMk id="4" creationId="{F4729ECC-57FE-4862-B4C6-3AE907EA4407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1727961939" sldId="450"/>
            <ac:spMk id="7" creationId="{C3CF5997-B99F-4C0C-AC57-4B567F2E6E1A}"/>
          </ac:spMkLst>
        </pc:spChg>
        <pc:spChg chg="mod">
          <ac:chgData name="Quik, Cindy" userId="7f945ce8-1abf-4676-8cd8-e040af1298d8" providerId="ADAL" clId="{D22BBA95-E5F1-40D7-8AA7-135EC1EE8D99}" dt="2022-09-27T09:19:44.814" v="1391" actId="790"/>
          <ac:spMkLst>
            <pc:docMk/>
            <pc:sldMk cId="1727961939" sldId="450"/>
            <ac:spMk id="12" creationId="{D13BD5AC-B07F-4934-B335-5E015190B623}"/>
          </ac:spMkLst>
        </pc:spChg>
        <pc:picChg chg="add mod">
          <ac:chgData name="Quik, Cindy" userId="7f945ce8-1abf-4676-8cd8-e040af1298d8" providerId="ADAL" clId="{D22BBA95-E5F1-40D7-8AA7-135EC1EE8D99}" dt="2022-09-27T09:50:30.668" v="2474"/>
          <ac:picMkLst>
            <pc:docMk/>
            <pc:sldMk cId="1727961939" sldId="450"/>
            <ac:picMk id="8" creationId="{22A2DC3C-9AA2-4797-B3BD-0138894DA7AD}"/>
          </ac:picMkLst>
        </pc:picChg>
        <pc:picChg chg="del">
          <ac:chgData name="Quik, Cindy" userId="7f945ce8-1abf-4676-8cd8-e040af1298d8" providerId="ADAL" clId="{D22BBA95-E5F1-40D7-8AA7-135EC1EE8D99}" dt="2022-09-27T09:50:30.410" v="2473" actId="478"/>
          <ac:picMkLst>
            <pc:docMk/>
            <pc:sldMk cId="1727961939" sldId="450"/>
            <ac:picMk id="9" creationId="{6169D5F6-E757-482F-836A-A459E9C8AF5E}"/>
          </ac:picMkLst>
        </pc:picChg>
        <pc:picChg chg="add del mod">
          <ac:chgData name="Quik, Cindy" userId="7f945ce8-1abf-4676-8cd8-e040af1298d8" providerId="ADAL" clId="{D22BBA95-E5F1-40D7-8AA7-135EC1EE8D99}" dt="2022-09-27T09:51:01.354" v="2505" actId="478"/>
          <ac:picMkLst>
            <pc:docMk/>
            <pc:sldMk cId="1727961939" sldId="450"/>
            <ac:picMk id="10" creationId="{849A2460-283F-42A7-BC61-C3121F226402}"/>
          </ac:picMkLst>
        </pc:picChg>
        <pc:picChg chg="add mod">
          <ac:chgData name="Quik, Cindy" userId="7f945ce8-1abf-4676-8cd8-e040af1298d8" providerId="ADAL" clId="{D22BBA95-E5F1-40D7-8AA7-135EC1EE8D99}" dt="2022-09-27T10:06:19.180" v="3118" actId="1076"/>
          <ac:picMkLst>
            <pc:docMk/>
            <pc:sldMk cId="1727961939" sldId="450"/>
            <ac:picMk id="11" creationId="{06D8C0A6-069B-4319-9FF7-AECD54E3DFBE}"/>
          </ac:picMkLst>
        </pc:picChg>
      </pc:sldChg>
      <pc:sldChg chg="modSp add del mod">
        <pc:chgData name="Quik, Cindy" userId="7f945ce8-1abf-4676-8cd8-e040af1298d8" providerId="ADAL" clId="{D22BBA95-E5F1-40D7-8AA7-135EC1EE8D99}" dt="2022-09-27T09:19:25.860" v="1369" actId="47"/>
        <pc:sldMkLst>
          <pc:docMk/>
          <pc:sldMk cId="2592983986" sldId="450"/>
        </pc:sldMkLst>
        <pc:spChg chg="mod">
          <ac:chgData name="Quik, Cindy" userId="7f945ce8-1abf-4676-8cd8-e040af1298d8" providerId="ADAL" clId="{D22BBA95-E5F1-40D7-8AA7-135EC1EE8D99}" dt="2022-09-27T09:18:37.829" v="1342" actId="790"/>
          <ac:spMkLst>
            <pc:docMk/>
            <pc:sldMk cId="2592983986" sldId="450"/>
            <ac:spMk id="3" creationId="{A7CC181A-AF3E-4AEA-903B-794E78298AC2}"/>
          </ac:spMkLst>
        </pc:spChg>
        <pc:spChg chg="mod">
          <ac:chgData name="Quik, Cindy" userId="7f945ce8-1abf-4676-8cd8-e040af1298d8" providerId="ADAL" clId="{D22BBA95-E5F1-40D7-8AA7-135EC1EE8D99}" dt="2022-09-27T09:18:37.844" v="1343" actId="790"/>
          <ac:spMkLst>
            <pc:docMk/>
            <pc:sldMk cId="2592983986" sldId="450"/>
            <ac:spMk id="4" creationId="{F4729ECC-57FE-4862-B4C6-3AE907EA4407}"/>
          </ac:spMkLst>
        </pc:spChg>
        <pc:spChg chg="mod">
          <ac:chgData name="Quik, Cindy" userId="7f945ce8-1abf-4676-8cd8-e040af1298d8" providerId="ADAL" clId="{D22BBA95-E5F1-40D7-8AA7-135EC1EE8D99}" dt="2022-09-27T09:18:37.844" v="1344"/>
          <ac:spMkLst>
            <pc:docMk/>
            <pc:sldMk cId="2592983986" sldId="450"/>
            <ac:spMk id="7" creationId="{C3CF5997-B99F-4C0C-AC57-4B567F2E6E1A}"/>
          </ac:spMkLst>
        </pc:spChg>
        <pc:spChg chg="mod">
          <ac:chgData name="Quik, Cindy" userId="7f945ce8-1abf-4676-8cd8-e040af1298d8" providerId="ADAL" clId="{D22BBA95-E5F1-40D7-8AA7-135EC1EE8D99}" dt="2022-09-27T09:18:37.844" v="1345" actId="790"/>
          <ac:spMkLst>
            <pc:docMk/>
            <pc:sldMk cId="2592983986" sldId="450"/>
            <ac:spMk id="12" creationId="{D13BD5AC-B07F-4934-B335-5E015190B623}"/>
          </ac:spMkLst>
        </pc:spChg>
      </pc:sldChg>
      <pc:sldChg chg="del">
        <pc:chgData name="Quik, Cindy" userId="7f945ce8-1abf-4676-8cd8-e040af1298d8" providerId="ADAL" clId="{D22BBA95-E5F1-40D7-8AA7-135EC1EE8D99}" dt="2022-09-22T12:01:08.598" v="37" actId="47"/>
        <pc:sldMkLst>
          <pc:docMk/>
          <pc:sldMk cId="3681152531" sldId="450"/>
        </pc:sldMkLst>
      </pc:sldChg>
      <pc:sldChg chg="addSp delSp modSp add del mod modAnim">
        <pc:chgData name="Quik, Cindy" userId="7f945ce8-1abf-4676-8cd8-e040af1298d8" providerId="ADAL" clId="{D22BBA95-E5F1-40D7-8AA7-135EC1EE8D99}" dt="2022-09-27T09:25:38.841" v="1547" actId="47"/>
        <pc:sldMkLst>
          <pc:docMk/>
          <pc:sldMk cId="1753408143" sldId="451"/>
        </pc:sldMkLst>
        <pc:spChg chg="mod">
          <ac:chgData name="Quik, Cindy" userId="7f945ce8-1abf-4676-8cd8-e040af1298d8" providerId="ADAL" clId="{D22BBA95-E5F1-40D7-8AA7-135EC1EE8D99}" dt="2022-09-27T09:22:39.808" v="1456" actId="790"/>
          <ac:spMkLst>
            <pc:docMk/>
            <pc:sldMk cId="1753408143" sldId="451"/>
            <ac:spMk id="3" creationId="{A7CC181A-AF3E-4AEA-903B-794E78298AC2}"/>
          </ac:spMkLst>
        </pc:spChg>
        <pc:spChg chg="mod">
          <ac:chgData name="Quik, Cindy" userId="7f945ce8-1abf-4676-8cd8-e040af1298d8" providerId="ADAL" clId="{D22BBA95-E5F1-40D7-8AA7-135EC1EE8D99}" dt="2022-09-27T09:22:39.808" v="1457" actId="790"/>
          <ac:spMkLst>
            <pc:docMk/>
            <pc:sldMk cId="1753408143" sldId="451"/>
            <ac:spMk id="4" creationId="{F4729ECC-57FE-4862-B4C6-3AE907EA4407}"/>
          </ac:spMkLst>
        </pc:spChg>
        <pc:spChg chg="mod">
          <ac:chgData name="Quik, Cindy" userId="7f945ce8-1abf-4676-8cd8-e040af1298d8" providerId="ADAL" clId="{D22BBA95-E5F1-40D7-8AA7-135EC1EE8D99}" dt="2022-09-27T09:23:06.473" v="1463" actId="20577"/>
          <ac:spMkLst>
            <pc:docMk/>
            <pc:sldMk cId="1753408143" sldId="451"/>
            <ac:spMk id="7" creationId="{C3CF5997-B99F-4C0C-AC57-4B567F2E6E1A}"/>
          </ac:spMkLst>
        </pc:spChg>
        <pc:spChg chg="mod">
          <ac:chgData name="Quik, Cindy" userId="7f945ce8-1abf-4676-8cd8-e040af1298d8" providerId="ADAL" clId="{D22BBA95-E5F1-40D7-8AA7-135EC1EE8D99}" dt="2022-09-27T09:22:56.408" v="1460"/>
          <ac:spMkLst>
            <pc:docMk/>
            <pc:sldMk cId="1753408143" sldId="451"/>
            <ac:spMk id="10" creationId="{BFAA9B0B-7320-4440-92B8-CBA97B38380E}"/>
          </ac:spMkLst>
        </pc:spChg>
        <pc:spChg chg="mod">
          <ac:chgData name="Quik, Cindy" userId="7f945ce8-1abf-4676-8cd8-e040af1298d8" providerId="ADAL" clId="{D22BBA95-E5F1-40D7-8AA7-135EC1EE8D99}" dt="2022-09-27T09:22:56.408" v="1460"/>
          <ac:spMkLst>
            <pc:docMk/>
            <pc:sldMk cId="1753408143" sldId="451"/>
            <ac:spMk id="11" creationId="{DF58ADBE-F749-43AF-ABF9-06BA16A39ACC}"/>
          </ac:spMkLst>
        </pc:spChg>
        <pc:spChg chg="del mod">
          <ac:chgData name="Quik, Cindy" userId="7f945ce8-1abf-4676-8cd8-e040af1298d8" providerId="ADAL" clId="{D22BBA95-E5F1-40D7-8AA7-135EC1EE8D99}" dt="2022-09-27T09:23:09.908" v="1464" actId="478"/>
          <ac:spMkLst>
            <pc:docMk/>
            <pc:sldMk cId="1753408143" sldId="451"/>
            <ac:spMk id="12" creationId="{D13BD5AC-B07F-4934-B335-5E015190B623}"/>
          </ac:spMkLst>
        </pc:spChg>
        <pc:spChg chg="mod">
          <ac:chgData name="Quik, Cindy" userId="7f945ce8-1abf-4676-8cd8-e040af1298d8" providerId="ADAL" clId="{D22BBA95-E5F1-40D7-8AA7-135EC1EE8D99}" dt="2022-09-27T09:22:56.408" v="1460"/>
          <ac:spMkLst>
            <pc:docMk/>
            <pc:sldMk cId="1753408143" sldId="451"/>
            <ac:spMk id="13" creationId="{3ECBFAEB-99CA-46E2-B1E1-AF6E6E297332}"/>
          </ac:spMkLst>
        </pc:spChg>
        <pc:grpChg chg="add mod">
          <ac:chgData name="Quik, Cindy" userId="7f945ce8-1abf-4676-8cd8-e040af1298d8" providerId="ADAL" clId="{D22BBA95-E5F1-40D7-8AA7-135EC1EE8D99}" dt="2022-09-27T09:22:56.408" v="1460"/>
          <ac:grpSpMkLst>
            <pc:docMk/>
            <pc:sldMk cId="1753408143" sldId="451"/>
            <ac:grpSpMk id="8" creationId="{875B98DD-64C8-47B6-870C-799C1A6571A7}"/>
          </ac:grpSpMkLst>
        </pc:grpChg>
      </pc:sldChg>
      <pc:sldChg chg="del">
        <pc:chgData name="Quik, Cindy" userId="7f945ce8-1abf-4676-8cd8-e040af1298d8" providerId="ADAL" clId="{D22BBA95-E5F1-40D7-8AA7-135EC1EE8D99}" dt="2022-09-22T12:02:00.632" v="53" actId="47"/>
        <pc:sldMkLst>
          <pc:docMk/>
          <pc:sldMk cId="3845315685" sldId="451"/>
        </pc:sldMkLst>
      </pc:sldChg>
      <pc:sldChg chg="addSp delSp modSp add del mod modAnim">
        <pc:chgData name="Quik, Cindy" userId="7f945ce8-1abf-4676-8cd8-e040af1298d8" providerId="ADAL" clId="{D22BBA95-E5F1-40D7-8AA7-135EC1EE8D99}" dt="2022-09-27T09:33:25.408" v="1806" actId="47"/>
        <pc:sldMkLst>
          <pc:docMk/>
          <pc:sldMk cId="709405755" sldId="452"/>
        </pc:sldMkLst>
        <pc:spChg chg="mod">
          <ac:chgData name="Quik, Cindy" userId="7f945ce8-1abf-4676-8cd8-e040af1298d8" providerId="ADAL" clId="{D22BBA95-E5F1-40D7-8AA7-135EC1EE8D99}" dt="2022-09-27T09:25:17.153" v="1528" actId="790"/>
          <ac:spMkLst>
            <pc:docMk/>
            <pc:sldMk cId="709405755" sldId="452"/>
            <ac:spMk id="3" creationId="{A7CC181A-AF3E-4AEA-903B-794E78298AC2}"/>
          </ac:spMkLst>
        </pc:spChg>
        <pc:spChg chg="mod">
          <ac:chgData name="Quik, Cindy" userId="7f945ce8-1abf-4676-8cd8-e040af1298d8" providerId="ADAL" clId="{D22BBA95-E5F1-40D7-8AA7-135EC1EE8D99}" dt="2022-09-27T09:25:17.153" v="1529" actId="790"/>
          <ac:spMkLst>
            <pc:docMk/>
            <pc:sldMk cId="709405755" sldId="452"/>
            <ac:spMk id="4" creationId="{F4729ECC-57FE-4862-B4C6-3AE907EA4407}"/>
          </ac:spMkLst>
        </pc:spChg>
        <pc:spChg chg="mod">
          <ac:chgData name="Quik, Cindy" userId="7f945ce8-1abf-4676-8cd8-e040af1298d8" providerId="ADAL" clId="{D22BBA95-E5F1-40D7-8AA7-135EC1EE8D99}" dt="2022-09-27T09:25:32.441" v="1544" actId="20577"/>
          <ac:spMkLst>
            <pc:docMk/>
            <pc:sldMk cId="709405755" sldId="452"/>
            <ac:spMk id="7" creationId="{C3CF5997-B99F-4C0C-AC57-4B567F2E6E1A}"/>
          </ac:spMkLst>
        </pc:spChg>
        <pc:spChg chg="mod">
          <ac:chgData name="Quik, Cindy" userId="7f945ce8-1abf-4676-8cd8-e040af1298d8" providerId="ADAL" clId="{D22BBA95-E5F1-40D7-8AA7-135EC1EE8D99}" dt="2022-09-27T09:25:33.443" v="1545"/>
          <ac:spMkLst>
            <pc:docMk/>
            <pc:sldMk cId="709405755" sldId="452"/>
            <ac:spMk id="10" creationId="{45EEE813-611A-42C5-81B4-2A90327818BD}"/>
          </ac:spMkLst>
        </pc:spChg>
        <pc:spChg chg="mod">
          <ac:chgData name="Quik, Cindy" userId="7f945ce8-1abf-4676-8cd8-e040af1298d8" providerId="ADAL" clId="{D22BBA95-E5F1-40D7-8AA7-135EC1EE8D99}" dt="2022-09-27T09:25:33.443" v="1545"/>
          <ac:spMkLst>
            <pc:docMk/>
            <pc:sldMk cId="709405755" sldId="452"/>
            <ac:spMk id="11" creationId="{5A2496FD-F0DD-4EF9-BC65-49E1403F23A4}"/>
          </ac:spMkLst>
        </pc:spChg>
        <pc:spChg chg="del mod">
          <ac:chgData name="Quik, Cindy" userId="7f945ce8-1abf-4676-8cd8-e040af1298d8" providerId="ADAL" clId="{D22BBA95-E5F1-40D7-8AA7-135EC1EE8D99}" dt="2022-09-27T09:25:36.235" v="1546" actId="478"/>
          <ac:spMkLst>
            <pc:docMk/>
            <pc:sldMk cId="709405755" sldId="452"/>
            <ac:spMk id="12" creationId="{D13BD5AC-B07F-4934-B335-5E015190B623}"/>
          </ac:spMkLst>
        </pc:spChg>
        <pc:spChg chg="mod">
          <ac:chgData name="Quik, Cindy" userId="7f945ce8-1abf-4676-8cd8-e040af1298d8" providerId="ADAL" clId="{D22BBA95-E5F1-40D7-8AA7-135EC1EE8D99}" dt="2022-09-27T09:25:33.443" v="1545"/>
          <ac:spMkLst>
            <pc:docMk/>
            <pc:sldMk cId="709405755" sldId="452"/>
            <ac:spMk id="13" creationId="{D982A719-DC35-45B1-BA85-5843F89351EC}"/>
          </ac:spMkLst>
        </pc:spChg>
        <pc:grpChg chg="add mod">
          <ac:chgData name="Quik, Cindy" userId="7f945ce8-1abf-4676-8cd8-e040af1298d8" providerId="ADAL" clId="{D22BBA95-E5F1-40D7-8AA7-135EC1EE8D99}" dt="2022-09-27T09:25:33.443" v="1545"/>
          <ac:grpSpMkLst>
            <pc:docMk/>
            <pc:sldMk cId="709405755" sldId="452"/>
            <ac:grpSpMk id="8" creationId="{1D6CB43E-393A-432A-99DD-F99484780F08}"/>
          </ac:grpSpMkLst>
        </pc:grpChg>
      </pc:sldChg>
      <pc:sldChg chg="del">
        <pc:chgData name="Quik, Cindy" userId="7f945ce8-1abf-4676-8cd8-e040af1298d8" providerId="ADAL" clId="{D22BBA95-E5F1-40D7-8AA7-135EC1EE8D99}" dt="2022-09-22T12:03:00.951" v="61" actId="47"/>
        <pc:sldMkLst>
          <pc:docMk/>
          <pc:sldMk cId="3473554649" sldId="452"/>
        </pc:sldMkLst>
      </pc:sldChg>
      <pc:sldChg chg="modSp new del mod">
        <pc:chgData name="Quik, Cindy" userId="7f945ce8-1abf-4676-8cd8-e040af1298d8" providerId="ADAL" clId="{D22BBA95-E5F1-40D7-8AA7-135EC1EE8D99}" dt="2022-09-27T09:30:14.450" v="1763" actId="47"/>
        <pc:sldMkLst>
          <pc:docMk/>
          <pc:sldMk cId="696458539" sldId="453"/>
        </pc:sldMkLst>
        <pc:spChg chg="mod">
          <ac:chgData name="Quik, Cindy" userId="7f945ce8-1abf-4676-8cd8-e040af1298d8" providerId="ADAL" clId="{D22BBA95-E5F1-40D7-8AA7-135EC1EE8D99}" dt="2022-09-27T09:29:35.167" v="1707" actId="21"/>
          <ac:spMkLst>
            <pc:docMk/>
            <pc:sldMk cId="696458539" sldId="453"/>
            <ac:spMk id="2" creationId="{6A14F2B8-8A3A-4C75-BDA9-AD73C912312B}"/>
          </ac:spMkLst>
        </pc:spChg>
        <pc:spChg chg="mod">
          <ac:chgData name="Quik, Cindy" userId="7f945ce8-1abf-4676-8cd8-e040af1298d8" providerId="ADAL" clId="{D22BBA95-E5F1-40D7-8AA7-135EC1EE8D99}" dt="2022-09-27T09:29:11.259" v="1699" actId="20577"/>
          <ac:spMkLst>
            <pc:docMk/>
            <pc:sldMk cId="696458539" sldId="453"/>
            <ac:spMk id="3" creationId="{FF18919D-42D5-4B7D-A448-DB73AFF783E5}"/>
          </ac:spMkLst>
        </pc:spChg>
        <pc:spChg chg="mod">
          <ac:chgData name="Quik, Cindy" userId="7f945ce8-1abf-4676-8cd8-e040af1298d8" providerId="ADAL" clId="{D22BBA95-E5F1-40D7-8AA7-135EC1EE8D99}" dt="2022-09-27T09:29:11.259" v="1700" actId="790"/>
          <ac:spMkLst>
            <pc:docMk/>
            <pc:sldMk cId="696458539" sldId="453"/>
            <ac:spMk id="4" creationId="{A553A2B8-4C04-4833-B8D1-D02B9442C910}"/>
          </ac:spMkLst>
        </pc:spChg>
      </pc:sldChg>
      <pc:sldChg chg="del">
        <pc:chgData name="Quik, Cindy" userId="7f945ce8-1abf-4676-8cd8-e040af1298d8" providerId="ADAL" clId="{D22BBA95-E5F1-40D7-8AA7-135EC1EE8D99}" dt="2022-09-22T12:02:55.339" v="57" actId="47"/>
        <pc:sldMkLst>
          <pc:docMk/>
          <pc:sldMk cId="3355770065" sldId="453"/>
        </pc:sldMkLst>
      </pc:sldChg>
      <pc:sldChg chg="modSp add mod modAnim">
        <pc:chgData name="Quik, Cindy" userId="7f945ce8-1abf-4676-8cd8-e040af1298d8" providerId="ADAL" clId="{D22BBA95-E5F1-40D7-8AA7-135EC1EE8D99}" dt="2022-09-28T14:11:21.245" v="5995"/>
        <pc:sldMkLst>
          <pc:docMk/>
          <pc:sldMk cId="2160363827" sldId="454"/>
        </pc:sldMkLst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2160363827" sldId="454"/>
            <ac:spMk id="2" creationId="{38AFA88D-5E24-4A6F-BA74-CC45AC1C3991}"/>
          </ac:spMkLst>
        </pc:spChg>
        <pc:spChg chg="mod">
          <ac:chgData name="Quik, Cindy" userId="7f945ce8-1abf-4676-8cd8-e040af1298d8" providerId="ADAL" clId="{D22BBA95-E5F1-40D7-8AA7-135EC1EE8D99}" dt="2022-09-27T09:36:41.334" v="2064" actId="2710"/>
          <ac:spMkLst>
            <pc:docMk/>
            <pc:sldMk cId="2160363827" sldId="454"/>
            <ac:spMk id="3" creationId="{318BC4E1-0B8D-4668-A231-FE05A0778ECD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2160363827" sldId="454"/>
            <ac:spMk id="4" creationId="{0EE23DE1-99FA-4435-8C3C-6F2CE9F08D55}"/>
          </ac:spMkLst>
        </pc:spChg>
      </pc:sldChg>
      <pc:sldChg chg="del">
        <pc:chgData name="Quik, Cindy" userId="7f945ce8-1abf-4676-8cd8-e040af1298d8" providerId="ADAL" clId="{D22BBA95-E5F1-40D7-8AA7-135EC1EE8D99}" dt="2022-09-22T12:02:53.369" v="56" actId="47"/>
        <pc:sldMkLst>
          <pc:docMk/>
          <pc:sldMk cId="2663793685" sldId="454"/>
        </pc:sldMkLst>
      </pc:sldChg>
      <pc:sldChg chg="del">
        <pc:chgData name="Quik, Cindy" userId="7f945ce8-1abf-4676-8cd8-e040af1298d8" providerId="ADAL" clId="{D22BBA95-E5F1-40D7-8AA7-135EC1EE8D99}" dt="2022-09-22T12:03:06.443" v="62" actId="47"/>
        <pc:sldMkLst>
          <pc:docMk/>
          <pc:sldMk cId="878981426" sldId="455"/>
        </pc:sldMkLst>
      </pc:sldChg>
      <pc:sldChg chg="addSp delSp modSp add mod ord modAnim">
        <pc:chgData name="Quik, Cindy" userId="7f945ce8-1abf-4676-8cd8-e040af1298d8" providerId="ADAL" clId="{D22BBA95-E5F1-40D7-8AA7-135EC1EE8D99}" dt="2022-09-28T14:09:49.274" v="5976"/>
        <pc:sldMkLst>
          <pc:docMk/>
          <pc:sldMk cId="2103686028" sldId="455"/>
        </pc:sldMkLst>
        <pc:spChg chg="mod">
          <ac:chgData name="Quik, Cindy" userId="7f945ce8-1abf-4676-8cd8-e040af1298d8" providerId="ADAL" clId="{D22BBA95-E5F1-40D7-8AA7-135EC1EE8D99}" dt="2022-09-27T09:50:45.783" v="2482"/>
          <ac:spMkLst>
            <pc:docMk/>
            <pc:sldMk cId="2103686028" sldId="455"/>
            <ac:spMk id="3" creationId="{A7CC181A-AF3E-4AEA-903B-794E78298AC2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2103686028" sldId="455"/>
            <ac:spMk id="4" creationId="{F4729ECC-57FE-4862-B4C6-3AE907EA4407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2103686028" sldId="455"/>
            <ac:spMk id="7" creationId="{C3CF5997-B99F-4C0C-AC57-4B567F2E6E1A}"/>
          </ac:spMkLst>
        </pc:spChg>
        <pc:spChg chg="mod">
          <ac:chgData name="Quik, Cindy" userId="7f945ce8-1abf-4676-8cd8-e040af1298d8" providerId="ADAL" clId="{D22BBA95-E5F1-40D7-8AA7-135EC1EE8D99}" dt="2022-09-27T09:33:20.410" v="1805"/>
          <ac:spMkLst>
            <pc:docMk/>
            <pc:sldMk cId="2103686028" sldId="455"/>
            <ac:spMk id="10" creationId="{4E2921C1-8FD3-4B65-9960-B50C9D32DEBE}"/>
          </ac:spMkLst>
        </pc:spChg>
        <pc:spChg chg="mod">
          <ac:chgData name="Quik, Cindy" userId="7f945ce8-1abf-4676-8cd8-e040af1298d8" providerId="ADAL" clId="{D22BBA95-E5F1-40D7-8AA7-135EC1EE8D99}" dt="2022-09-27T09:34:09.070" v="1825" actId="1036"/>
          <ac:spMkLst>
            <pc:docMk/>
            <pc:sldMk cId="2103686028" sldId="455"/>
            <ac:spMk id="11" creationId="{09E2BA69-55F8-4680-9C9E-C57DD1B1D610}"/>
          </ac:spMkLst>
        </pc:spChg>
        <pc:spChg chg="del mod">
          <ac:chgData name="Quik, Cindy" userId="7f945ce8-1abf-4676-8cd8-e040af1298d8" providerId="ADAL" clId="{D22BBA95-E5F1-40D7-8AA7-135EC1EE8D99}" dt="2022-09-27T09:34:14.443" v="1826" actId="478"/>
          <ac:spMkLst>
            <pc:docMk/>
            <pc:sldMk cId="2103686028" sldId="455"/>
            <ac:spMk id="12" creationId="{D13BD5AC-B07F-4934-B335-5E015190B623}"/>
          </ac:spMkLst>
        </pc:spChg>
        <pc:spChg chg="mod">
          <ac:chgData name="Quik, Cindy" userId="7f945ce8-1abf-4676-8cd8-e040af1298d8" providerId="ADAL" clId="{D22BBA95-E5F1-40D7-8AA7-135EC1EE8D99}" dt="2022-09-27T09:34:05.763" v="1822" actId="1035"/>
          <ac:spMkLst>
            <pc:docMk/>
            <pc:sldMk cId="2103686028" sldId="455"/>
            <ac:spMk id="13" creationId="{0EA38817-12EB-4C54-A510-1DB5843BEC16}"/>
          </ac:spMkLst>
        </pc:spChg>
        <pc:grpChg chg="add mod">
          <ac:chgData name="Quik, Cindy" userId="7f945ce8-1abf-4676-8cd8-e040af1298d8" providerId="ADAL" clId="{D22BBA95-E5F1-40D7-8AA7-135EC1EE8D99}" dt="2022-09-27T09:34:01.563" v="1815" actId="14100"/>
          <ac:grpSpMkLst>
            <pc:docMk/>
            <pc:sldMk cId="2103686028" sldId="455"/>
            <ac:grpSpMk id="8" creationId="{BA71754F-1B13-4952-A402-927722EE0F48}"/>
          </ac:grpSpMkLst>
        </pc:grpChg>
        <pc:picChg chg="del">
          <ac:chgData name="Quik, Cindy" userId="7f945ce8-1abf-4676-8cd8-e040af1298d8" providerId="ADAL" clId="{D22BBA95-E5F1-40D7-8AA7-135EC1EE8D99}" dt="2022-09-27T09:50:34.770" v="2477" actId="478"/>
          <ac:picMkLst>
            <pc:docMk/>
            <pc:sldMk cId="2103686028" sldId="455"/>
            <ac:picMk id="9" creationId="{6169D5F6-E757-482F-836A-A459E9C8AF5E}"/>
          </ac:picMkLst>
        </pc:picChg>
        <pc:picChg chg="add mod">
          <ac:chgData name="Quik, Cindy" userId="7f945ce8-1abf-4676-8cd8-e040af1298d8" providerId="ADAL" clId="{D22BBA95-E5F1-40D7-8AA7-135EC1EE8D99}" dt="2022-09-27T09:50:35.021" v="2478"/>
          <ac:picMkLst>
            <pc:docMk/>
            <pc:sldMk cId="2103686028" sldId="455"/>
            <ac:picMk id="14" creationId="{38F3A77C-093F-4FCB-A00E-92695184DABA}"/>
          </ac:picMkLst>
        </pc:picChg>
        <pc:picChg chg="add mod">
          <ac:chgData name="Quik, Cindy" userId="7f945ce8-1abf-4676-8cd8-e040af1298d8" providerId="ADAL" clId="{D22BBA95-E5F1-40D7-8AA7-135EC1EE8D99}" dt="2022-09-27T09:50:56.186" v="2502" actId="1038"/>
          <ac:picMkLst>
            <pc:docMk/>
            <pc:sldMk cId="2103686028" sldId="455"/>
            <ac:picMk id="15" creationId="{BD1A4EE5-0AEC-4934-8F88-14EB369B0529}"/>
          </ac:picMkLst>
        </pc:picChg>
      </pc:sldChg>
      <pc:sldChg chg="del">
        <pc:chgData name="Quik, Cindy" userId="7f945ce8-1abf-4676-8cd8-e040af1298d8" providerId="ADAL" clId="{D22BBA95-E5F1-40D7-8AA7-135EC1EE8D99}" dt="2022-09-22T12:02:47.312" v="54" actId="47"/>
        <pc:sldMkLst>
          <pc:docMk/>
          <pc:sldMk cId="1561092218" sldId="456"/>
        </pc:sldMkLst>
      </pc:sldChg>
      <pc:sldChg chg="addSp delSp modSp add mod">
        <pc:chgData name="Quik, Cindy" userId="7f945ce8-1abf-4676-8cd8-e040af1298d8" providerId="ADAL" clId="{D22BBA95-E5F1-40D7-8AA7-135EC1EE8D99}" dt="2022-09-28T14:09:49.274" v="5976"/>
        <pc:sldMkLst>
          <pc:docMk/>
          <pc:sldMk cId="2798014924" sldId="456"/>
        </pc:sldMkLst>
        <pc:spChg chg="mod">
          <ac:chgData name="Quik, Cindy" userId="7f945ce8-1abf-4676-8cd8-e040af1298d8" providerId="ADAL" clId="{D22BBA95-E5F1-40D7-8AA7-135EC1EE8D99}" dt="2022-09-27T09:50:44.641" v="2481"/>
          <ac:spMkLst>
            <pc:docMk/>
            <pc:sldMk cId="2798014924" sldId="456"/>
            <ac:spMk id="3" creationId="{A7CC181A-AF3E-4AEA-903B-794E78298AC2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2798014924" sldId="456"/>
            <ac:spMk id="4" creationId="{F4729ECC-57FE-4862-B4C6-3AE907EA4407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2798014924" sldId="456"/>
            <ac:spMk id="7" creationId="{C3CF5997-B99F-4C0C-AC57-4B567F2E6E1A}"/>
          </ac:spMkLst>
        </pc:spChg>
        <pc:spChg chg="add del mod">
          <ac:chgData name="Quik, Cindy" userId="7f945ce8-1abf-4676-8cd8-e040af1298d8" providerId="ADAL" clId="{D22BBA95-E5F1-40D7-8AA7-135EC1EE8D99}" dt="2022-09-28T13:05:49.531" v="3995" actId="21"/>
          <ac:spMkLst>
            <pc:docMk/>
            <pc:sldMk cId="2798014924" sldId="456"/>
            <ac:spMk id="9" creationId="{BBFB4930-6FAE-490A-80FB-536CE894339A}"/>
          </ac:spMkLst>
        </pc:spChg>
        <pc:spChg chg="mod">
          <ac:chgData name="Quik, Cindy" userId="7f945ce8-1abf-4676-8cd8-e040af1298d8" providerId="ADAL" clId="{D22BBA95-E5F1-40D7-8AA7-135EC1EE8D99}" dt="2022-09-27T09:33:50.270" v="1814" actId="790"/>
          <ac:spMkLst>
            <pc:docMk/>
            <pc:sldMk cId="2798014924" sldId="456"/>
            <ac:spMk id="12" creationId="{D13BD5AC-B07F-4934-B335-5E015190B623}"/>
          </ac:spMkLst>
        </pc:spChg>
        <pc:picChg chg="add mod">
          <ac:chgData name="Quik, Cindy" userId="7f945ce8-1abf-4676-8cd8-e040af1298d8" providerId="ADAL" clId="{D22BBA95-E5F1-40D7-8AA7-135EC1EE8D99}" dt="2022-09-27T09:50:32.751" v="2476"/>
          <ac:picMkLst>
            <pc:docMk/>
            <pc:sldMk cId="2798014924" sldId="456"/>
            <ac:picMk id="8" creationId="{6E2F3AF7-A648-4129-A332-A6E848D589EF}"/>
          </ac:picMkLst>
        </pc:picChg>
        <pc:picChg chg="del">
          <ac:chgData name="Quik, Cindy" userId="7f945ce8-1abf-4676-8cd8-e040af1298d8" providerId="ADAL" clId="{D22BBA95-E5F1-40D7-8AA7-135EC1EE8D99}" dt="2022-09-27T09:50:32.420" v="2475" actId="478"/>
          <ac:picMkLst>
            <pc:docMk/>
            <pc:sldMk cId="2798014924" sldId="456"/>
            <ac:picMk id="9" creationId="{6169D5F6-E757-482F-836A-A459E9C8AF5E}"/>
          </ac:picMkLst>
        </pc:picChg>
        <pc:picChg chg="add del mod">
          <ac:chgData name="Quik, Cindy" userId="7f945ce8-1abf-4676-8cd8-e040af1298d8" providerId="ADAL" clId="{D22BBA95-E5F1-40D7-8AA7-135EC1EE8D99}" dt="2022-09-27T09:50:59.020" v="2503" actId="478"/>
          <ac:picMkLst>
            <pc:docMk/>
            <pc:sldMk cId="2798014924" sldId="456"/>
            <ac:picMk id="10" creationId="{3CFB9891-72C8-4595-93EE-0D57CE1E8F94}"/>
          </ac:picMkLst>
        </pc:picChg>
        <pc:picChg chg="add mod">
          <ac:chgData name="Quik, Cindy" userId="7f945ce8-1abf-4676-8cd8-e040af1298d8" providerId="ADAL" clId="{D22BBA95-E5F1-40D7-8AA7-135EC1EE8D99}" dt="2022-09-27T09:50:59.305" v="2504"/>
          <ac:picMkLst>
            <pc:docMk/>
            <pc:sldMk cId="2798014924" sldId="456"/>
            <ac:picMk id="11" creationId="{F9A84D37-735B-4C6F-B556-4675E9C6C4E1}"/>
          </ac:picMkLst>
        </pc:picChg>
      </pc:sldChg>
      <pc:sldChg chg="addSp delSp modSp add del mod delAnim modAnim">
        <pc:chgData name="Quik, Cindy" userId="7f945ce8-1abf-4676-8cd8-e040af1298d8" providerId="ADAL" clId="{D22BBA95-E5F1-40D7-8AA7-135EC1EE8D99}" dt="2022-09-28T12:43:33.120" v="3574" actId="47"/>
        <pc:sldMkLst>
          <pc:docMk/>
          <pc:sldMk cId="2227626915" sldId="457"/>
        </pc:sldMkLst>
        <pc:spChg chg="del mod">
          <ac:chgData name="Quik, Cindy" userId="7f945ce8-1abf-4676-8cd8-e040af1298d8" providerId="ADAL" clId="{D22BBA95-E5F1-40D7-8AA7-135EC1EE8D99}" dt="2022-09-27T10:12:38.279" v="3289" actId="478"/>
          <ac:spMkLst>
            <pc:docMk/>
            <pc:sldMk cId="2227626915" sldId="457"/>
            <ac:spMk id="2" creationId="{88F802F7-9496-475A-B1E8-D01CDDDF390D}"/>
          </ac:spMkLst>
        </pc:spChg>
        <pc:spChg chg="mod">
          <ac:chgData name="Quik, Cindy" userId="7f945ce8-1abf-4676-8cd8-e040af1298d8" providerId="ADAL" clId="{D22BBA95-E5F1-40D7-8AA7-135EC1EE8D99}" dt="2022-09-27T10:12:30.312" v="3285" actId="790"/>
          <ac:spMkLst>
            <pc:docMk/>
            <pc:sldMk cId="2227626915" sldId="457"/>
            <ac:spMk id="3" creationId="{C6ED012C-8DB2-44A4-87BD-62A95C7E44D6}"/>
          </ac:spMkLst>
        </pc:spChg>
        <pc:spChg chg="mod">
          <ac:chgData name="Quik, Cindy" userId="7f945ce8-1abf-4676-8cd8-e040af1298d8" providerId="ADAL" clId="{D22BBA95-E5F1-40D7-8AA7-135EC1EE8D99}" dt="2022-09-27T10:12:30.314" v="3286" actId="790"/>
          <ac:spMkLst>
            <pc:docMk/>
            <pc:sldMk cId="2227626915" sldId="457"/>
            <ac:spMk id="4" creationId="{091A7140-63DF-4AE9-B7C0-5191B4BF08F4}"/>
          </ac:spMkLst>
        </pc:spChg>
        <pc:spChg chg="add mod">
          <ac:chgData name="Quik, Cindy" userId="7f945ce8-1abf-4676-8cd8-e040af1298d8" providerId="ADAL" clId="{D22BBA95-E5F1-40D7-8AA7-135EC1EE8D99}" dt="2022-09-28T12:43:30.959" v="3573" actId="21"/>
          <ac:spMkLst>
            <pc:docMk/>
            <pc:sldMk cId="2227626915" sldId="457"/>
            <ac:spMk id="5" creationId="{61B8ED62-E44A-4B7D-B810-6A587704EDDA}"/>
          </ac:spMkLst>
        </pc:spChg>
        <pc:spChg chg="del mod">
          <ac:chgData name="Quik, Cindy" userId="7f945ce8-1abf-4676-8cd8-e040af1298d8" providerId="ADAL" clId="{D22BBA95-E5F1-40D7-8AA7-135EC1EE8D99}" dt="2022-09-27T10:12:47.078" v="3295" actId="478"/>
          <ac:spMkLst>
            <pc:docMk/>
            <pc:sldMk cId="2227626915" sldId="457"/>
            <ac:spMk id="6" creationId="{70BC0ED8-C55A-4051-A80E-902AA6DF7A89}"/>
          </ac:spMkLst>
        </pc:spChg>
        <pc:picChg chg="del">
          <ac:chgData name="Quik, Cindy" userId="7f945ce8-1abf-4676-8cd8-e040af1298d8" providerId="ADAL" clId="{D22BBA95-E5F1-40D7-8AA7-135EC1EE8D99}" dt="2022-09-27T10:12:45.790" v="3294" actId="478"/>
          <ac:picMkLst>
            <pc:docMk/>
            <pc:sldMk cId="2227626915" sldId="457"/>
            <ac:picMk id="11" creationId="{AE2EB10E-2648-49B2-B7AA-BD97DB0E8C4D}"/>
          </ac:picMkLst>
        </pc:picChg>
        <pc:picChg chg="del">
          <ac:chgData name="Quik, Cindy" userId="7f945ce8-1abf-4676-8cd8-e040af1298d8" providerId="ADAL" clId="{D22BBA95-E5F1-40D7-8AA7-135EC1EE8D99}" dt="2022-09-27T10:12:45.790" v="3294" actId="478"/>
          <ac:picMkLst>
            <pc:docMk/>
            <pc:sldMk cId="2227626915" sldId="457"/>
            <ac:picMk id="12" creationId="{C5C949B5-3061-4211-9BE6-F4C37514C0FD}"/>
          </ac:picMkLst>
        </pc:picChg>
        <pc:picChg chg="del">
          <ac:chgData name="Quik, Cindy" userId="7f945ce8-1abf-4676-8cd8-e040af1298d8" providerId="ADAL" clId="{D22BBA95-E5F1-40D7-8AA7-135EC1EE8D99}" dt="2022-09-27T10:12:45.790" v="3294" actId="478"/>
          <ac:picMkLst>
            <pc:docMk/>
            <pc:sldMk cId="2227626915" sldId="457"/>
            <ac:picMk id="13" creationId="{6857694A-2CFC-4FBE-B120-8DCFE46EB47E}"/>
          </ac:picMkLst>
        </pc:picChg>
        <pc:picChg chg="del">
          <ac:chgData name="Quik, Cindy" userId="7f945ce8-1abf-4676-8cd8-e040af1298d8" providerId="ADAL" clId="{D22BBA95-E5F1-40D7-8AA7-135EC1EE8D99}" dt="2022-09-27T10:12:45.790" v="3294" actId="478"/>
          <ac:picMkLst>
            <pc:docMk/>
            <pc:sldMk cId="2227626915" sldId="457"/>
            <ac:picMk id="14" creationId="{4D5DD5DA-9B2F-4C47-A8A8-1D42ED4573F5}"/>
          </ac:picMkLst>
        </pc:picChg>
      </pc:sldChg>
      <pc:sldChg chg="modSp add del mod">
        <pc:chgData name="Quik, Cindy" userId="7f945ce8-1abf-4676-8cd8-e040af1298d8" providerId="ADAL" clId="{D22BBA95-E5F1-40D7-8AA7-135EC1EE8D99}" dt="2022-09-27T09:38:28.163" v="2175" actId="47"/>
        <pc:sldMkLst>
          <pc:docMk/>
          <pc:sldMk cId="2916069848" sldId="457"/>
        </pc:sldMkLst>
        <pc:spChg chg="mod">
          <ac:chgData name="Quik, Cindy" userId="7f945ce8-1abf-4676-8cd8-e040af1298d8" providerId="ADAL" clId="{D22BBA95-E5F1-40D7-8AA7-135EC1EE8D99}" dt="2022-09-27T09:37:25.317" v="2083"/>
          <ac:spMkLst>
            <pc:docMk/>
            <pc:sldMk cId="2916069848" sldId="457"/>
            <ac:spMk id="2" creationId="{38AFA88D-5E24-4A6F-BA74-CC45AC1C3991}"/>
          </ac:spMkLst>
        </pc:spChg>
        <pc:spChg chg="mod">
          <ac:chgData name="Quik, Cindy" userId="7f945ce8-1abf-4676-8cd8-e040af1298d8" providerId="ADAL" clId="{D22BBA95-E5F1-40D7-8AA7-135EC1EE8D99}" dt="2022-09-27T09:37:25.317" v="2084" actId="790"/>
          <ac:spMkLst>
            <pc:docMk/>
            <pc:sldMk cId="2916069848" sldId="457"/>
            <ac:spMk id="3" creationId="{318BC4E1-0B8D-4668-A231-FE05A0778ECD}"/>
          </ac:spMkLst>
        </pc:spChg>
        <pc:spChg chg="mod">
          <ac:chgData name="Quik, Cindy" userId="7f945ce8-1abf-4676-8cd8-e040af1298d8" providerId="ADAL" clId="{D22BBA95-E5F1-40D7-8AA7-135EC1EE8D99}" dt="2022-09-27T09:37:25.317" v="2085" actId="790"/>
          <ac:spMkLst>
            <pc:docMk/>
            <pc:sldMk cId="2916069848" sldId="457"/>
            <ac:spMk id="4" creationId="{0EE23DE1-99FA-4435-8C3C-6F2CE9F08D55}"/>
          </ac:spMkLst>
        </pc:spChg>
      </pc:sldChg>
      <pc:sldChg chg="addSp delSp modSp del mod delAnim modAnim">
        <pc:chgData name="Quik, Cindy" userId="7f945ce8-1abf-4676-8cd8-e040af1298d8" providerId="ADAL" clId="{D22BBA95-E5F1-40D7-8AA7-135EC1EE8D99}" dt="2022-09-22T12:01:48.132" v="48" actId="47"/>
        <pc:sldMkLst>
          <pc:docMk/>
          <pc:sldMk cId="4214163247" sldId="457"/>
        </pc:sldMkLst>
        <pc:spChg chg="del">
          <ac:chgData name="Quik, Cindy" userId="7f945ce8-1abf-4676-8cd8-e040af1298d8" providerId="ADAL" clId="{D22BBA95-E5F1-40D7-8AA7-135EC1EE8D99}" dt="2022-09-22T12:01:44.867" v="46" actId="478"/>
          <ac:spMkLst>
            <pc:docMk/>
            <pc:sldMk cId="4214163247" sldId="457"/>
            <ac:spMk id="2" creationId="{EE15D62F-8F29-49D2-AD5E-2614DA5A31FD}"/>
          </ac:spMkLst>
        </pc:spChg>
        <pc:spChg chg="add mod">
          <ac:chgData name="Quik, Cindy" userId="7f945ce8-1abf-4676-8cd8-e040af1298d8" providerId="ADAL" clId="{D22BBA95-E5F1-40D7-8AA7-135EC1EE8D99}" dt="2022-09-22T12:01:44.867" v="46" actId="478"/>
          <ac:spMkLst>
            <pc:docMk/>
            <pc:sldMk cId="4214163247" sldId="457"/>
            <ac:spMk id="5" creationId="{BA8BE959-1A68-4497-BE69-9A2DB935BA61}"/>
          </ac:spMkLst>
        </pc:spChg>
        <pc:spChg chg="del">
          <ac:chgData name="Quik, Cindy" userId="7f945ce8-1abf-4676-8cd8-e040af1298d8" providerId="ADAL" clId="{D22BBA95-E5F1-40D7-8AA7-135EC1EE8D99}" dt="2022-09-22T12:01:46.544" v="47" actId="478"/>
          <ac:spMkLst>
            <pc:docMk/>
            <pc:sldMk cId="4214163247" sldId="457"/>
            <ac:spMk id="13" creationId="{09B5B9B3-8232-4FC8-B790-C6A190CD4DA3}"/>
          </ac:spMkLst>
        </pc:spChg>
        <pc:picChg chg="del">
          <ac:chgData name="Quik, Cindy" userId="7f945ce8-1abf-4676-8cd8-e040af1298d8" providerId="ADAL" clId="{D22BBA95-E5F1-40D7-8AA7-135EC1EE8D99}" dt="2022-09-22T12:01:43.317" v="45" actId="478"/>
          <ac:picMkLst>
            <pc:docMk/>
            <pc:sldMk cId="4214163247" sldId="457"/>
            <ac:picMk id="7" creationId="{B5041FD8-A6DE-44BA-9AE9-4E45E9D2C8CA}"/>
          </ac:picMkLst>
        </pc:picChg>
        <pc:picChg chg="del">
          <ac:chgData name="Quik, Cindy" userId="7f945ce8-1abf-4676-8cd8-e040af1298d8" providerId="ADAL" clId="{D22BBA95-E5F1-40D7-8AA7-135EC1EE8D99}" dt="2022-09-22T12:01:38.826" v="43" actId="478"/>
          <ac:picMkLst>
            <pc:docMk/>
            <pc:sldMk cId="4214163247" sldId="457"/>
            <ac:picMk id="8" creationId="{0DB83087-04E0-4437-BA1A-78C952B5746F}"/>
          </ac:picMkLst>
        </pc:picChg>
        <pc:picChg chg="del">
          <ac:chgData name="Quik, Cindy" userId="7f945ce8-1abf-4676-8cd8-e040af1298d8" providerId="ADAL" clId="{D22BBA95-E5F1-40D7-8AA7-135EC1EE8D99}" dt="2022-09-22T12:01:38.826" v="43" actId="478"/>
          <ac:picMkLst>
            <pc:docMk/>
            <pc:sldMk cId="4214163247" sldId="457"/>
            <ac:picMk id="11" creationId="{B868C001-9BE6-4887-AE57-4D5C3874C658}"/>
          </ac:picMkLst>
        </pc:picChg>
        <pc:picChg chg="del">
          <ac:chgData name="Quik, Cindy" userId="7f945ce8-1abf-4676-8cd8-e040af1298d8" providerId="ADAL" clId="{D22BBA95-E5F1-40D7-8AA7-135EC1EE8D99}" dt="2022-09-22T12:01:42.435" v="44" actId="478"/>
          <ac:picMkLst>
            <pc:docMk/>
            <pc:sldMk cId="4214163247" sldId="457"/>
            <ac:picMk id="14" creationId="{5B64D59B-C78D-4A2D-9F92-D997944282A1}"/>
          </ac:picMkLst>
        </pc:picChg>
      </pc:sldChg>
      <pc:sldChg chg="del">
        <pc:chgData name="Quik, Cindy" userId="7f945ce8-1abf-4676-8cd8-e040af1298d8" providerId="ADAL" clId="{D22BBA95-E5F1-40D7-8AA7-135EC1EE8D99}" dt="2022-09-22T12:01:05.164" v="35" actId="47"/>
        <pc:sldMkLst>
          <pc:docMk/>
          <pc:sldMk cId="1115841664" sldId="458"/>
        </pc:sldMkLst>
      </pc:sldChg>
      <pc:sldChg chg="modSp add mod modAnim">
        <pc:chgData name="Quik, Cindy" userId="7f945ce8-1abf-4676-8cd8-e040af1298d8" providerId="ADAL" clId="{D22BBA95-E5F1-40D7-8AA7-135EC1EE8D99}" dt="2022-09-28T14:31:22.043" v="6070" actId="15"/>
        <pc:sldMkLst>
          <pc:docMk/>
          <pc:sldMk cId="1123123519" sldId="458"/>
        </pc:sldMkLst>
        <pc:spChg chg="mod">
          <ac:chgData name="Quik, Cindy" userId="7f945ce8-1abf-4676-8cd8-e040af1298d8" providerId="ADAL" clId="{D22BBA95-E5F1-40D7-8AA7-135EC1EE8D99}" dt="2022-09-28T14:31:22.043" v="6070" actId="15"/>
          <ac:spMkLst>
            <pc:docMk/>
            <pc:sldMk cId="1123123519" sldId="458"/>
            <ac:spMk id="2" creationId="{38AFA88D-5E24-4A6F-BA74-CC45AC1C3991}"/>
          </ac:spMkLst>
        </pc:spChg>
        <pc:spChg chg="mod">
          <ac:chgData name="Quik, Cindy" userId="7f945ce8-1abf-4676-8cd8-e040af1298d8" providerId="ADAL" clId="{D22BBA95-E5F1-40D7-8AA7-135EC1EE8D99}" dt="2022-09-28T14:30:42.990" v="6027"/>
          <ac:spMkLst>
            <pc:docMk/>
            <pc:sldMk cId="1123123519" sldId="458"/>
            <ac:spMk id="3" creationId="{318BC4E1-0B8D-4668-A231-FE05A0778ECD}"/>
          </ac:spMkLst>
        </pc:spChg>
        <pc:spChg chg="mod">
          <ac:chgData name="Quik, Cindy" userId="7f945ce8-1abf-4676-8cd8-e040af1298d8" providerId="ADAL" clId="{D22BBA95-E5F1-40D7-8AA7-135EC1EE8D99}" dt="2022-09-28T14:12:29.678" v="6001" actId="790"/>
          <ac:spMkLst>
            <pc:docMk/>
            <pc:sldMk cId="1123123519" sldId="458"/>
            <ac:spMk id="4" creationId="{0EE23DE1-99FA-4435-8C3C-6F2CE9F08D55}"/>
          </ac:spMkLst>
        </pc:spChg>
      </pc:sldChg>
      <pc:sldChg chg="modSp add del mod modAnim">
        <pc:chgData name="Quik, Cindy" userId="7f945ce8-1abf-4676-8cd8-e040af1298d8" providerId="ADAL" clId="{D22BBA95-E5F1-40D7-8AA7-135EC1EE8D99}" dt="2022-09-28T14:12:22.892" v="5997" actId="2696"/>
        <pc:sldMkLst>
          <pc:docMk/>
          <pc:sldMk cId="3686643603" sldId="458"/>
        </pc:sldMkLst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3686643603" sldId="458"/>
            <ac:spMk id="2" creationId="{38AFA88D-5E24-4A6F-BA74-CC45AC1C3991}"/>
          </ac:spMkLst>
        </pc:spChg>
        <pc:spChg chg="mod">
          <ac:chgData name="Quik, Cindy" userId="7f945ce8-1abf-4676-8cd8-e040af1298d8" providerId="ADAL" clId="{D22BBA95-E5F1-40D7-8AA7-135EC1EE8D99}" dt="2022-09-27T10:13:08.408" v="3299" actId="790"/>
          <ac:spMkLst>
            <pc:docMk/>
            <pc:sldMk cId="3686643603" sldId="458"/>
            <ac:spMk id="3" creationId="{318BC4E1-0B8D-4668-A231-FE05A0778ECD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3686643603" sldId="458"/>
            <ac:spMk id="4" creationId="{0EE23DE1-99FA-4435-8C3C-6F2CE9F08D55}"/>
          </ac:spMkLst>
        </pc:spChg>
      </pc:sldChg>
      <pc:sldChg chg="modSp add mod modAnim">
        <pc:chgData name="Quik, Cindy" userId="7f945ce8-1abf-4676-8cd8-e040af1298d8" providerId="ADAL" clId="{D22BBA95-E5F1-40D7-8AA7-135EC1EE8D99}" dt="2022-09-28T14:31:27.740" v="6084" actId="6549"/>
        <pc:sldMkLst>
          <pc:docMk/>
          <pc:sldMk cId="607952538" sldId="459"/>
        </pc:sldMkLst>
        <pc:spChg chg="mod">
          <ac:chgData name="Quik, Cindy" userId="7f945ce8-1abf-4676-8cd8-e040af1298d8" providerId="ADAL" clId="{D22BBA95-E5F1-40D7-8AA7-135EC1EE8D99}" dt="2022-09-28T14:31:26.854" v="6083" actId="6549"/>
          <ac:spMkLst>
            <pc:docMk/>
            <pc:sldMk cId="607952538" sldId="459"/>
            <ac:spMk id="2" creationId="{38AFA88D-5E24-4A6F-BA74-CC45AC1C3991}"/>
          </ac:spMkLst>
        </pc:spChg>
        <pc:spChg chg="mod">
          <ac:chgData name="Quik, Cindy" userId="7f945ce8-1abf-4676-8cd8-e040af1298d8" providerId="ADAL" clId="{D22BBA95-E5F1-40D7-8AA7-135EC1EE8D99}" dt="2022-09-28T14:30:44.293" v="6028"/>
          <ac:spMkLst>
            <pc:docMk/>
            <pc:sldMk cId="607952538" sldId="459"/>
            <ac:spMk id="3" creationId="{318BC4E1-0B8D-4668-A231-FE05A0778ECD}"/>
          </ac:spMkLst>
        </pc:spChg>
        <pc:spChg chg="mod">
          <ac:chgData name="Quik, Cindy" userId="7f945ce8-1abf-4676-8cd8-e040af1298d8" providerId="ADAL" clId="{D22BBA95-E5F1-40D7-8AA7-135EC1EE8D99}" dt="2022-09-28T14:12:29.678" v="6004" actId="790"/>
          <ac:spMkLst>
            <pc:docMk/>
            <pc:sldMk cId="607952538" sldId="459"/>
            <ac:spMk id="4" creationId="{0EE23DE1-99FA-4435-8C3C-6F2CE9F08D55}"/>
          </ac:spMkLst>
        </pc:spChg>
      </pc:sldChg>
      <pc:sldChg chg="modSp add del mod modAnim">
        <pc:chgData name="Quik, Cindy" userId="7f945ce8-1abf-4676-8cd8-e040af1298d8" providerId="ADAL" clId="{D22BBA95-E5F1-40D7-8AA7-135EC1EE8D99}" dt="2022-09-28T14:12:22.892" v="5997" actId="2696"/>
        <pc:sldMkLst>
          <pc:docMk/>
          <pc:sldMk cId="2795138864" sldId="459"/>
        </pc:sldMkLst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2795138864" sldId="459"/>
            <ac:spMk id="2" creationId="{38AFA88D-5E24-4A6F-BA74-CC45AC1C3991}"/>
          </ac:spMkLst>
        </pc:spChg>
        <pc:spChg chg="mod">
          <ac:chgData name="Quik, Cindy" userId="7f945ce8-1abf-4676-8cd8-e040af1298d8" providerId="ADAL" clId="{D22BBA95-E5F1-40D7-8AA7-135EC1EE8D99}" dt="2022-09-27T10:13:44.964" v="3342" actId="790"/>
          <ac:spMkLst>
            <pc:docMk/>
            <pc:sldMk cId="2795138864" sldId="459"/>
            <ac:spMk id="3" creationId="{318BC4E1-0B8D-4668-A231-FE05A0778ECD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2795138864" sldId="459"/>
            <ac:spMk id="4" creationId="{0EE23DE1-99FA-4435-8C3C-6F2CE9F08D55}"/>
          </ac:spMkLst>
        </pc:spChg>
      </pc:sldChg>
      <pc:sldChg chg="del">
        <pc:chgData name="Quik, Cindy" userId="7f945ce8-1abf-4676-8cd8-e040af1298d8" providerId="ADAL" clId="{D22BBA95-E5F1-40D7-8AA7-135EC1EE8D99}" dt="2022-09-22T12:02:56.769" v="58" actId="47"/>
        <pc:sldMkLst>
          <pc:docMk/>
          <pc:sldMk cId="4062227593" sldId="459"/>
        </pc:sldMkLst>
      </pc:sldChg>
      <pc:sldChg chg="modSp add mod ord modAnim">
        <pc:chgData name="Quik, Cindy" userId="7f945ce8-1abf-4676-8cd8-e040af1298d8" providerId="ADAL" clId="{D22BBA95-E5F1-40D7-8AA7-135EC1EE8D99}" dt="2022-09-28T14:09:49.274" v="5976"/>
        <pc:sldMkLst>
          <pc:docMk/>
          <pc:sldMk cId="2047699555" sldId="460"/>
        </pc:sldMkLst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2047699555" sldId="460"/>
            <ac:spMk id="2" creationId="{38AFA88D-5E24-4A6F-BA74-CC45AC1C3991}"/>
          </ac:spMkLst>
        </pc:spChg>
        <pc:spChg chg="mod">
          <ac:chgData name="Quik, Cindy" userId="7f945ce8-1abf-4676-8cd8-e040af1298d8" providerId="ADAL" clId="{D22BBA95-E5F1-40D7-8AA7-135EC1EE8D99}" dt="2022-09-27T10:24:47.052" v="3506" actId="20577"/>
          <ac:spMkLst>
            <pc:docMk/>
            <pc:sldMk cId="2047699555" sldId="460"/>
            <ac:spMk id="3" creationId="{318BC4E1-0B8D-4668-A231-FE05A0778ECD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2047699555" sldId="460"/>
            <ac:spMk id="4" creationId="{0EE23DE1-99FA-4435-8C3C-6F2CE9F08D55}"/>
          </ac:spMkLst>
        </pc:spChg>
        <pc:spChg chg="mod">
          <ac:chgData name="Quik, Cindy" userId="7f945ce8-1abf-4676-8cd8-e040af1298d8" providerId="ADAL" clId="{D22BBA95-E5F1-40D7-8AA7-135EC1EE8D99}" dt="2022-09-27T10:14:43.741" v="3375" actId="790"/>
          <ac:spMkLst>
            <pc:docMk/>
            <pc:sldMk cId="2047699555" sldId="460"/>
            <ac:spMk id="5" creationId="{1FF827D2-B18D-4A5E-BC89-840CBEBC33EB}"/>
          </ac:spMkLst>
        </pc:spChg>
        <pc:spChg chg="mod">
          <ac:chgData name="Quik, Cindy" userId="7f945ce8-1abf-4676-8cd8-e040af1298d8" providerId="ADAL" clId="{D22BBA95-E5F1-40D7-8AA7-135EC1EE8D99}" dt="2022-09-27T10:14:43.741" v="3376" actId="790"/>
          <ac:spMkLst>
            <pc:docMk/>
            <pc:sldMk cId="2047699555" sldId="460"/>
            <ac:spMk id="7" creationId="{A0CB1C7E-D10D-4188-B5F5-AEBD3B0B8A01}"/>
          </ac:spMkLst>
        </pc:spChg>
        <pc:spChg chg="mod">
          <ac:chgData name="Quik, Cindy" userId="7f945ce8-1abf-4676-8cd8-e040af1298d8" providerId="ADAL" clId="{D22BBA95-E5F1-40D7-8AA7-135EC1EE8D99}" dt="2022-09-27T10:14:43.741" v="3377" actId="790"/>
          <ac:spMkLst>
            <pc:docMk/>
            <pc:sldMk cId="2047699555" sldId="460"/>
            <ac:spMk id="9" creationId="{F4DAAD03-B003-400B-AABA-DE6A0843E12B}"/>
          </ac:spMkLst>
        </pc:spChg>
      </pc:sldChg>
      <pc:sldChg chg="addSp delSp modSp add mod modAnim">
        <pc:chgData name="Quik, Cindy" userId="7f945ce8-1abf-4676-8cd8-e040af1298d8" providerId="ADAL" clId="{D22BBA95-E5F1-40D7-8AA7-135EC1EE8D99}" dt="2022-09-28T14:10:37.703" v="5987"/>
        <pc:sldMkLst>
          <pc:docMk/>
          <pc:sldMk cId="4121241889" sldId="461"/>
        </pc:sldMkLst>
        <pc:spChg chg="del mod">
          <ac:chgData name="Quik, Cindy" userId="7f945ce8-1abf-4676-8cd8-e040af1298d8" providerId="ADAL" clId="{D22BBA95-E5F1-40D7-8AA7-135EC1EE8D99}" dt="2022-09-28T13:00:56.884" v="3879" actId="478"/>
          <ac:spMkLst>
            <pc:docMk/>
            <pc:sldMk cId="4121241889" sldId="461"/>
            <ac:spMk id="2" creationId="{38AFA88D-5E24-4A6F-BA74-CC45AC1C3991}"/>
          </ac:spMkLst>
        </pc:spChg>
        <pc:spChg chg="mod">
          <ac:chgData name="Quik, Cindy" userId="7f945ce8-1abf-4676-8cd8-e040af1298d8" providerId="ADAL" clId="{D22BBA95-E5F1-40D7-8AA7-135EC1EE8D99}" dt="2022-09-28T13:00:32.587" v="3878" actId="20577"/>
          <ac:spMkLst>
            <pc:docMk/>
            <pc:sldMk cId="4121241889" sldId="461"/>
            <ac:spMk id="3" creationId="{318BC4E1-0B8D-4668-A231-FE05A0778ECD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4121241889" sldId="461"/>
            <ac:spMk id="4" creationId="{0EE23DE1-99FA-4435-8C3C-6F2CE9F08D55}"/>
          </ac:spMkLst>
        </pc:spChg>
        <pc:spChg chg="add mod">
          <ac:chgData name="Quik, Cindy" userId="7f945ce8-1abf-4676-8cd8-e040af1298d8" providerId="ADAL" clId="{D22BBA95-E5F1-40D7-8AA7-135EC1EE8D99}" dt="2022-09-28T14:09:49.274" v="5976"/>
          <ac:spMkLst>
            <pc:docMk/>
            <pc:sldMk cId="4121241889" sldId="461"/>
            <ac:spMk id="5" creationId="{F75D6034-1229-420F-A1B6-417FB33D3C7E}"/>
          </ac:spMkLst>
        </pc:spChg>
        <pc:spChg chg="add mod">
          <ac:chgData name="Quik, Cindy" userId="7f945ce8-1abf-4676-8cd8-e040af1298d8" providerId="ADAL" clId="{D22BBA95-E5F1-40D7-8AA7-135EC1EE8D99}" dt="2022-09-28T13:01:02.913" v="3881" actId="164"/>
          <ac:spMkLst>
            <pc:docMk/>
            <pc:sldMk cId="4121241889" sldId="461"/>
            <ac:spMk id="7" creationId="{6DC94ECA-BF86-4822-BABB-EEE1C1D81FCD}"/>
          </ac:spMkLst>
        </pc:spChg>
        <pc:spChg chg="add del mod">
          <ac:chgData name="Quik, Cindy" userId="7f945ce8-1abf-4676-8cd8-e040af1298d8" providerId="ADAL" clId="{D22BBA95-E5F1-40D7-8AA7-135EC1EE8D99}" dt="2022-09-28T13:09:17.679" v="4122" actId="478"/>
          <ac:spMkLst>
            <pc:docMk/>
            <pc:sldMk cId="4121241889" sldId="461"/>
            <ac:spMk id="8" creationId="{AA6455E9-411D-4308-B861-F30E1BD67B39}"/>
          </ac:spMkLst>
        </pc:spChg>
        <pc:spChg chg="add del mod">
          <ac:chgData name="Quik, Cindy" userId="7f945ce8-1abf-4676-8cd8-e040af1298d8" providerId="ADAL" clId="{D22BBA95-E5F1-40D7-8AA7-135EC1EE8D99}" dt="2022-09-28T13:09:29.369" v="4123" actId="21"/>
          <ac:spMkLst>
            <pc:docMk/>
            <pc:sldMk cId="4121241889" sldId="461"/>
            <ac:spMk id="10" creationId="{DC11C69F-AEB9-48DA-AE80-E976030FAC06}"/>
          </ac:spMkLst>
        </pc:spChg>
        <pc:spChg chg="del mod">
          <ac:chgData name="Quik, Cindy" userId="7f945ce8-1abf-4676-8cd8-e040af1298d8" providerId="ADAL" clId="{D22BBA95-E5F1-40D7-8AA7-135EC1EE8D99}" dt="2022-09-28T13:10:13.125" v="4142" actId="21"/>
          <ac:spMkLst>
            <pc:docMk/>
            <pc:sldMk cId="4121241889" sldId="461"/>
            <ac:spMk id="17" creationId="{1FD31B8D-79B4-4E49-830B-1098CA799191}"/>
          </ac:spMkLst>
        </pc:spChg>
        <pc:spChg chg="mod">
          <ac:chgData name="Quik, Cindy" userId="7f945ce8-1abf-4676-8cd8-e040af1298d8" providerId="ADAL" clId="{D22BBA95-E5F1-40D7-8AA7-135EC1EE8D99}" dt="2022-09-28T13:00:57.285" v="3880"/>
          <ac:spMkLst>
            <pc:docMk/>
            <pc:sldMk cId="4121241889" sldId="461"/>
            <ac:spMk id="18" creationId="{BD8059E2-B595-4A95-B468-22EF7B2BC5B2}"/>
          </ac:spMkLst>
        </pc:spChg>
        <pc:spChg chg="add del mod">
          <ac:chgData name="Quik, Cindy" userId="7f945ce8-1abf-4676-8cd8-e040af1298d8" providerId="ADAL" clId="{D22BBA95-E5F1-40D7-8AA7-135EC1EE8D99}" dt="2022-09-28T13:01:54.455" v="3891" actId="478"/>
          <ac:spMkLst>
            <pc:docMk/>
            <pc:sldMk cId="4121241889" sldId="461"/>
            <ac:spMk id="21" creationId="{C20A96FC-1C28-431B-8961-F404DBD5B74D}"/>
          </ac:spMkLst>
        </pc:spChg>
        <pc:spChg chg="add del mod">
          <ac:chgData name="Quik, Cindy" userId="7f945ce8-1abf-4676-8cd8-e040af1298d8" providerId="ADAL" clId="{D22BBA95-E5F1-40D7-8AA7-135EC1EE8D99}" dt="2022-09-28T13:01:58.611" v="3893" actId="478"/>
          <ac:spMkLst>
            <pc:docMk/>
            <pc:sldMk cId="4121241889" sldId="461"/>
            <ac:spMk id="23" creationId="{4186A487-4567-4619-AD54-ACDDC2E4B150}"/>
          </ac:spMkLst>
        </pc:spChg>
        <pc:spChg chg="add mod topLvl">
          <ac:chgData name="Quik, Cindy" userId="7f945ce8-1abf-4676-8cd8-e040af1298d8" providerId="ADAL" clId="{D22BBA95-E5F1-40D7-8AA7-135EC1EE8D99}" dt="2022-09-28T14:10:12.194" v="5979" actId="165"/>
          <ac:spMkLst>
            <pc:docMk/>
            <pc:sldMk cId="4121241889" sldId="461"/>
            <ac:spMk id="24" creationId="{8B1557BD-1D9B-4872-B48A-76E960654B8A}"/>
          </ac:spMkLst>
        </pc:spChg>
        <pc:spChg chg="mod">
          <ac:chgData name="Quik, Cindy" userId="7f945ce8-1abf-4676-8cd8-e040af1298d8" providerId="ADAL" clId="{D22BBA95-E5F1-40D7-8AA7-135EC1EE8D99}" dt="2022-09-28T14:10:12.194" v="5979" actId="165"/>
          <ac:spMkLst>
            <pc:docMk/>
            <pc:sldMk cId="4121241889" sldId="461"/>
            <ac:spMk id="26" creationId="{5B4AE258-38F0-4234-A87F-4E2CBB349E66}"/>
          </ac:spMkLst>
        </pc:spChg>
        <pc:spChg chg="del mod">
          <ac:chgData name="Quik, Cindy" userId="7f945ce8-1abf-4676-8cd8-e040af1298d8" providerId="ADAL" clId="{D22BBA95-E5F1-40D7-8AA7-135EC1EE8D99}" dt="2022-09-28T13:11:13.772" v="4180" actId="478"/>
          <ac:spMkLst>
            <pc:docMk/>
            <pc:sldMk cId="4121241889" sldId="461"/>
            <ac:spMk id="29" creationId="{F2C74303-510F-4C61-9FC0-25496693817D}"/>
          </ac:spMkLst>
        </pc:spChg>
        <pc:spChg chg="add del mod">
          <ac:chgData name="Quik, Cindy" userId="7f945ce8-1abf-4676-8cd8-e040af1298d8" providerId="ADAL" clId="{D22BBA95-E5F1-40D7-8AA7-135EC1EE8D99}" dt="2022-09-28T13:01:50.615" v="3888" actId="21"/>
          <ac:spMkLst>
            <pc:docMk/>
            <pc:sldMk cId="4121241889" sldId="461"/>
            <ac:spMk id="31" creationId="{7C77E728-4828-4B7A-B6BD-75C9C544B566}"/>
          </ac:spMkLst>
        </pc:spChg>
        <pc:spChg chg="add del mod">
          <ac:chgData name="Quik, Cindy" userId="7f945ce8-1abf-4676-8cd8-e040af1298d8" providerId="ADAL" clId="{D22BBA95-E5F1-40D7-8AA7-135EC1EE8D99}" dt="2022-09-28T13:05:30.790" v="3989" actId="21"/>
          <ac:spMkLst>
            <pc:docMk/>
            <pc:sldMk cId="4121241889" sldId="461"/>
            <ac:spMk id="33" creationId="{08718F74-F0CF-4308-802F-CB01D1FEF983}"/>
          </ac:spMkLst>
        </pc:spChg>
        <pc:spChg chg="add mod">
          <ac:chgData name="Quik, Cindy" userId="7f945ce8-1abf-4676-8cd8-e040af1298d8" providerId="ADAL" clId="{D22BBA95-E5F1-40D7-8AA7-135EC1EE8D99}" dt="2022-09-28T13:08:57.269" v="4121" actId="14100"/>
          <ac:spMkLst>
            <pc:docMk/>
            <pc:sldMk cId="4121241889" sldId="461"/>
            <ac:spMk id="34" creationId="{A1F9F01B-B664-42A9-B549-A7E0EA602B9B}"/>
          </ac:spMkLst>
        </pc:spChg>
        <pc:spChg chg="add mod">
          <ac:chgData name="Quik, Cindy" userId="7f945ce8-1abf-4676-8cd8-e040af1298d8" providerId="ADAL" clId="{D22BBA95-E5F1-40D7-8AA7-135EC1EE8D99}" dt="2022-09-28T14:10:33.358" v="5986" actId="1076"/>
          <ac:spMkLst>
            <pc:docMk/>
            <pc:sldMk cId="4121241889" sldId="461"/>
            <ac:spMk id="36" creationId="{8D7EF8E2-1971-409F-A1C1-6198EB0B7531}"/>
          </ac:spMkLst>
        </pc:spChg>
        <pc:spChg chg="add mod">
          <ac:chgData name="Quik, Cindy" userId="7f945ce8-1abf-4676-8cd8-e040af1298d8" providerId="ADAL" clId="{D22BBA95-E5F1-40D7-8AA7-135EC1EE8D99}" dt="2022-09-28T13:12:29.312" v="4198" actId="207"/>
          <ac:spMkLst>
            <pc:docMk/>
            <pc:sldMk cId="4121241889" sldId="461"/>
            <ac:spMk id="42" creationId="{3FECA540-05EA-4E22-9AC9-64F3494357E1}"/>
          </ac:spMkLst>
        </pc:spChg>
        <pc:grpChg chg="add del mod">
          <ac:chgData name="Quik, Cindy" userId="7f945ce8-1abf-4676-8cd8-e040af1298d8" providerId="ADAL" clId="{D22BBA95-E5F1-40D7-8AA7-135EC1EE8D99}" dt="2022-09-28T13:09:29.369" v="4123" actId="21"/>
          <ac:grpSpMkLst>
            <pc:docMk/>
            <pc:sldMk cId="4121241889" sldId="461"/>
            <ac:grpSpMk id="11" creationId="{F885C53B-A958-4BD0-9D56-00A01BAD4855}"/>
          </ac:grpSpMkLst>
        </pc:grpChg>
        <pc:grpChg chg="del mod">
          <ac:chgData name="Quik, Cindy" userId="7f945ce8-1abf-4676-8cd8-e040af1298d8" providerId="ADAL" clId="{D22BBA95-E5F1-40D7-8AA7-135EC1EE8D99}" dt="2022-09-28T13:10:13.125" v="4142" actId="21"/>
          <ac:grpSpMkLst>
            <pc:docMk/>
            <pc:sldMk cId="4121241889" sldId="461"/>
            <ac:grpSpMk id="12" creationId="{2296F707-6AF0-41CB-9D65-6BB119651393}"/>
          </ac:grpSpMkLst>
        </pc:grpChg>
        <pc:grpChg chg="mod">
          <ac:chgData name="Quik, Cindy" userId="7f945ce8-1abf-4676-8cd8-e040af1298d8" providerId="ADAL" clId="{D22BBA95-E5F1-40D7-8AA7-135EC1EE8D99}" dt="2022-09-28T13:00:57.285" v="3880"/>
          <ac:grpSpMkLst>
            <pc:docMk/>
            <pc:sldMk cId="4121241889" sldId="461"/>
            <ac:grpSpMk id="14" creationId="{2A0AA221-78EF-4D6B-B5BC-879FD2BC3CF3}"/>
          </ac:grpSpMkLst>
        </pc:grpChg>
        <pc:grpChg chg="del mod">
          <ac:chgData name="Quik, Cindy" userId="7f945ce8-1abf-4676-8cd8-e040af1298d8" providerId="ADAL" clId="{D22BBA95-E5F1-40D7-8AA7-135EC1EE8D99}" dt="2022-09-28T13:10:13.125" v="4142" actId="21"/>
          <ac:grpSpMkLst>
            <pc:docMk/>
            <pc:sldMk cId="4121241889" sldId="461"/>
            <ac:grpSpMk id="15" creationId="{1AD81924-A998-4EBC-99A5-390939AAA354}"/>
          </ac:grpSpMkLst>
        </pc:grpChg>
        <pc:grpChg chg="add del mod">
          <ac:chgData name="Quik, Cindy" userId="7f945ce8-1abf-4676-8cd8-e040af1298d8" providerId="ADAL" clId="{D22BBA95-E5F1-40D7-8AA7-135EC1EE8D99}" dt="2022-09-28T13:10:14.692" v="4143" actId="478"/>
          <ac:grpSpMkLst>
            <pc:docMk/>
            <pc:sldMk cId="4121241889" sldId="461"/>
            <ac:grpSpMk id="20" creationId="{97790DC8-EBD7-4A17-B78C-2CF1FB29E8DF}"/>
          </ac:grpSpMkLst>
        </pc:grpChg>
        <pc:grpChg chg="add mod topLvl">
          <ac:chgData name="Quik, Cindy" userId="7f945ce8-1abf-4676-8cd8-e040af1298d8" providerId="ADAL" clId="{D22BBA95-E5F1-40D7-8AA7-135EC1EE8D99}" dt="2022-09-28T14:10:12.194" v="5979" actId="165"/>
          <ac:grpSpMkLst>
            <pc:docMk/>
            <pc:sldMk cId="4121241889" sldId="461"/>
            <ac:grpSpMk id="25" creationId="{2A73C314-B13C-4FF6-ADD2-CF0BC418B14D}"/>
          </ac:grpSpMkLst>
        </pc:grpChg>
        <pc:grpChg chg="add del mod">
          <ac:chgData name="Quik, Cindy" userId="7f945ce8-1abf-4676-8cd8-e040af1298d8" providerId="ADAL" clId="{D22BBA95-E5F1-40D7-8AA7-135EC1EE8D99}" dt="2022-09-28T13:11:12.437" v="4179" actId="478"/>
          <ac:grpSpMkLst>
            <pc:docMk/>
            <pc:sldMk cId="4121241889" sldId="461"/>
            <ac:grpSpMk id="28" creationId="{F721D203-1622-40F2-81F5-5F36B573C26D}"/>
          </ac:grpSpMkLst>
        </pc:grpChg>
        <pc:grpChg chg="add del mod">
          <ac:chgData name="Quik, Cindy" userId="7f945ce8-1abf-4676-8cd8-e040af1298d8" providerId="ADAL" clId="{D22BBA95-E5F1-40D7-8AA7-135EC1EE8D99}" dt="2022-09-28T14:10:12.194" v="5979" actId="165"/>
          <ac:grpSpMkLst>
            <pc:docMk/>
            <pc:sldMk cId="4121241889" sldId="461"/>
            <ac:grpSpMk id="32" creationId="{112CE064-4091-45F1-8BFA-4C368F63E6DD}"/>
          </ac:grpSpMkLst>
        </pc:grpChg>
        <pc:grpChg chg="add mod">
          <ac:chgData name="Quik, Cindy" userId="7f945ce8-1abf-4676-8cd8-e040af1298d8" providerId="ADAL" clId="{D22BBA95-E5F1-40D7-8AA7-135EC1EE8D99}" dt="2022-09-28T14:10:27.427" v="5983" actId="164"/>
          <ac:grpSpMkLst>
            <pc:docMk/>
            <pc:sldMk cId="4121241889" sldId="461"/>
            <ac:grpSpMk id="45" creationId="{3DD9D92E-445C-4B4D-BE87-150B729E92CD}"/>
          </ac:grpSpMkLst>
        </pc:grpChg>
        <pc:picChg chg="add mod">
          <ac:chgData name="Quik, Cindy" userId="7f945ce8-1abf-4676-8cd8-e040af1298d8" providerId="ADAL" clId="{D22BBA95-E5F1-40D7-8AA7-135EC1EE8D99}" dt="2022-09-28T13:01:02.913" v="3881" actId="164"/>
          <ac:picMkLst>
            <pc:docMk/>
            <pc:sldMk cId="4121241889" sldId="461"/>
            <ac:picMk id="6" creationId="{61ACB918-178E-4BDA-B2EC-12B59D1DF99D}"/>
          </ac:picMkLst>
        </pc:picChg>
        <pc:picChg chg="mod">
          <ac:chgData name="Quik, Cindy" userId="7f945ce8-1abf-4676-8cd8-e040af1298d8" providerId="ADAL" clId="{D22BBA95-E5F1-40D7-8AA7-135EC1EE8D99}" dt="2022-09-28T13:00:57.285" v="3880"/>
          <ac:picMkLst>
            <pc:docMk/>
            <pc:sldMk cId="4121241889" sldId="461"/>
            <ac:picMk id="19" creationId="{A81206CC-07AF-4E67-A9BC-21CFCDAA7291}"/>
          </ac:picMkLst>
        </pc:picChg>
        <pc:picChg chg="add mod topLvl">
          <ac:chgData name="Quik, Cindy" userId="7f945ce8-1abf-4676-8cd8-e040af1298d8" providerId="ADAL" clId="{D22BBA95-E5F1-40D7-8AA7-135EC1EE8D99}" dt="2022-09-28T14:10:12.194" v="5979" actId="165"/>
          <ac:picMkLst>
            <pc:docMk/>
            <pc:sldMk cId="4121241889" sldId="461"/>
            <ac:picMk id="22" creationId="{DF4507FE-0D0F-4085-99C0-7E8781B0F2F3}"/>
          </ac:picMkLst>
        </pc:picChg>
        <pc:picChg chg="mod">
          <ac:chgData name="Quik, Cindy" userId="7f945ce8-1abf-4676-8cd8-e040af1298d8" providerId="ADAL" clId="{D22BBA95-E5F1-40D7-8AA7-135EC1EE8D99}" dt="2022-09-28T14:10:12.194" v="5979" actId="165"/>
          <ac:picMkLst>
            <pc:docMk/>
            <pc:sldMk cId="4121241889" sldId="461"/>
            <ac:picMk id="27" creationId="{A3DFBA14-64C8-4ACC-9635-808735E65189}"/>
          </ac:picMkLst>
        </pc:picChg>
        <pc:picChg chg="del mod">
          <ac:chgData name="Quik, Cindy" userId="7f945ce8-1abf-4676-8cd8-e040af1298d8" providerId="ADAL" clId="{D22BBA95-E5F1-40D7-8AA7-135EC1EE8D99}" dt="2022-09-28T13:11:12.437" v="4179" actId="478"/>
          <ac:picMkLst>
            <pc:docMk/>
            <pc:sldMk cId="4121241889" sldId="461"/>
            <ac:picMk id="30" creationId="{4487DC42-EE9A-4A92-9DE9-C2BAA480763B}"/>
          </ac:picMkLst>
        </pc:picChg>
        <pc:cxnChg chg="add del mod">
          <ac:chgData name="Quik, Cindy" userId="7f945ce8-1abf-4676-8cd8-e040af1298d8" providerId="ADAL" clId="{D22BBA95-E5F1-40D7-8AA7-135EC1EE8D99}" dt="2022-09-28T13:09:29.369" v="4123" actId="21"/>
          <ac:cxnSpMkLst>
            <pc:docMk/>
            <pc:sldMk cId="4121241889" sldId="461"/>
            <ac:cxnSpMk id="9" creationId="{4864CE59-A86C-4B3D-90A2-2420A4F3888C}"/>
          </ac:cxnSpMkLst>
        </pc:cxnChg>
        <pc:cxnChg chg="del mod">
          <ac:chgData name="Quik, Cindy" userId="7f945ce8-1abf-4676-8cd8-e040af1298d8" providerId="ADAL" clId="{D22BBA95-E5F1-40D7-8AA7-135EC1EE8D99}" dt="2022-09-28T13:09:29.369" v="4123" actId="21"/>
          <ac:cxnSpMkLst>
            <pc:docMk/>
            <pc:sldMk cId="4121241889" sldId="461"/>
            <ac:cxnSpMk id="13" creationId="{FA733499-9C56-4B15-9B93-ABC7597CBF5A}"/>
          </ac:cxnSpMkLst>
        </pc:cxnChg>
        <pc:cxnChg chg="del mod">
          <ac:chgData name="Quik, Cindy" userId="7f945ce8-1abf-4676-8cd8-e040af1298d8" providerId="ADAL" clId="{D22BBA95-E5F1-40D7-8AA7-135EC1EE8D99}" dt="2022-09-28T13:10:13.125" v="4142" actId="21"/>
          <ac:cxnSpMkLst>
            <pc:docMk/>
            <pc:sldMk cId="4121241889" sldId="461"/>
            <ac:cxnSpMk id="16" creationId="{16DBB1EF-09F8-4E8A-9C37-243044F366FC}"/>
          </ac:cxnSpMkLst>
        </pc:cxnChg>
        <pc:cxnChg chg="add mod">
          <ac:chgData name="Quik, Cindy" userId="7f945ce8-1abf-4676-8cd8-e040af1298d8" providerId="ADAL" clId="{D22BBA95-E5F1-40D7-8AA7-135EC1EE8D99}" dt="2022-09-28T14:10:33.358" v="5986" actId="1076"/>
          <ac:cxnSpMkLst>
            <pc:docMk/>
            <pc:sldMk cId="4121241889" sldId="461"/>
            <ac:cxnSpMk id="35" creationId="{A6CEB7B0-E2D5-4691-B02A-42F7FB7C63E5}"/>
          </ac:cxnSpMkLst>
        </pc:cxnChg>
        <pc:cxnChg chg="add mod">
          <ac:chgData name="Quik, Cindy" userId="7f945ce8-1abf-4676-8cd8-e040af1298d8" providerId="ADAL" clId="{D22BBA95-E5F1-40D7-8AA7-135EC1EE8D99}" dt="2022-09-28T14:10:27.427" v="5983" actId="164"/>
          <ac:cxnSpMkLst>
            <pc:docMk/>
            <pc:sldMk cId="4121241889" sldId="461"/>
            <ac:cxnSpMk id="37" creationId="{6415120D-C744-4585-BEE7-7216EE457978}"/>
          </ac:cxnSpMkLst>
        </pc:cxnChg>
        <pc:cxnChg chg="add mod">
          <ac:chgData name="Quik, Cindy" userId="7f945ce8-1abf-4676-8cd8-e040af1298d8" providerId="ADAL" clId="{D22BBA95-E5F1-40D7-8AA7-135EC1EE8D99}" dt="2022-09-28T13:10:47.379" v="4157" actId="14100"/>
          <ac:cxnSpMkLst>
            <pc:docMk/>
            <pc:sldMk cId="4121241889" sldId="461"/>
            <ac:cxnSpMk id="41" creationId="{080557EF-B711-4B94-961C-8F6DB48F2374}"/>
          </ac:cxnSpMkLst>
        </pc:cxnChg>
      </pc:sldChg>
      <pc:sldChg chg="addSp delSp modSp add mod modAnim">
        <pc:chgData name="Quik, Cindy" userId="7f945ce8-1abf-4676-8cd8-e040af1298d8" providerId="ADAL" clId="{D22BBA95-E5F1-40D7-8AA7-135EC1EE8D99}" dt="2022-09-28T14:09:49.274" v="5976"/>
        <pc:sldMkLst>
          <pc:docMk/>
          <pc:sldMk cId="2335575534" sldId="462"/>
        </pc:sldMkLst>
        <pc:spChg chg="del mod">
          <ac:chgData name="Quik, Cindy" userId="7f945ce8-1abf-4676-8cd8-e040af1298d8" providerId="ADAL" clId="{D22BBA95-E5F1-40D7-8AA7-135EC1EE8D99}" dt="2022-09-28T13:18:59.757" v="4425" actId="478"/>
          <ac:spMkLst>
            <pc:docMk/>
            <pc:sldMk cId="2335575534" sldId="462"/>
            <ac:spMk id="2" creationId="{38AFA88D-5E24-4A6F-BA74-CC45AC1C3991}"/>
          </ac:spMkLst>
        </pc:spChg>
        <pc:spChg chg="mod">
          <ac:chgData name="Quik, Cindy" userId="7f945ce8-1abf-4676-8cd8-e040af1298d8" providerId="ADAL" clId="{D22BBA95-E5F1-40D7-8AA7-135EC1EE8D99}" dt="2022-09-27T10:25:05.961" v="3529" actId="20577"/>
          <ac:spMkLst>
            <pc:docMk/>
            <pc:sldMk cId="2335575534" sldId="462"/>
            <ac:spMk id="3" creationId="{318BC4E1-0B8D-4668-A231-FE05A0778ECD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2335575534" sldId="462"/>
            <ac:spMk id="4" creationId="{0EE23DE1-99FA-4435-8C3C-6F2CE9F08D55}"/>
          </ac:spMkLst>
        </pc:spChg>
        <pc:spChg chg="mod topLvl">
          <ac:chgData name="Quik, Cindy" userId="7f945ce8-1abf-4676-8cd8-e040af1298d8" providerId="ADAL" clId="{D22BBA95-E5F1-40D7-8AA7-135EC1EE8D99}" dt="2022-09-28T14:08:08.945" v="5912" actId="164"/>
          <ac:spMkLst>
            <pc:docMk/>
            <pc:sldMk cId="2335575534" sldId="462"/>
            <ac:spMk id="7" creationId="{346F8700-F463-46DE-8C23-C7B82DE03995}"/>
          </ac:spMkLst>
        </pc:spChg>
        <pc:spChg chg="mod topLvl">
          <ac:chgData name="Quik, Cindy" userId="7f945ce8-1abf-4676-8cd8-e040af1298d8" providerId="ADAL" clId="{D22BBA95-E5F1-40D7-8AA7-135EC1EE8D99}" dt="2022-09-28T14:07:59.718" v="5911" actId="164"/>
          <ac:spMkLst>
            <pc:docMk/>
            <pc:sldMk cId="2335575534" sldId="462"/>
            <ac:spMk id="8" creationId="{60FD5601-582B-4C31-9C2D-5C0754FAA55D}"/>
          </ac:spMkLst>
        </pc:spChg>
        <pc:spChg chg="add del mod">
          <ac:chgData name="Quik, Cindy" userId="7f945ce8-1abf-4676-8cd8-e040af1298d8" providerId="ADAL" clId="{D22BBA95-E5F1-40D7-8AA7-135EC1EE8D99}" dt="2022-09-28T13:18:19.211" v="4395"/>
          <ac:spMkLst>
            <pc:docMk/>
            <pc:sldMk cId="2335575534" sldId="462"/>
            <ac:spMk id="9" creationId="{7AE424A5-1BC5-48FC-A5D9-8AB26885D39B}"/>
          </ac:spMkLst>
        </pc:spChg>
        <pc:spChg chg="mod">
          <ac:chgData name="Quik, Cindy" userId="7f945ce8-1abf-4676-8cd8-e040af1298d8" providerId="ADAL" clId="{D22BBA95-E5F1-40D7-8AA7-135EC1EE8D99}" dt="2022-09-28T13:18:54.855" v="4424" actId="5793"/>
          <ac:spMkLst>
            <pc:docMk/>
            <pc:sldMk cId="2335575534" sldId="462"/>
            <ac:spMk id="13" creationId="{504B3C3E-CAFE-4745-B07B-3B17D63E2D52}"/>
          </ac:spMkLst>
        </pc:spChg>
        <pc:spChg chg="add del mod">
          <ac:chgData name="Quik, Cindy" userId="7f945ce8-1abf-4676-8cd8-e040af1298d8" providerId="ADAL" clId="{D22BBA95-E5F1-40D7-8AA7-135EC1EE8D99}" dt="2022-09-28T13:19:01.410" v="4426" actId="478"/>
          <ac:spMkLst>
            <pc:docMk/>
            <pc:sldMk cId="2335575534" sldId="462"/>
            <ac:spMk id="15" creationId="{7702FCD4-6DA7-4CC8-9717-90395C6D9D67}"/>
          </ac:spMkLst>
        </pc:spChg>
        <pc:spChg chg="mod topLvl">
          <ac:chgData name="Quik, Cindy" userId="7f945ce8-1abf-4676-8cd8-e040af1298d8" providerId="ADAL" clId="{D22BBA95-E5F1-40D7-8AA7-135EC1EE8D99}" dt="2022-09-28T14:08:08.945" v="5912" actId="164"/>
          <ac:spMkLst>
            <pc:docMk/>
            <pc:sldMk cId="2335575534" sldId="462"/>
            <ac:spMk id="17" creationId="{AF628529-8A07-4292-9D00-2D7664B56D91}"/>
          </ac:spMkLst>
        </pc:spChg>
        <pc:spChg chg="del mod topLvl">
          <ac:chgData name="Quik, Cindy" userId="7f945ce8-1abf-4676-8cd8-e040af1298d8" providerId="ADAL" clId="{D22BBA95-E5F1-40D7-8AA7-135EC1EE8D99}" dt="2022-09-28T13:47:51.469" v="5095" actId="478"/>
          <ac:spMkLst>
            <pc:docMk/>
            <pc:sldMk cId="2335575534" sldId="462"/>
            <ac:spMk id="18" creationId="{B2C41D1D-663B-4927-AB2A-DA790C107DCC}"/>
          </ac:spMkLst>
        </pc:spChg>
        <pc:spChg chg="del mod">
          <ac:chgData name="Quik, Cindy" userId="7f945ce8-1abf-4676-8cd8-e040af1298d8" providerId="ADAL" clId="{D22BBA95-E5F1-40D7-8AA7-135EC1EE8D99}" dt="2022-09-28T13:47:50.419" v="5094" actId="478"/>
          <ac:spMkLst>
            <pc:docMk/>
            <pc:sldMk cId="2335575534" sldId="462"/>
            <ac:spMk id="19" creationId="{D998450D-4F65-49DF-855A-83403C533F7B}"/>
          </ac:spMkLst>
        </pc:spChg>
        <pc:spChg chg="add mod topLvl">
          <ac:chgData name="Quik, Cindy" userId="7f945ce8-1abf-4676-8cd8-e040af1298d8" providerId="ADAL" clId="{D22BBA95-E5F1-40D7-8AA7-135EC1EE8D99}" dt="2022-09-28T14:07:59.718" v="5911" actId="164"/>
          <ac:spMkLst>
            <pc:docMk/>
            <pc:sldMk cId="2335575534" sldId="462"/>
            <ac:spMk id="20" creationId="{72E90748-7F94-495C-9256-7B11F4B6E2FB}"/>
          </ac:spMkLst>
        </pc:spChg>
        <pc:spChg chg="add del mod">
          <ac:chgData name="Quik, Cindy" userId="7f945ce8-1abf-4676-8cd8-e040af1298d8" providerId="ADAL" clId="{D22BBA95-E5F1-40D7-8AA7-135EC1EE8D99}" dt="2022-09-28T13:53:29.967" v="5320"/>
          <ac:spMkLst>
            <pc:docMk/>
            <pc:sldMk cId="2335575534" sldId="462"/>
            <ac:spMk id="22" creationId="{57E5CC03-FF0D-4E09-93CD-AC70208E21F4}"/>
          </ac:spMkLst>
        </pc:spChg>
        <pc:spChg chg="add mod">
          <ac:chgData name="Quik, Cindy" userId="7f945ce8-1abf-4676-8cd8-e040af1298d8" providerId="ADAL" clId="{D22BBA95-E5F1-40D7-8AA7-135EC1EE8D99}" dt="2022-09-28T13:54:43.202" v="5348"/>
          <ac:spMkLst>
            <pc:docMk/>
            <pc:sldMk cId="2335575534" sldId="462"/>
            <ac:spMk id="23" creationId="{14B3199D-656B-41C2-AB90-8F79849766E9}"/>
          </ac:spMkLst>
        </pc:spChg>
        <pc:spChg chg="add mod">
          <ac:chgData name="Quik, Cindy" userId="7f945ce8-1abf-4676-8cd8-e040af1298d8" providerId="ADAL" clId="{D22BBA95-E5F1-40D7-8AA7-135EC1EE8D99}" dt="2022-09-28T14:08:42.211" v="5928" actId="207"/>
          <ac:spMkLst>
            <pc:docMk/>
            <pc:sldMk cId="2335575534" sldId="462"/>
            <ac:spMk id="26" creationId="{F507320D-C11C-477D-BF24-952AA7DCBE44}"/>
          </ac:spMkLst>
        </pc:spChg>
        <pc:spChg chg="add mod">
          <ac:chgData name="Quik, Cindy" userId="7f945ce8-1abf-4676-8cd8-e040af1298d8" providerId="ADAL" clId="{D22BBA95-E5F1-40D7-8AA7-135EC1EE8D99}" dt="2022-09-28T14:08:51.152" v="5939" actId="1037"/>
          <ac:spMkLst>
            <pc:docMk/>
            <pc:sldMk cId="2335575534" sldId="462"/>
            <ac:spMk id="27" creationId="{83ED53A6-82CF-4679-BD95-02FDDBD89BA1}"/>
          </ac:spMkLst>
        </pc:spChg>
        <pc:spChg chg="add mod">
          <ac:chgData name="Quik, Cindy" userId="7f945ce8-1abf-4676-8cd8-e040af1298d8" providerId="ADAL" clId="{D22BBA95-E5F1-40D7-8AA7-135EC1EE8D99}" dt="2022-09-28T14:09:14.966" v="5968" actId="1076"/>
          <ac:spMkLst>
            <pc:docMk/>
            <pc:sldMk cId="2335575534" sldId="462"/>
            <ac:spMk id="28" creationId="{27866482-4827-41EB-A540-45410C115F9D}"/>
          </ac:spMkLst>
        </pc:spChg>
        <pc:grpChg chg="add del mod topLvl">
          <ac:chgData name="Quik, Cindy" userId="7f945ce8-1abf-4676-8cd8-e040af1298d8" providerId="ADAL" clId="{D22BBA95-E5F1-40D7-8AA7-135EC1EE8D99}" dt="2022-09-28T14:07:53.115" v="5910" actId="165"/>
          <ac:grpSpMkLst>
            <pc:docMk/>
            <pc:sldMk cId="2335575534" sldId="462"/>
            <ac:grpSpMk id="5" creationId="{7C548513-DD1C-4ADA-9CC7-A0B9DD9C0F23}"/>
          </ac:grpSpMkLst>
        </pc:grpChg>
        <pc:grpChg chg="add del mod">
          <ac:chgData name="Quik, Cindy" userId="7f945ce8-1abf-4676-8cd8-e040af1298d8" providerId="ADAL" clId="{D22BBA95-E5F1-40D7-8AA7-135EC1EE8D99}" dt="2022-09-28T13:48:58.215" v="5137" actId="21"/>
          <ac:grpSpMkLst>
            <pc:docMk/>
            <pc:sldMk cId="2335575534" sldId="462"/>
            <ac:grpSpMk id="11" creationId="{4A0B470B-0D8A-4406-A062-F9B0047ED878}"/>
          </ac:grpSpMkLst>
        </pc:grpChg>
        <pc:grpChg chg="add del mod">
          <ac:chgData name="Quik, Cindy" userId="7f945ce8-1abf-4676-8cd8-e040af1298d8" providerId="ADAL" clId="{D22BBA95-E5F1-40D7-8AA7-135EC1EE8D99}" dt="2022-09-28T13:47:51.469" v="5095" actId="478"/>
          <ac:grpSpMkLst>
            <pc:docMk/>
            <pc:sldMk cId="2335575534" sldId="462"/>
            <ac:grpSpMk id="16" creationId="{D8D33E70-9D69-45AA-816E-1DA90152A121}"/>
          </ac:grpSpMkLst>
        </pc:grpChg>
        <pc:grpChg chg="add del mod">
          <ac:chgData name="Quik, Cindy" userId="7f945ce8-1abf-4676-8cd8-e040af1298d8" providerId="ADAL" clId="{D22BBA95-E5F1-40D7-8AA7-135EC1EE8D99}" dt="2022-09-28T14:07:48.903" v="5909" actId="165"/>
          <ac:grpSpMkLst>
            <pc:docMk/>
            <pc:sldMk cId="2335575534" sldId="462"/>
            <ac:grpSpMk id="21" creationId="{9835B20E-320E-450F-864F-38480C219011}"/>
          </ac:grpSpMkLst>
        </pc:grpChg>
        <pc:grpChg chg="add mod">
          <ac:chgData name="Quik, Cindy" userId="7f945ce8-1abf-4676-8cd8-e040af1298d8" providerId="ADAL" clId="{D22BBA95-E5F1-40D7-8AA7-135EC1EE8D99}" dt="2022-09-28T14:07:59.718" v="5911" actId="164"/>
          <ac:grpSpMkLst>
            <pc:docMk/>
            <pc:sldMk cId="2335575534" sldId="462"/>
            <ac:grpSpMk id="24" creationId="{2B846748-ED86-4BF2-88EE-B4EEF9AC782E}"/>
          </ac:grpSpMkLst>
        </pc:grpChg>
        <pc:grpChg chg="add mod">
          <ac:chgData name="Quik, Cindy" userId="7f945ce8-1abf-4676-8cd8-e040af1298d8" providerId="ADAL" clId="{D22BBA95-E5F1-40D7-8AA7-135EC1EE8D99}" dt="2022-09-28T14:08:08.945" v="5912" actId="164"/>
          <ac:grpSpMkLst>
            <pc:docMk/>
            <pc:sldMk cId="2335575534" sldId="462"/>
            <ac:grpSpMk id="25" creationId="{8D4EBCAF-BF25-45A8-9BCA-C0FFE8336244}"/>
          </ac:grpSpMkLst>
        </pc:grpChg>
        <pc:picChg chg="mod topLvl">
          <ac:chgData name="Quik, Cindy" userId="7f945ce8-1abf-4676-8cd8-e040af1298d8" providerId="ADAL" clId="{D22BBA95-E5F1-40D7-8AA7-135EC1EE8D99}" dt="2022-09-28T14:07:53.115" v="5910" actId="165"/>
          <ac:picMkLst>
            <pc:docMk/>
            <pc:sldMk cId="2335575534" sldId="462"/>
            <ac:picMk id="6" creationId="{1EC25262-0509-4994-8AC1-671559472355}"/>
          </ac:picMkLst>
        </pc:picChg>
        <pc:picChg chg="mod">
          <ac:chgData name="Quik, Cindy" userId="7f945ce8-1abf-4676-8cd8-e040af1298d8" providerId="ADAL" clId="{D22BBA95-E5F1-40D7-8AA7-135EC1EE8D99}" dt="2022-09-28T13:18:24.256" v="4396"/>
          <ac:picMkLst>
            <pc:docMk/>
            <pc:sldMk cId="2335575534" sldId="462"/>
            <ac:picMk id="12" creationId="{E1BE0A31-194F-4E70-B510-7C58AD20D2E3}"/>
          </ac:picMkLst>
        </pc:picChg>
        <pc:cxnChg chg="add del mod">
          <ac:chgData name="Quik, Cindy" userId="7f945ce8-1abf-4676-8cd8-e040af1298d8" providerId="ADAL" clId="{D22BBA95-E5F1-40D7-8AA7-135EC1EE8D99}" dt="2022-09-28T13:18:19.211" v="4395"/>
          <ac:cxnSpMkLst>
            <pc:docMk/>
            <pc:sldMk cId="2335575534" sldId="462"/>
            <ac:cxnSpMk id="10" creationId="{D043BC02-E09B-467E-92C1-2458C998699E}"/>
          </ac:cxnSpMkLst>
        </pc:cxnChg>
        <pc:cxnChg chg="mod">
          <ac:chgData name="Quik, Cindy" userId="7f945ce8-1abf-4676-8cd8-e040af1298d8" providerId="ADAL" clId="{D22BBA95-E5F1-40D7-8AA7-135EC1EE8D99}" dt="2022-09-28T13:18:24.256" v="4396"/>
          <ac:cxnSpMkLst>
            <pc:docMk/>
            <pc:sldMk cId="2335575534" sldId="462"/>
            <ac:cxnSpMk id="14" creationId="{94833A21-B632-4C46-8F51-393E258BEADB}"/>
          </ac:cxnSpMkLst>
        </pc:cxnChg>
      </pc:sldChg>
      <pc:sldChg chg="addSp modSp add mod modAnim">
        <pc:chgData name="Quik, Cindy" userId="7f945ce8-1abf-4676-8cd8-e040af1298d8" providerId="ADAL" clId="{D22BBA95-E5F1-40D7-8AA7-135EC1EE8D99}" dt="2022-09-28T14:09:49.274" v="5976"/>
        <pc:sldMkLst>
          <pc:docMk/>
          <pc:sldMk cId="1717786703" sldId="463"/>
        </pc:sldMkLst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1717786703" sldId="463"/>
            <ac:spMk id="2" creationId="{38AFA88D-5E24-4A6F-BA74-CC45AC1C3991}"/>
          </ac:spMkLst>
        </pc:spChg>
        <pc:spChg chg="mod">
          <ac:chgData name="Quik, Cindy" userId="7f945ce8-1abf-4676-8cd8-e040af1298d8" providerId="ADAL" clId="{D22BBA95-E5F1-40D7-8AA7-135EC1EE8D99}" dt="2022-09-27T10:25:37.995" v="3566" actId="20577"/>
          <ac:spMkLst>
            <pc:docMk/>
            <pc:sldMk cId="1717786703" sldId="463"/>
            <ac:spMk id="3" creationId="{318BC4E1-0B8D-4668-A231-FE05A0778ECD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1717786703" sldId="463"/>
            <ac:spMk id="4" creationId="{0EE23DE1-99FA-4435-8C3C-6F2CE9F08D55}"/>
          </ac:spMkLst>
        </pc:spChg>
        <pc:spChg chg="add mod">
          <ac:chgData name="Quik, Cindy" userId="7f945ce8-1abf-4676-8cd8-e040af1298d8" providerId="ADAL" clId="{D22BBA95-E5F1-40D7-8AA7-135EC1EE8D99}" dt="2022-09-28T13:39:17.659" v="4848" actId="1036"/>
          <ac:spMkLst>
            <pc:docMk/>
            <pc:sldMk cId="1717786703" sldId="463"/>
            <ac:spMk id="6" creationId="{8E9015F6-2823-4B70-8C1E-A2C293EDA882}"/>
          </ac:spMkLst>
        </pc:spChg>
      </pc:sldChg>
      <pc:sldChg chg="addSp delSp modSp add mod modAnim">
        <pc:chgData name="Quik, Cindy" userId="7f945ce8-1abf-4676-8cd8-e040af1298d8" providerId="ADAL" clId="{D22BBA95-E5F1-40D7-8AA7-135EC1EE8D99}" dt="2022-09-28T14:10:46.648" v="5988"/>
        <pc:sldMkLst>
          <pc:docMk/>
          <pc:sldMk cId="3873685718" sldId="464"/>
        </pc:sldMkLst>
        <pc:spChg chg="mod">
          <ac:chgData name="Quik, Cindy" userId="7f945ce8-1abf-4676-8cd8-e040af1298d8" providerId="ADAL" clId="{D22BBA95-E5F1-40D7-8AA7-135EC1EE8D99}" dt="2022-09-28T13:11:09.707" v="4171" actId="790"/>
          <ac:spMkLst>
            <pc:docMk/>
            <pc:sldMk cId="3873685718" sldId="464"/>
            <ac:spMk id="3" creationId="{318BC4E1-0B8D-4668-A231-FE05A0778ECD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3873685718" sldId="464"/>
            <ac:spMk id="4" creationId="{0EE23DE1-99FA-4435-8C3C-6F2CE9F08D55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3873685718" sldId="464"/>
            <ac:spMk id="5" creationId="{F75D6034-1229-420F-A1B6-417FB33D3C7E}"/>
          </ac:spMkLst>
        </pc:spChg>
        <pc:spChg chg="add mod">
          <ac:chgData name="Quik, Cindy" userId="7f945ce8-1abf-4676-8cd8-e040af1298d8" providerId="ADAL" clId="{D22BBA95-E5F1-40D7-8AA7-135EC1EE8D99}" dt="2022-09-28T13:12:18.093" v="4197" actId="2710"/>
          <ac:spMkLst>
            <pc:docMk/>
            <pc:sldMk cId="3873685718" sldId="464"/>
            <ac:spMk id="21" creationId="{19AEB27D-7D8D-4D6A-BFB9-66EB8980276F}"/>
          </ac:spMkLst>
        </pc:spChg>
        <pc:spChg chg="mod">
          <ac:chgData name="Quik, Cindy" userId="7f945ce8-1abf-4676-8cd8-e040af1298d8" providerId="ADAL" clId="{D22BBA95-E5F1-40D7-8AA7-135EC1EE8D99}" dt="2022-09-28T13:12:11.892" v="4196" actId="207"/>
          <ac:spMkLst>
            <pc:docMk/>
            <pc:sldMk cId="3873685718" sldId="464"/>
            <ac:spMk id="24" creationId="{8B1557BD-1D9B-4872-B48A-76E960654B8A}"/>
          </ac:spMkLst>
        </pc:spChg>
        <pc:spChg chg="mod">
          <ac:chgData name="Quik, Cindy" userId="7f945ce8-1abf-4676-8cd8-e040af1298d8" providerId="ADAL" clId="{D22BBA95-E5F1-40D7-8AA7-135EC1EE8D99}" dt="2022-09-28T13:12:11.892" v="4196" actId="207"/>
          <ac:spMkLst>
            <pc:docMk/>
            <pc:sldMk cId="3873685718" sldId="464"/>
            <ac:spMk id="26" creationId="{5B4AE258-38F0-4234-A87F-4E2CBB349E66}"/>
          </ac:spMkLst>
        </pc:spChg>
        <pc:spChg chg="mod">
          <ac:chgData name="Quik, Cindy" userId="7f945ce8-1abf-4676-8cd8-e040af1298d8" providerId="ADAL" clId="{D22BBA95-E5F1-40D7-8AA7-135EC1EE8D99}" dt="2022-09-28T13:12:11.892" v="4196" actId="207"/>
          <ac:spMkLst>
            <pc:docMk/>
            <pc:sldMk cId="3873685718" sldId="464"/>
            <ac:spMk id="29" creationId="{F2C74303-510F-4C61-9FC0-25496693817D}"/>
          </ac:spMkLst>
        </pc:spChg>
        <pc:spChg chg="mod">
          <ac:chgData name="Quik, Cindy" userId="7f945ce8-1abf-4676-8cd8-e040af1298d8" providerId="ADAL" clId="{D22BBA95-E5F1-40D7-8AA7-135EC1EE8D99}" dt="2022-09-28T13:11:09.707" v="4176" actId="790"/>
          <ac:spMkLst>
            <pc:docMk/>
            <pc:sldMk cId="3873685718" sldId="464"/>
            <ac:spMk id="34" creationId="{A1F9F01B-B664-42A9-B549-A7E0EA602B9B}"/>
          </ac:spMkLst>
        </pc:spChg>
        <pc:spChg chg="del mod">
          <ac:chgData name="Quik, Cindy" userId="7f945ce8-1abf-4676-8cd8-e040af1298d8" providerId="ADAL" clId="{D22BBA95-E5F1-40D7-8AA7-135EC1EE8D99}" dt="2022-09-28T13:11:23.071" v="4185" actId="478"/>
          <ac:spMkLst>
            <pc:docMk/>
            <pc:sldMk cId="3873685718" sldId="464"/>
            <ac:spMk id="36" creationId="{8D7EF8E2-1971-409F-A1C1-6198EB0B7531}"/>
          </ac:spMkLst>
        </pc:spChg>
        <pc:spChg chg="del mod">
          <ac:chgData name="Quik, Cindy" userId="7f945ce8-1abf-4676-8cd8-e040af1298d8" providerId="ADAL" clId="{D22BBA95-E5F1-40D7-8AA7-135EC1EE8D99}" dt="2022-09-28T13:11:19.699" v="4181" actId="478"/>
          <ac:spMkLst>
            <pc:docMk/>
            <pc:sldMk cId="3873685718" sldId="464"/>
            <ac:spMk id="42" creationId="{3FECA540-05EA-4E22-9AC9-64F3494357E1}"/>
          </ac:spMkLst>
        </pc:spChg>
        <pc:cxnChg chg="del mod">
          <ac:chgData name="Quik, Cindy" userId="7f945ce8-1abf-4676-8cd8-e040af1298d8" providerId="ADAL" clId="{D22BBA95-E5F1-40D7-8AA7-135EC1EE8D99}" dt="2022-09-28T13:11:21.988" v="4184" actId="478"/>
          <ac:cxnSpMkLst>
            <pc:docMk/>
            <pc:sldMk cId="3873685718" sldId="464"/>
            <ac:cxnSpMk id="35" creationId="{A6CEB7B0-E2D5-4691-B02A-42F7FB7C63E5}"/>
          </ac:cxnSpMkLst>
        </pc:cxnChg>
        <pc:cxnChg chg="del">
          <ac:chgData name="Quik, Cindy" userId="7f945ce8-1abf-4676-8cd8-e040af1298d8" providerId="ADAL" clId="{D22BBA95-E5F1-40D7-8AA7-135EC1EE8D99}" dt="2022-09-28T13:11:21.219" v="4183" actId="478"/>
          <ac:cxnSpMkLst>
            <pc:docMk/>
            <pc:sldMk cId="3873685718" sldId="464"/>
            <ac:cxnSpMk id="37" creationId="{6415120D-C744-4585-BEE7-7216EE457978}"/>
          </ac:cxnSpMkLst>
        </pc:cxnChg>
        <pc:cxnChg chg="del">
          <ac:chgData name="Quik, Cindy" userId="7f945ce8-1abf-4676-8cd8-e040af1298d8" providerId="ADAL" clId="{D22BBA95-E5F1-40D7-8AA7-135EC1EE8D99}" dt="2022-09-28T13:11:20.416" v="4182" actId="478"/>
          <ac:cxnSpMkLst>
            <pc:docMk/>
            <pc:sldMk cId="3873685718" sldId="464"/>
            <ac:cxnSpMk id="41" creationId="{080557EF-B711-4B94-961C-8F6DB48F2374}"/>
          </ac:cxnSpMkLst>
        </pc:cxnChg>
      </pc:sldChg>
      <pc:sldChg chg="addSp delSp modSp new del mod">
        <pc:chgData name="Quik, Cindy" userId="7f945ce8-1abf-4676-8cd8-e040af1298d8" providerId="ADAL" clId="{D22BBA95-E5F1-40D7-8AA7-135EC1EE8D99}" dt="2022-09-28T12:44:16.460" v="3591" actId="47"/>
        <pc:sldMkLst>
          <pc:docMk/>
          <pc:sldMk cId="4057389807" sldId="464"/>
        </pc:sldMkLst>
        <pc:spChg chg="mod">
          <ac:chgData name="Quik, Cindy" userId="7f945ce8-1abf-4676-8cd8-e040af1298d8" providerId="ADAL" clId="{D22BBA95-E5F1-40D7-8AA7-135EC1EE8D99}" dt="2022-09-28T12:44:15.504" v="3590" actId="21"/>
          <ac:spMkLst>
            <pc:docMk/>
            <pc:sldMk cId="4057389807" sldId="464"/>
            <ac:spMk id="2" creationId="{EC9402CA-26C0-420F-8CD9-2B022CD32663}"/>
          </ac:spMkLst>
        </pc:spChg>
        <pc:spChg chg="del mod">
          <ac:chgData name="Quik, Cindy" userId="7f945ce8-1abf-4676-8cd8-e040af1298d8" providerId="ADAL" clId="{D22BBA95-E5F1-40D7-8AA7-135EC1EE8D99}" dt="2022-09-28T12:43:58.042" v="3586" actId="478"/>
          <ac:spMkLst>
            <pc:docMk/>
            <pc:sldMk cId="4057389807" sldId="464"/>
            <ac:spMk id="3" creationId="{DA17AB88-DBC9-4DDF-B7B9-1ADC17FA02EB}"/>
          </ac:spMkLst>
        </pc:spChg>
        <pc:spChg chg="mod">
          <ac:chgData name="Quik, Cindy" userId="7f945ce8-1abf-4676-8cd8-e040af1298d8" providerId="ADAL" clId="{D22BBA95-E5F1-40D7-8AA7-135EC1EE8D99}" dt="2022-09-28T12:43:49.102" v="3582" actId="790"/>
          <ac:spMkLst>
            <pc:docMk/>
            <pc:sldMk cId="4057389807" sldId="464"/>
            <ac:spMk id="4" creationId="{3FD9301B-B86F-434A-85C0-F7FFDC6A6E5A}"/>
          </ac:spMkLst>
        </pc:spChg>
        <pc:spChg chg="add del mod">
          <ac:chgData name="Quik, Cindy" userId="7f945ce8-1abf-4676-8cd8-e040af1298d8" providerId="ADAL" clId="{D22BBA95-E5F1-40D7-8AA7-135EC1EE8D99}" dt="2022-09-28T12:43:56.307" v="3585"/>
          <ac:spMkLst>
            <pc:docMk/>
            <pc:sldMk cId="4057389807" sldId="464"/>
            <ac:spMk id="5" creationId="{37963039-BADD-46E0-AEF5-9068CFCC15F4}"/>
          </ac:spMkLst>
        </pc:spChg>
        <pc:spChg chg="add mod">
          <ac:chgData name="Quik, Cindy" userId="7f945ce8-1abf-4676-8cd8-e040af1298d8" providerId="ADAL" clId="{D22BBA95-E5F1-40D7-8AA7-135EC1EE8D99}" dt="2022-09-28T12:43:58.242" v="3587"/>
          <ac:spMkLst>
            <pc:docMk/>
            <pc:sldMk cId="4057389807" sldId="464"/>
            <ac:spMk id="8" creationId="{652F50C9-A5D1-4DEE-96A8-087E11970BB3}"/>
          </ac:spMkLst>
        </pc:spChg>
        <pc:picChg chg="add del mod">
          <ac:chgData name="Quik, Cindy" userId="7f945ce8-1abf-4676-8cd8-e040af1298d8" providerId="ADAL" clId="{D22BBA95-E5F1-40D7-8AA7-135EC1EE8D99}" dt="2022-09-28T12:43:56.307" v="3585"/>
          <ac:picMkLst>
            <pc:docMk/>
            <pc:sldMk cId="4057389807" sldId="464"/>
            <ac:picMk id="6" creationId="{E0A9E93F-EAB8-4770-8DE2-CD90A52017F4}"/>
          </ac:picMkLst>
        </pc:picChg>
        <pc:picChg chg="add del mod">
          <ac:chgData name="Quik, Cindy" userId="7f945ce8-1abf-4676-8cd8-e040af1298d8" providerId="ADAL" clId="{D22BBA95-E5F1-40D7-8AA7-135EC1EE8D99}" dt="2022-09-28T12:43:56.307" v="3585"/>
          <ac:picMkLst>
            <pc:docMk/>
            <pc:sldMk cId="4057389807" sldId="464"/>
            <ac:picMk id="7" creationId="{1A8128D5-1091-417C-99F6-BD07373ACC2A}"/>
          </ac:picMkLst>
        </pc:picChg>
        <pc:picChg chg="add mod">
          <ac:chgData name="Quik, Cindy" userId="7f945ce8-1abf-4676-8cd8-e040af1298d8" providerId="ADAL" clId="{D22BBA95-E5F1-40D7-8AA7-135EC1EE8D99}" dt="2022-09-28T12:43:58.242" v="3587"/>
          <ac:picMkLst>
            <pc:docMk/>
            <pc:sldMk cId="4057389807" sldId="464"/>
            <ac:picMk id="9" creationId="{FEC14214-21C8-4971-9386-3B66B20F13BD}"/>
          </ac:picMkLst>
        </pc:picChg>
        <pc:picChg chg="add mod">
          <ac:chgData name="Quik, Cindy" userId="7f945ce8-1abf-4676-8cd8-e040af1298d8" providerId="ADAL" clId="{D22BBA95-E5F1-40D7-8AA7-135EC1EE8D99}" dt="2022-09-28T12:43:58.242" v="3587"/>
          <ac:picMkLst>
            <pc:docMk/>
            <pc:sldMk cId="4057389807" sldId="464"/>
            <ac:picMk id="10" creationId="{4E47C495-5AAB-4ADD-9D28-F344B7992459}"/>
          </ac:picMkLst>
        </pc:picChg>
      </pc:sldChg>
      <pc:sldChg chg="addSp delSp modSp new mod modAnim">
        <pc:chgData name="Quik, Cindy" userId="7f945ce8-1abf-4676-8cd8-e040af1298d8" providerId="ADAL" clId="{D22BBA95-E5F1-40D7-8AA7-135EC1EE8D99}" dt="2022-09-28T14:09:56.480" v="5978"/>
        <pc:sldMkLst>
          <pc:docMk/>
          <pc:sldMk cId="1303671516" sldId="465"/>
        </pc:sldMkLst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1303671516" sldId="465"/>
            <ac:spMk id="2" creationId="{33132F1C-FE81-481B-BA0A-2B7EC433CE0E}"/>
          </ac:spMkLst>
        </pc:spChg>
        <pc:spChg chg="mod">
          <ac:chgData name="Quik, Cindy" userId="7f945ce8-1abf-4676-8cd8-e040af1298d8" providerId="ADAL" clId="{D22BBA95-E5F1-40D7-8AA7-135EC1EE8D99}" dt="2022-09-28T13:41:55.874" v="4892"/>
          <ac:spMkLst>
            <pc:docMk/>
            <pc:sldMk cId="1303671516" sldId="465"/>
            <ac:spMk id="3" creationId="{5DE079CB-C889-4CEC-A59F-77C805ED0D6F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1303671516" sldId="465"/>
            <ac:spMk id="4" creationId="{809E5D83-AEBE-43B1-98EB-BAAF2BD0934B}"/>
          </ac:spMkLst>
        </pc:spChg>
        <pc:spChg chg="add del mod">
          <ac:chgData name="Quik, Cindy" userId="7f945ce8-1abf-4676-8cd8-e040af1298d8" providerId="ADAL" clId="{D22BBA95-E5F1-40D7-8AA7-135EC1EE8D99}" dt="2022-09-28T13:15:24.437" v="4340"/>
          <ac:spMkLst>
            <pc:docMk/>
            <pc:sldMk cId="1303671516" sldId="465"/>
            <ac:spMk id="5" creationId="{440B1925-0507-413A-BFEC-4A83EC308FE1}"/>
          </ac:spMkLst>
        </pc:spChg>
        <pc:spChg chg="del mod topLvl">
          <ac:chgData name="Quik, Cindy" userId="7f945ce8-1abf-4676-8cd8-e040af1298d8" providerId="ADAL" clId="{D22BBA95-E5F1-40D7-8AA7-135EC1EE8D99}" dt="2022-09-28T13:15:40.103" v="4344" actId="478"/>
          <ac:spMkLst>
            <pc:docMk/>
            <pc:sldMk cId="1303671516" sldId="465"/>
            <ac:spMk id="8" creationId="{F62F8069-0520-445B-BDF2-E43835E85095}"/>
          </ac:spMkLst>
        </pc:spChg>
        <pc:spChg chg="mod topLvl">
          <ac:chgData name="Quik, Cindy" userId="7f945ce8-1abf-4676-8cd8-e040af1298d8" providerId="ADAL" clId="{D22BBA95-E5F1-40D7-8AA7-135EC1EE8D99}" dt="2022-09-28T13:41:19.157" v="4888" actId="20577"/>
          <ac:spMkLst>
            <pc:docMk/>
            <pc:sldMk cId="1303671516" sldId="465"/>
            <ac:spMk id="10" creationId="{D455CE0C-B2FB-4DD2-B642-5256C528E656}"/>
          </ac:spMkLst>
        </pc:spChg>
        <pc:spChg chg="add mod">
          <ac:chgData name="Quik, Cindy" userId="7f945ce8-1abf-4676-8cd8-e040af1298d8" providerId="ADAL" clId="{D22BBA95-E5F1-40D7-8AA7-135EC1EE8D99}" dt="2022-09-28T13:54:34.493" v="5347" actId="1076"/>
          <ac:spMkLst>
            <pc:docMk/>
            <pc:sldMk cId="1303671516" sldId="465"/>
            <ac:spMk id="14" creationId="{D3717581-CD2F-4561-B301-B77D247172E9}"/>
          </ac:spMkLst>
        </pc:spChg>
        <pc:spChg chg="del mod">
          <ac:chgData name="Quik, Cindy" userId="7f945ce8-1abf-4676-8cd8-e040af1298d8" providerId="ADAL" clId="{D22BBA95-E5F1-40D7-8AA7-135EC1EE8D99}" dt="2022-09-28T13:49:09.921" v="5142" actId="478"/>
          <ac:spMkLst>
            <pc:docMk/>
            <pc:sldMk cId="1303671516" sldId="465"/>
            <ac:spMk id="17" creationId="{BD976427-C952-407A-AC4B-E4F58CB82126}"/>
          </ac:spMkLst>
        </pc:spChg>
        <pc:spChg chg="add del mod">
          <ac:chgData name="Quik, Cindy" userId="7f945ce8-1abf-4676-8cd8-e040af1298d8" providerId="ADAL" clId="{D22BBA95-E5F1-40D7-8AA7-135EC1EE8D99}" dt="2022-09-28T13:53:43.519" v="5324"/>
          <ac:spMkLst>
            <pc:docMk/>
            <pc:sldMk cId="1303671516" sldId="465"/>
            <ac:spMk id="21" creationId="{2D2C4C4C-DC64-4ECA-ABC1-F8857BACC3D7}"/>
          </ac:spMkLst>
        </pc:spChg>
        <pc:spChg chg="add del mod">
          <ac:chgData name="Quik, Cindy" userId="7f945ce8-1abf-4676-8cd8-e040af1298d8" providerId="ADAL" clId="{D22BBA95-E5F1-40D7-8AA7-135EC1EE8D99}" dt="2022-09-28T13:54:31.995" v="5346"/>
          <ac:spMkLst>
            <pc:docMk/>
            <pc:sldMk cId="1303671516" sldId="465"/>
            <ac:spMk id="22" creationId="{12432D32-7083-4969-B8A3-2A578700A24C}"/>
          </ac:spMkLst>
        </pc:spChg>
        <pc:grpChg chg="add del mod">
          <ac:chgData name="Quik, Cindy" userId="7f945ce8-1abf-4676-8cd8-e040af1298d8" providerId="ADAL" clId="{D22BBA95-E5F1-40D7-8AA7-135EC1EE8D99}" dt="2022-09-28T13:15:38.212" v="4343" actId="165"/>
          <ac:grpSpMkLst>
            <pc:docMk/>
            <pc:sldMk cId="1303671516" sldId="465"/>
            <ac:grpSpMk id="7" creationId="{E899ADBE-0E0D-44D4-96C0-EE542037779C}"/>
          </ac:grpSpMkLst>
        </pc:grpChg>
        <pc:grpChg chg="add del mod">
          <ac:chgData name="Quik, Cindy" userId="7f945ce8-1abf-4676-8cd8-e040af1298d8" providerId="ADAL" clId="{D22BBA95-E5F1-40D7-8AA7-135EC1EE8D99}" dt="2022-09-28T13:49:00.753" v="5138" actId="478"/>
          <ac:grpSpMkLst>
            <pc:docMk/>
            <pc:sldMk cId="1303671516" sldId="465"/>
            <ac:grpSpMk id="12" creationId="{FB3317DA-EE01-4DC9-9640-F5C64F1A1326}"/>
          </ac:grpSpMkLst>
        </pc:grpChg>
        <pc:grpChg chg="add mod">
          <ac:chgData name="Quik, Cindy" userId="7f945ce8-1abf-4676-8cd8-e040af1298d8" providerId="ADAL" clId="{D22BBA95-E5F1-40D7-8AA7-135EC1EE8D99}" dt="2022-09-28T13:49:13.680" v="5143" actId="1076"/>
          <ac:grpSpMkLst>
            <pc:docMk/>
            <pc:sldMk cId="1303671516" sldId="465"/>
            <ac:grpSpMk id="15" creationId="{56173ED7-4BBB-473B-81B5-A3A64C0C2B2D}"/>
          </ac:grpSpMkLst>
        </pc:grpChg>
        <pc:picChg chg="mod topLvl">
          <ac:chgData name="Quik, Cindy" userId="7f945ce8-1abf-4676-8cd8-e040af1298d8" providerId="ADAL" clId="{D22BBA95-E5F1-40D7-8AA7-135EC1EE8D99}" dt="2022-09-28T13:15:46.084" v="4345" actId="164"/>
          <ac:picMkLst>
            <pc:docMk/>
            <pc:sldMk cId="1303671516" sldId="465"/>
            <ac:picMk id="9" creationId="{C09F3269-FD52-4F78-A3B8-FE1A5084DEE2}"/>
          </ac:picMkLst>
        </pc:picChg>
        <pc:picChg chg="mod">
          <ac:chgData name="Quik, Cindy" userId="7f945ce8-1abf-4676-8cd8-e040af1298d8" providerId="ADAL" clId="{D22BBA95-E5F1-40D7-8AA7-135EC1EE8D99}" dt="2022-09-28T13:49:01.038" v="5139"/>
          <ac:picMkLst>
            <pc:docMk/>
            <pc:sldMk cId="1303671516" sldId="465"/>
            <ac:picMk id="16" creationId="{0C42FA13-9DA6-4FC4-A52D-A544218E8549}"/>
          </ac:picMkLst>
        </pc:picChg>
        <pc:cxnChg chg="add del mod">
          <ac:chgData name="Quik, Cindy" userId="7f945ce8-1abf-4676-8cd8-e040af1298d8" providerId="ADAL" clId="{D22BBA95-E5F1-40D7-8AA7-135EC1EE8D99}" dt="2022-09-28T13:15:24.437" v="4340"/>
          <ac:cxnSpMkLst>
            <pc:docMk/>
            <pc:sldMk cId="1303671516" sldId="465"/>
            <ac:cxnSpMk id="6" creationId="{EFED5FFA-348C-4B7B-B634-777A4DF3AB67}"/>
          </ac:cxnSpMkLst>
        </pc:cxnChg>
        <pc:cxnChg chg="mod topLvl">
          <ac:chgData name="Quik, Cindy" userId="7f945ce8-1abf-4676-8cd8-e040af1298d8" providerId="ADAL" clId="{D22BBA95-E5F1-40D7-8AA7-135EC1EE8D99}" dt="2022-09-28T13:15:46.084" v="4345" actId="164"/>
          <ac:cxnSpMkLst>
            <pc:docMk/>
            <pc:sldMk cId="1303671516" sldId="465"/>
            <ac:cxnSpMk id="11" creationId="{E187FC6B-0510-4BDE-AB10-14D411846426}"/>
          </ac:cxnSpMkLst>
        </pc:cxnChg>
        <pc:cxnChg chg="mod">
          <ac:chgData name="Quik, Cindy" userId="7f945ce8-1abf-4676-8cd8-e040af1298d8" providerId="ADAL" clId="{D22BBA95-E5F1-40D7-8AA7-135EC1EE8D99}" dt="2022-09-28T13:49:18.498" v="5144" actId="14100"/>
          <ac:cxnSpMkLst>
            <pc:docMk/>
            <pc:sldMk cId="1303671516" sldId="465"/>
            <ac:cxnSpMk id="18" creationId="{2CDD555A-5ACD-47B8-BE4B-820F0C20EC03}"/>
          </ac:cxnSpMkLst>
        </pc:cxnChg>
      </pc:sldChg>
      <pc:sldChg chg="addSp delSp modSp new mod modAnim">
        <pc:chgData name="Quik, Cindy" userId="7f945ce8-1abf-4676-8cd8-e040af1298d8" providerId="ADAL" clId="{D22BBA95-E5F1-40D7-8AA7-135EC1EE8D99}" dt="2022-09-28T14:09:49.274" v="5976"/>
        <pc:sldMkLst>
          <pc:docMk/>
          <pc:sldMk cId="1054855591" sldId="466"/>
        </pc:sldMkLst>
        <pc:spChg chg="del mod">
          <ac:chgData name="Quik, Cindy" userId="7f945ce8-1abf-4676-8cd8-e040af1298d8" providerId="ADAL" clId="{D22BBA95-E5F1-40D7-8AA7-135EC1EE8D99}" dt="2022-09-28T13:20:17.714" v="4581" actId="478"/>
          <ac:spMkLst>
            <pc:docMk/>
            <pc:sldMk cId="1054855591" sldId="466"/>
            <ac:spMk id="2" creationId="{B8B13A6D-6E54-4AB7-97AE-143F32971DD0}"/>
          </ac:spMkLst>
        </pc:spChg>
        <pc:spChg chg="mod">
          <ac:chgData name="Quik, Cindy" userId="7f945ce8-1abf-4676-8cd8-e040af1298d8" providerId="ADAL" clId="{D22BBA95-E5F1-40D7-8AA7-135EC1EE8D99}" dt="2022-09-28T13:21:01.251" v="4618" actId="2710"/>
          <ac:spMkLst>
            <pc:docMk/>
            <pc:sldMk cId="1054855591" sldId="466"/>
            <ac:spMk id="3" creationId="{8E0D1FEB-C067-4B0D-AC0F-B89C2698B9EF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1054855591" sldId="466"/>
            <ac:spMk id="4" creationId="{1BE652EB-8FB1-45B8-8490-3F1CCF5D6177}"/>
          </ac:spMkLst>
        </pc:spChg>
        <pc:spChg chg="mod topLvl">
          <ac:chgData name="Quik, Cindy" userId="7f945ce8-1abf-4676-8cd8-e040af1298d8" providerId="ADAL" clId="{D22BBA95-E5F1-40D7-8AA7-135EC1EE8D99}" dt="2022-09-28T14:07:16.501" v="5904" actId="165"/>
          <ac:spMkLst>
            <pc:docMk/>
            <pc:sldMk cId="1054855591" sldId="466"/>
            <ac:spMk id="7" creationId="{3031B627-4B6D-48DA-B81F-B60DB9AF4661}"/>
          </ac:spMkLst>
        </pc:spChg>
        <pc:spChg chg="mod topLvl">
          <ac:chgData name="Quik, Cindy" userId="7f945ce8-1abf-4676-8cd8-e040af1298d8" providerId="ADAL" clId="{D22BBA95-E5F1-40D7-8AA7-135EC1EE8D99}" dt="2022-09-28T14:07:16.501" v="5904" actId="165"/>
          <ac:spMkLst>
            <pc:docMk/>
            <pc:sldMk cId="1054855591" sldId="466"/>
            <ac:spMk id="8" creationId="{A2C04A73-648C-4885-9BF2-D354417F7939}"/>
          </ac:spMkLst>
        </pc:spChg>
        <pc:spChg chg="add del mod">
          <ac:chgData name="Quik, Cindy" userId="7f945ce8-1abf-4676-8cd8-e040af1298d8" providerId="ADAL" clId="{D22BBA95-E5F1-40D7-8AA7-135EC1EE8D99}" dt="2022-09-28T13:50:23.775" v="5152" actId="478"/>
          <ac:spMkLst>
            <pc:docMk/>
            <pc:sldMk cId="1054855591" sldId="466"/>
            <ac:spMk id="10" creationId="{478A458E-CB02-4181-B93A-A6484520FA3B}"/>
          </ac:spMkLst>
        </pc:spChg>
        <pc:spChg chg="add mod">
          <ac:chgData name="Quik, Cindy" userId="7f945ce8-1abf-4676-8cd8-e040af1298d8" providerId="ADAL" clId="{D22BBA95-E5F1-40D7-8AA7-135EC1EE8D99}" dt="2022-09-28T13:53:13.809" v="5291"/>
          <ac:spMkLst>
            <pc:docMk/>
            <pc:sldMk cId="1054855591" sldId="466"/>
            <ac:spMk id="11" creationId="{DBFA72F9-0614-4D72-9E08-F99F2323BB9A}"/>
          </ac:spMkLst>
        </pc:spChg>
        <pc:spChg chg="add mod">
          <ac:chgData name="Quik, Cindy" userId="7f945ce8-1abf-4676-8cd8-e040af1298d8" providerId="ADAL" clId="{D22BBA95-E5F1-40D7-8AA7-135EC1EE8D99}" dt="2022-09-28T14:05:32.241" v="5886" actId="1076"/>
          <ac:spMkLst>
            <pc:docMk/>
            <pc:sldMk cId="1054855591" sldId="466"/>
            <ac:spMk id="14" creationId="{71F25AC4-ACC7-446C-BCB3-C511CBFCF4D1}"/>
          </ac:spMkLst>
        </pc:spChg>
        <pc:grpChg chg="add del mod">
          <ac:chgData name="Quik, Cindy" userId="7f945ce8-1abf-4676-8cd8-e040af1298d8" providerId="ADAL" clId="{D22BBA95-E5F1-40D7-8AA7-135EC1EE8D99}" dt="2022-09-28T14:07:16.501" v="5904" actId="165"/>
          <ac:grpSpMkLst>
            <pc:docMk/>
            <pc:sldMk cId="1054855591" sldId="466"/>
            <ac:grpSpMk id="5" creationId="{C0BD0644-D8B1-40CF-83F7-38EE921764A9}"/>
          </ac:grpSpMkLst>
        </pc:grpChg>
        <pc:picChg chg="mod topLvl">
          <ac:chgData name="Quik, Cindy" userId="7f945ce8-1abf-4676-8cd8-e040af1298d8" providerId="ADAL" clId="{D22BBA95-E5F1-40D7-8AA7-135EC1EE8D99}" dt="2022-09-28T14:07:16.501" v="5904" actId="165"/>
          <ac:picMkLst>
            <pc:docMk/>
            <pc:sldMk cId="1054855591" sldId="466"/>
            <ac:picMk id="6" creationId="{4BD4DF3F-2089-453B-8D44-BE9FDCB39B42}"/>
          </ac:picMkLst>
        </pc:picChg>
        <pc:picChg chg="del mod">
          <ac:chgData name="Quik, Cindy" userId="7f945ce8-1abf-4676-8cd8-e040af1298d8" providerId="ADAL" clId="{D22BBA95-E5F1-40D7-8AA7-135EC1EE8D99}" dt="2022-09-28T13:20:21.657" v="4583" actId="478"/>
          <ac:picMkLst>
            <pc:docMk/>
            <pc:sldMk cId="1054855591" sldId="466"/>
            <ac:picMk id="9" creationId="{7431A554-678C-4419-8627-CFF1009C6114}"/>
          </ac:picMkLst>
        </pc:picChg>
        <pc:picChg chg="add mod">
          <ac:chgData name="Quik, Cindy" userId="7f945ce8-1abf-4676-8cd8-e040af1298d8" providerId="ADAL" clId="{D22BBA95-E5F1-40D7-8AA7-135EC1EE8D99}" dt="2022-09-28T13:55:46.622" v="5373" actId="1037"/>
          <ac:picMkLst>
            <pc:docMk/>
            <pc:sldMk cId="1054855591" sldId="466"/>
            <ac:picMk id="13" creationId="{E0747C99-1C2C-496F-9EB7-7EE7B471EBF7}"/>
          </ac:picMkLst>
        </pc:picChg>
      </pc:sldChg>
      <pc:sldChg chg="addSp delSp modSp new mod modAnim">
        <pc:chgData name="Quik, Cindy" userId="7f945ce8-1abf-4676-8cd8-e040af1298d8" providerId="ADAL" clId="{D22BBA95-E5F1-40D7-8AA7-135EC1EE8D99}" dt="2022-09-28T14:09:49.274" v="5976"/>
        <pc:sldMkLst>
          <pc:docMk/>
          <pc:sldMk cId="587522444" sldId="467"/>
        </pc:sldMkLst>
        <pc:spChg chg="del mod">
          <ac:chgData name="Quik, Cindy" userId="7f945ce8-1abf-4676-8cd8-e040af1298d8" providerId="ADAL" clId="{D22BBA95-E5F1-40D7-8AA7-135EC1EE8D99}" dt="2022-09-28T13:21:31.094" v="4638" actId="478"/>
          <ac:spMkLst>
            <pc:docMk/>
            <pc:sldMk cId="587522444" sldId="467"/>
            <ac:spMk id="2" creationId="{96587355-31EA-4B7E-89E5-20DB800D00D5}"/>
          </ac:spMkLst>
        </pc:spChg>
        <pc:spChg chg="mod">
          <ac:chgData name="Quik, Cindy" userId="7f945ce8-1abf-4676-8cd8-e040af1298d8" providerId="ADAL" clId="{D22BBA95-E5F1-40D7-8AA7-135EC1EE8D99}" dt="2022-09-28T13:21:56.248" v="4647" actId="2710"/>
          <ac:spMkLst>
            <pc:docMk/>
            <pc:sldMk cId="587522444" sldId="467"/>
            <ac:spMk id="3" creationId="{F6F0C34A-8D0A-4784-A06E-D03576FF48C7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587522444" sldId="467"/>
            <ac:spMk id="4" creationId="{4D315359-5740-45EB-AD56-42D78665D865}"/>
          </ac:spMkLst>
        </pc:spChg>
        <pc:spChg chg="add mod ord topLvl">
          <ac:chgData name="Quik, Cindy" userId="7f945ce8-1abf-4676-8cd8-e040af1298d8" providerId="ADAL" clId="{D22BBA95-E5F1-40D7-8AA7-135EC1EE8D99}" dt="2022-09-28T14:06:13.628" v="5892" actId="164"/>
          <ac:spMkLst>
            <pc:docMk/>
            <pc:sldMk cId="587522444" sldId="467"/>
            <ac:spMk id="6" creationId="{06343C58-6030-4D4A-8166-AA577C301955}"/>
          </ac:spMkLst>
        </pc:spChg>
        <pc:spChg chg="add mod ord topLvl">
          <ac:chgData name="Quik, Cindy" userId="7f945ce8-1abf-4676-8cd8-e040af1298d8" providerId="ADAL" clId="{D22BBA95-E5F1-40D7-8AA7-135EC1EE8D99}" dt="2022-09-28T14:06:07.212" v="5890" actId="164"/>
          <ac:spMkLst>
            <pc:docMk/>
            <pc:sldMk cId="587522444" sldId="467"/>
            <ac:spMk id="7" creationId="{0C39B1E2-5B0F-4F61-9AB6-6A8C1E29F980}"/>
          </ac:spMkLst>
        </pc:spChg>
        <pc:spChg chg="mod">
          <ac:chgData name="Quik, Cindy" userId="7f945ce8-1abf-4676-8cd8-e040af1298d8" providerId="ADAL" clId="{D22BBA95-E5F1-40D7-8AA7-135EC1EE8D99}" dt="2022-09-28T14:06:03.231" v="5889" actId="165"/>
          <ac:spMkLst>
            <pc:docMk/>
            <pc:sldMk cId="587522444" sldId="467"/>
            <ac:spMk id="9" creationId="{124D8A5E-18E4-4DB1-ABE2-E35C421A1427}"/>
          </ac:spMkLst>
        </pc:spChg>
        <pc:spChg chg="add del mod">
          <ac:chgData name="Quik, Cindy" userId="7f945ce8-1abf-4676-8cd8-e040af1298d8" providerId="ADAL" clId="{D22BBA95-E5F1-40D7-8AA7-135EC1EE8D99}" dt="2022-09-28T13:46:55.173" v="5090" actId="478"/>
          <ac:spMkLst>
            <pc:docMk/>
            <pc:sldMk cId="587522444" sldId="467"/>
            <ac:spMk id="24" creationId="{DDA5CD20-CC08-43F4-ADF1-B9AFBAF30F18}"/>
          </ac:spMkLst>
        </pc:spChg>
        <pc:spChg chg="add mod">
          <ac:chgData name="Quik, Cindy" userId="7f945ce8-1abf-4676-8cd8-e040af1298d8" providerId="ADAL" clId="{D22BBA95-E5F1-40D7-8AA7-135EC1EE8D99}" dt="2022-09-28T13:50:43.850" v="5162" actId="1037"/>
          <ac:spMkLst>
            <pc:docMk/>
            <pc:sldMk cId="587522444" sldId="467"/>
            <ac:spMk id="25" creationId="{9207366B-312C-4FD6-915E-F52EA979C912}"/>
          </ac:spMkLst>
        </pc:spChg>
        <pc:spChg chg="add mod">
          <ac:chgData name="Quik, Cindy" userId="7f945ce8-1abf-4676-8cd8-e040af1298d8" providerId="ADAL" clId="{D22BBA95-E5F1-40D7-8AA7-135EC1EE8D99}" dt="2022-09-28T13:51:46.113" v="5194" actId="1076"/>
          <ac:spMkLst>
            <pc:docMk/>
            <pc:sldMk cId="587522444" sldId="467"/>
            <ac:spMk id="26" creationId="{6991239A-348D-43FC-85B2-79E5A8E94D31}"/>
          </ac:spMkLst>
        </pc:spChg>
        <pc:spChg chg="add mod">
          <ac:chgData name="Quik, Cindy" userId="7f945ce8-1abf-4676-8cd8-e040af1298d8" providerId="ADAL" clId="{D22BBA95-E5F1-40D7-8AA7-135EC1EE8D99}" dt="2022-09-28T13:53:12.215" v="5290"/>
          <ac:spMkLst>
            <pc:docMk/>
            <pc:sldMk cId="587522444" sldId="467"/>
            <ac:spMk id="27" creationId="{9B304AA0-ED74-4BEA-91DB-032259CA1251}"/>
          </ac:spMkLst>
        </pc:spChg>
        <pc:grpChg chg="add mod ord topLvl">
          <ac:chgData name="Quik, Cindy" userId="7f945ce8-1abf-4676-8cd8-e040af1298d8" providerId="ADAL" clId="{D22BBA95-E5F1-40D7-8AA7-135EC1EE8D99}" dt="2022-09-28T14:06:03.231" v="5889" actId="165"/>
          <ac:grpSpMkLst>
            <pc:docMk/>
            <pc:sldMk cId="587522444" sldId="467"/>
            <ac:grpSpMk id="8" creationId="{A411860F-8B27-4D77-9620-F96A7C07DF18}"/>
          </ac:grpSpMkLst>
        </pc:grpChg>
        <pc:grpChg chg="add del mod">
          <ac:chgData name="Quik, Cindy" userId="7f945ce8-1abf-4676-8cd8-e040af1298d8" providerId="ADAL" clId="{D22BBA95-E5F1-40D7-8AA7-135EC1EE8D99}" dt="2022-09-28T14:06:03.231" v="5889" actId="165"/>
          <ac:grpSpMkLst>
            <pc:docMk/>
            <pc:sldMk cId="587522444" sldId="467"/>
            <ac:grpSpMk id="13" creationId="{D16D8D18-BF9D-49C1-AC40-B4590622B690}"/>
          </ac:grpSpMkLst>
        </pc:grpChg>
        <pc:grpChg chg="add mod">
          <ac:chgData name="Quik, Cindy" userId="7f945ce8-1abf-4676-8cd8-e040af1298d8" providerId="ADAL" clId="{D22BBA95-E5F1-40D7-8AA7-135EC1EE8D99}" dt="2022-09-28T14:06:07.212" v="5890" actId="164"/>
          <ac:grpSpMkLst>
            <pc:docMk/>
            <pc:sldMk cId="587522444" sldId="467"/>
            <ac:grpSpMk id="28" creationId="{50388C65-E867-4758-B571-62F00E28AD39}"/>
          </ac:grpSpMkLst>
        </pc:grpChg>
        <pc:grpChg chg="add mod">
          <ac:chgData name="Quik, Cindy" userId="7f945ce8-1abf-4676-8cd8-e040af1298d8" providerId="ADAL" clId="{D22BBA95-E5F1-40D7-8AA7-135EC1EE8D99}" dt="2022-09-28T14:06:13.628" v="5892" actId="164"/>
          <ac:grpSpMkLst>
            <pc:docMk/>
            <pc:sldMk cId="587522444" sldId="467"/>
            <ac:grpSpMk id="29" creationId="{3FBD8A5B-C21F-44EC-B8E2-5F72CC680F48}"/>
          </ac:grpSpMkLst>
        </pc:grpChg>
        <pc:picChg chg="add del mod ord">
          <ac:chgData name="Quik, Cindy" userId="7f945ce8-1abf-4676-8cd8-e040af1298d8" providerId="ADAL" clId="{D22BBA95-E5F1-40D7-8AA7-135EC1EE8D99}" dt="2022-09-28T13:44:29.955" v="4971" actId="21"/>
          <ac:picMkLst>
            <pc:docMk/>
            <pc:sldMk cId="587522444" sldId="467"/>
            <ac:picMk id="5" creationId="{89C67343-DFF3-430C-AEEB-3CB831FC3389}"/>
          </ac:picMkLst>
        </pc:picChg>
        <pc:picChg chg="add mod ord modCrop">
          <ac:chgData name="Quik, Cindy" userId="7f945ce8-1abf-4676-8cd8-e040af1298d8" providerId="ADAL" clId="{D22BBA95-E5F1-40D7-8AA7-135EC1EE8D99}" dt="2022-09-28T13:50:49.299" v="5163" actId="732"/>
          <ac:picMkLst>
            <pc:docMk/>
            <pc:sldMk cId="587522444" sldId="467"/>
            <ac:picMk id="17" creationId="{4F6ED79F-97EC-4F2F-9F54-4FEB061A2790}"/>
          </ac:picMkLst>
        </pc:picChg>
        <pc:cxnChg chg="mod">
          <ac:chgData name="Quik, Cindy" userId="7f945ce8-1abf-4676-8cd8-e040af1298d8" providerId="ADAL" clId="{D22BBA95-E5F1-40D7-8AA7-135EC1EE8D99}" dt="2022-09-28T14:06:03.231" v="5889" actId="165"/>
          <ac:cxnSpMkLst>
            <pc:docMk/>
            <pc:sldMk cId="587522444" sldId="467"/>
            <ac:cxnSpMk id="10" creationId="{18542F77-33E7-4C17-B4CE-173ABDDC8D92}"/>
          </ac:cxnSpMkLst>
        </pc:cxnChg>
        <pc:cxnChg chg="add mod ord topLvl">
          <ac:chgData name="Quik, Cindy" userId="7f945ce8-1abf-4676-8cd8-e040af1298d8" providerId="ADAL" clId="{D22BBA95-E5F1-40D7-8AA7-135EC1EE8D99}" dt="2022-09-28T14:06:13.628" v="5892" actId="164"/>
          <ac:cxnSpMkLst>
            <pc:docMk/>
            <pc:sldMk cId="587522444" sldId="467"/>
            <ac:cxnSpMk id="11" creationId="{C7CCD60A-64A2-4FC6-BED5-EF9DA7A1EDB2}"/>
          </ac:cxnSpMkLst>
        </pc:cxnChg>
        <pc:cxnChg chg="add mod ord topLvl">
          <ac:chgData name="Quik, Cindy" userId="7f945ce8-1abf-4676-8cd8-e040af1298d8" providerId="ADAL" clId="{D22BBA95-E5F1-40D7-8AA7-135EC1EE8D99}" dt="2022-09-28T14:06:07.212" v="5890" actId="164"/>
          <ac:cxnSpMkLst>
            <pc:docMk/>
            <pc:sldMk cId="587522444" sldId="467"/>
            <ac:cxnSpMk id="12" creationId="{08C8C172-B18C-47AA-B055-BA9B79A7B0DF}"/>
          </ac:cxnSpMkLst>
        </pc:cxnChg>
      </pc:sldChg>
      <pc:sldChg chg="addSp modSp new mod">
        <pc:chgData name="Quik, Cindy" userId="7f945ce8-1abf-4676-8cd8-e040af1298d8" providerId="ADAL" clId="{D22BBA95-E5F1-40D7-8AA7-135EC1EE8D99}" dt="2022-09-28T14:46:12.841" v="6152" actId="13926"/>
        <pc:sldMkLst>
          <pc:docMk/>
          <pc:sldMk cId="1036014519" sldId="468"/>
        </pc:sldMkLst>
        <pc:spChg chg="mod">
          <ac:chgData name="Quik, Cindy" userId="7f945ce8-1abf-4676-8cd8-e040af1298d8" providerId="ADAL" clId="{D22BBA95-E5F1-40D7-8AA7-135EC1EE8D99}" dt="2022-09-28T14:46:12.841" v="6152" actId="13926"/>
          <ac:spMkLst>
            <pc:docMk/>
            <pc:sldMk cId="1036014519" sldId="468"/>
            <ac:spMk id="2" creationId="{8904D03C-6FFC-457C-812A-304B490C72E9}"/>
          </ac:spMkLst>
        </pc:spChg>
        <pc:spChg chg="mod">
          <ac:chgData name="Quik, Cindy" userId="7f945ce8-1abf-4676-8cd8-e040af1298d8" providerId="ADAL" clId="{D22BBA95-E5F1-40D7-8AA7-135EC1EE8D99}" dt="2022-09-28T13:43:11.253" v="4956" actId="20577"/>
          <ac:spMkLst>
            <pc:docMk/>
            <pc:sldMk cId="1036014519" sldId="468"/>
            <ac:spMk id="3" creationId="{FE75C32B-5693-4373-8C92-0F1EA4BF61AD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1036014519" sldId="468"/>
            <ac:spMk id="4" creationId="{517DA692-42E5-4A0A-9CDD-E44BD9EB40DD}"/>
          </ac:spMkLst>
        </pc:spChg>
        <pc:spChg chg="add mod">
          <ac:chgData name="Quik, Cindy" userId="7f945ce8-1abf-4676-8cd8-e040af1298d8" providerId="ADAL" clId="{D22BBA95-E5F1-40D7-8AA7-135EC1EE8D99}" dt="2022-09-28T13:53:07.253" v="5289" actId="14100"/>
          <ac:spMkLst>
            <pc:docMk/>
            <pc:sldMk cId="1036014519" sldId="468"/>
            <ac:spMk id="5" creationId="{C6B17F39-CA22-462F-AB13-B2A3F589F3B3}"/>
          </ac:spMkLst>
        </pc:spChg>
      </pc:sldChg>
      <pc:sldChg chg="addSp modSp new mod">
        <pc:chgData name="Quik, Cindy" userId="7f945ce8-1abf-4676-8cd8-e040af1298d8" providerId="ADAL" clId="{D22BBA95-E5F1-40D7-8AA7-135EC1EE8D99}" dt="2022-09-28T14:11:48.999" v="5996" actId="13926"/>
        <pc:sldMkLst>
          <pc:docMk/>
          <pc:sldMk cId="499235625" sldId="469"/>
        </pc:sldMkLst>
        <pc:spChg chg="mod">
          <ac:chgData name="Quik, Cindy" userId="7f945ce8-1abf-4676-8cd8-e040af1298d8" providerId="ADAL" clId="{D22BBA95-E5F1-40D7-8AA7-135EC1EE8D99}" dt="2022-09-28T14:11:48.999" v="5996" actId="13926"/>
          <ac:spMkLst>
            <pc:docMk/>
            <pc:sldMk cId="499235625" sldId="469"/>
            <ac:spMk id="2" creationId="{5317A26A-1364-444A-88F3-0366DB266761}"/>
          </ac:spMkLst>
        </pc:spChg>
        <pc:spChg chg="mod">
          <ac:chgData name="Quik, Cindy" userId="7f945ce8-1abf-4676-8cd8-e040af1298d8" providerId="ADAL" clId="{D22BBA95-E5F1-40D7-8AA7-135EC1EE8D99}" dt="2022-09-28T13:24:10.122" v="4723" actId="2710"/>
          <ac:spMkLst>
            <pc:docMk/>
            <pc:sldMk cId="499235625" sldId="469"/>
            <ac:spMk id="3" creationId="{C7554F7D-FC76-4051-97D0-33BDEFF1F5F3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499235625" sldId="469"/>
            <ac:spMk id="4" creationId="{CB5B4451-8A6C-4F87-BD23-10689DD06AA3}"/>
          </ac:spMkLst>
        </pc:spChg>
        <pc:spChg chg="add mod">
          <ac:chgData name="Quik, Cindy" userId="7f945ce8-1abf-4676-8cd8-e040af1298d8" providerId="ADAL" clId="{D22BBA95-E5F1-40D7-8AA7-135EC1EE8D99}" dt="2022-09-28T13:53:33.939" v="5321"/>
          <ac:spMkLst>
            <pc:docMk/>
            <pc:sldMk cId="499235625" sldId="469"/>
            <ac:spMk id="5" creationId="{5FAE263E-4855-4D9D-8C48-98F0C0365384}"/>
          </ac:spMkLst>
        </pc:spChg>
      </pc:sldChg>
      <pc:sldChg chg="addSp delSp modSp add mod">
        <pc:chgData name="Quik, Cindy" userId="7f945ce8-1abf-4676-8cd8-e040af1298d8" providerId="ADAL" clId="{D22BBA95-E5F1-40D7-8AA7-135EC1EE8D99}" dt="2022-09-28T14:09:49.274" v="5976"/>
        <pc:sldMkLst>
          <pc:docMk/>
          <pc:sldMk cId="1100320444" sldId="470"/>
        </pc:sldMkLst>
        <pc:spChg chg="del mod">
          <ac:chgData name="Quik, Cindy" userId="7f945ce8-1abf-4676-8cd8-e040af1298d8" providerId="ADAL" clId="{D22BBA95-E5F1-40D7-8AA7-135EC1EE8D99}" dt="2022-09-28T13:58:36.655" v="5378" actId="478"/>
          <ac:spMkLst>
            <pc:docMk/>
            <pc:sldMk cId="1100320444" sldId="470"/>
            <ac:spMk id="2" creationId="{38AFA88D-5E24-4A6F-BA74-CC45AC1C3991}"/>
          </ac:spMkLst>
        </pc:spChg>
        <pc:spChg chg="mod">
          <ac:chgData name="Quik, Cindy" userId="7f945ce8-1abf-4676-8cd8-e040af1298d8" providerId="ADAL" clId="{D22BBA95-E5F1-40D7-8AA7-135EC1EE8D99}" dt="2022-09-28T13:33:20.543" v="4748" actId="790"/>
          <ac:spMkLst>
            <pc:docMk/>
            <pc:sldMk cId="1100320444" sldId="470"/>
            <ac:spMk id="3" creationId="{318BC4E1-0B8D-4668-A231-FE05A0778ECD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1100320444" sldId="470"/>
            <ac:spMk id="4" creationId="{0EE23DE1-99FA-4435-8C3C-6F2CE9F08D55}"/>
          </ac:spMkLst>
        </pc:spChg>
        <pc:spChg chg="add mod">
          <ac:chgData name="Quik, Cindy" userId="7f945ce8-1abf-4676-8cd8-e040af1298d8" providerId="ADAL" clId="{D22BBA95-E5F1-40D7-8AA7-135EC1EE8D99}" dt="2022-09-28T13:39:40.024" v="4849"/>
          <ac:spMkLst>
            <pc:docMk/>
            <pc:sldMk cId="1100320444" sldId="470"/>
            <ac:spMk id="5" creationId="{DA9724C8-5802-44F4-A7DC-4525331718CF}"/>
          </ac:spMkLst>
        </pc:spChg>
        <pc:spChg chg="add del mod">
          <ac:chgData name="Quik, Cindy" userId="7f945ce8-1abf-4676-8cd8-e040af1298d8" providerId="ADAL" clId="{D22BBA95-E5F1-40D7-8AA7-135EC1EE8D99}" dt="2022-09-28T13:58:38.711" v="5379" actId="478"/>
          <ac:spMkLst>
            <pc:docMk/>
            <pc:sldMk cId="1100320444" sldId="470"/>
            <ac:spMk id="8" creationId="{116E8B91-88F2-4A42-BF0A-F90FFAC2CE30}"/>
          </ac:spMkLst>
        </pc:spChg>
        <pc:picChg chg="add mod modCrop">
          <ac:chgData name="Quik, Cindy" userId="7f945ce8-1abf-4676-8cd8-e040af1298d8" providerId="ADAL" clId="{D22BBA95-E5F1-40D7-8AA7-135EC1EE8D99}" dt="2022-09-28T13:59:53.344" v="5387" actId="1076"/>
          <ac:picMkLst>
            <pc:docMk/>
            <pc:sldMk cId="1100320444" sldId="470"/>
            <ac:picMk id="7" creationId="{CE18F2FA-4FC3-41A5-B453-6200F5F5141B}"/>
          </ac:picMkLst>
        </pc:picChg>
      </pc:sldChg>
      <pc:sldChg chg="modSp add mod">
        <pc:chgData name="Quik, Cindy" userId="7f945ce8-1abf-4676-8cd8-e040af1298d8" providerId="ADAL" clId="{D22BBA95-E5F1-40D7-8AA7-135EC1EE8D99}" dt="2022-09-28T14:31:07.606" v="6045" actId="5793"/>
        <pc:sldMkLst>
          <pc:docMk/>
          <pc:sldMk cId="2851198061" sldId="471"/>
        </pc:sldMkLst>
        <pc:spChg chg="mod">
          <ac:chgData name="Quik, Cindy" userId="7f945ce8-1abf-4676-8cd8-e040af1298d8" providerId="ADAL" clId="{D22BBA95-E5F1-40D7-8AA7-135EC1EE8D99}" dt="2022-09-28T14:31:07.606" v="6045" actId="5793"/>
          <ac:spMkLst>
            <pc:docMk/>
            <pc:sldMk cId="2851198061" sldId="471"/>
            <ac:spMk id="2" creationId="{38AFA88D-5E24-4A6F-BA74-CC45AC1C3991}"/>
          </ac:spMkLst>
        </pc:spChg>
        <pc:spChg chg="mod">
          <ac:chgData name="Quik, Cindy" userId="7f945ce8-1abf-4676-8cd8-e040af1298d8" providerId="ADAL" clId="{D22BBA95-E5F1-40D7-8AA7-135EC1EE8D99}" dt="2022-09-28T13:33:34.032" v="4784" actId="20577"/>
          <ac:spMkLst>
            <pc:docMk/>
            <pc:sldMk cId="2851198061" sldId="471"/>
            <ac:spMk id="3" creationId="{318BC4E1-0B8D-4668-A231-FE05A0778ECD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2851198061" sldId="471"/>
            <ac:spMk id="4" creationId="{0EE23DE1-99FA-4435-8C3C-6F2CE9F08D55}"/>
          </ac:spMkLst>
        </pc:spChg>
      </pc:sldChg>
      <pc:sldChg chg="modSp add del mod">
        <pc:chgData name="Quik, Cindy" userId="7f945ce8-1abf-4676-8cd8-e040af1298d8" providerId="ADAL" clId="{D22BBA95-E5F1-40D7-8AA7-135EC1EE8D99}" dt="2022-09-28T14:03:23.915" v="5716" actId="47"/>
        <pc:sldMkLst>
          <pc:docMk/>
          <pc:sldMk cId="2465575295" sldId="472"/>
        </pc:sldMkLst>
        <pc:spChg chg="mod">
          <ac:chgData name="Quik, Cindy" userId="7f945ce8-1abf-4676-8cd8-e040af1298d8" providerId="ADAL" clId="{D22BBA95-E5F1-40D7-8AA7-135EC1EE8D99}" dt="2022-09-28T14:02:47.399" v="5708"/>
          <ac:spMkLst>
            <pc:docMk/>
            <pc:sldMk cId="2465575295" sldId="472"/>
            <ac:spMk id="2" creationId="{38AFA88D-5E24-4A6F-BA74-CC45AC1C3991}"/>
          </ac:spMkLst>
        </pc:spChg>
        <pc:spChg chg="mod">
          <ac:chgData name="Quik, Cindy" userId="7f945ce8-1abf-4676-8cd8-e040af1298d8" providerId="ADAL" clId="{D22BBA95-E5F1-40D7-8AA7-135EC1EE8D99}" dt="2022-09-28T14:02:47.399" v="5709" actId="790"/>
          <ac:spMkLst>
            <pc:docMk/>
            <pc:sldMk cId="2465575295" sldId="472"/>
            <ac:spMk id="3" creationId="{318BC4E1-0B8D-4668-A231-FE05A0778ECD}"/>
          </ac:spMkLst>
        </pc:spChg>
        <pc:spChg chg="mod">
          <ac:chgData name="Quik, Cindy" userId="7f945ce8-1abf-4676-8cd8-e040af1298d8" providerId="ADAL" clId="{D22BBA95-E5F1-40D7-8AA7-135EC1EE8D99}" dt="2022-09-28T14:02:47.399" v="5710" actId="790"/>
          <ac:spMkLst>
            <pc:docMk/>
            <pc:sldMk cId="2465575295" sldId="472"/>
            <ac:spMk id="4" creationId="{0EE23DE1-99FA-4435-8C3C-6F2CE9F08D55}"/>
          </ac:spMkLst>
        </pc:spChg>
        <pc:spChg chg="mod">
          <ac:chgData name="Quik, Cindy" userId="7f945ce8-1abf-4676-8cd8-e040af1298d8" providerId="ADAL" clId="{D22BBA95-E5F1-40D7-8AA7-135EC1EE8D99}" dt="2022-09-28T14:02:47.415" v="5711" actId="790"/>
          <ac:spMkLst>
            <pc:docMk/>
            <pc:sldMk cId="2465575295" sldId="472"/>
            <ac:spMk id="6" creationId="{8E9015F6-2823-4B70-8C1E-A2C293EDA882}"/>
          </ac:spMkLst>
        </pc:spChg>
      </pc:sldChg>
      <pc:sldChg chg="modSp add mod modAnim">
        <pc:chgData name="Quik, Cindy" userId="7f945ce8-1abf-4676-8cd8-e040af1298d8" providerId="ADAL" clId="{D22BBA95-E5F1-40D7-8AA7-135EC1EE8D99}" dt="2022-09-28T14:09:49.274" v="5976"/>
        <pc:sldMkLst>
          <pc:docMk/>
          <pc:sldMk cId="3219406008" sldId="472"/>
        </pc:sldMkLst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3219406008" sldId="472"/>
            <ac:spMk id="2" creationId="{38AFA88D-5E24-4A6F-BA74-CC45AC1C3991}"/>
          </ac:spMkLst>
        </pc:spChg>
        <pc:spChg chg="mod">
          <ac:chgData name="Quik, Cindy" userId="7f945ce8-1abf-4676-8cd8-e040af1298d8" providerId="ADAL" clId="{D22BBA95-E5F1-40D7-8AA7-135EC1EE8D99}" dt="2022-09-28T14:03:41.653" v="5719" actId="790"/>
          <ac:spMkLst>
            <pc:docMk/>
            <pc:sldMk cId="3219406008" sldId="472"/>
            <ac:spMk id="3" creationId="{318BC4E1-0B8D-4668-A231-FE05A0778ECD}"/>
          </ac:spMkLst>
        </pc:spChg>
        <pc:spChg chg="mod">
          <ac:chgData name="Quik, Cindy" userId="7f945ce8-1abf-4676-8cd8-e040af1298d8" providerId="ADAL" clId="{D22BBA95-E5F1-40D7-8AA7-135EC1EE8D99}" dt="2022-09-28T14:09:49.274" v="5976"/>
          <ac:spMkLst>
            <pc:docMk/>
            <pc:sldMk cId="3219406008" sldId="472"/>
            <ac:spMk id="4" creationId="{0EE23DE1-99FA-4435-8C3C-6F2CE9F08D55}"/>
          </ac:spMkLst>
        </pc:spChg>
        <pc:spChg chg="mod">
          <ac:chgData name="Quik, Cindy" userId="7f945ce8-1abf-4676-8cd8-e040af1298d8" providerId="ADAL" clId="{D22BBA95-E5F1-40D7-8AA7-135EC1EE8D99}" dt="2022-09-28T14:03:41.662" v="5721" actId="790"/>
          <ac:spMkLst>
            <pc:docMk/>
            <pc:sldMk cId="3219406008" sldId="472"/>
            <ac:spMk id="6" creationId="{8E9015F6-2823-4B70-8C1E-A2C293EDA882}"/>
          </ac:spMkLst>
        </pc:spChg>
      </pc:sldChg>
      <pc:sldChg chg="addSp delSp modSp add del mod">
        <pc:chgData name="Quik, Cindy" userId="7f945ce8-1abf-4676-8cd8-e040af1298d8" providerId="ADAL" clId="{D22BBA95-E5F1-40D7-8AA7-135EC1EE8D99}" dt="2022-09-28T13:51:53.022" v="5195" actId="47"/>
        <pc:sldMkLst>
          <pc:docMk/>
          <pc:sldMk cId="3748467761" sldId="472"/>
        </pc:sldMkLst>
        <pc:spChg chg="mod">
          <ac:chgData name="Quik, Cindy" userId="7f945ce8-1abf-4676-8cd8-e040af1298d8" providerId="ADAL" clId="{D22BBA95-E5F1-40D7-8AA7-135EC1EE8D99}" dt="2022-09-28T13:46:52.752" v="5087" actId="790"/>
          <ac:spMkLst>
            <pc:docMk/>
            <pc:sldMk cId="3748467761" sldId="472"/>
            <ac:spMk id="3" creationId="{F6F0C34A-8D0A-4784-A06E-D03576FF48C7}"/>
          </ac:spMkLst>
        </pc:spChg>
        <pc:spChg chg="mod">
          <ac:chgData name="Quik, Cindy" userId="7f945ce8-1abf-4676-8cd8-e040af1298d8" providerId="ADAL" clId="{D22BBA95-E5F1-40D7-8AA7-135EC1EE8D99}" dt="2022-09-28T13:46:52.752" v="5088" actId="790"/>
          <ac:spMkLst>
            <pc:docMk/>
            <pc:sldMk cId="3748467761" sldId="472"/>
            <ac:spMk id="4" creationId="{4D315359-5740-45EB-AD56-42D78665D865}"/>
          </ac:spMkLst>
        </pc:spChg>
        <pc:spChg chg="add mod">
          <ac:chgData name="Quik, Cindy" userId="7f945ce8-1abf-4676-8cd8-e040af1298d8" providerId="ADAL" clId="{D22BBA95-E5F1-40D7-8AA7-135EC1EE8D99}" dt="2022-09-28T13:51:01.524" v="5165"/>
          <ac:spMkLst>
            <pc:docMk/>
            <pc:sldMk cId="3748467761" sldId="472"/>
            <ac:spMk id="15" creationId="{EE85AB84-4B1E-4E59-B20E-9FE2FE955E13}"/>
          </ac:spMkLst>
        </pc:spChg>
        <pc:spChg chg="mod">
          <ac:chgData name="Quik, Cindy" userId="7f945ce8-1abf-4676-8cd8-e040af1298d8" providerId="ADAL" clId="{D22BBA95-E5F1-40D7-8AA7-135EC1EE8D99}" dt="2022-09-28T13:51:39.835" v="5192" actId="20577"/>
          <ac:spMkLst>
            <pc:docMk/>
            <pc:sldMk cId="3748467761" sldId="472"/>
            <ac:spMk id="24" creationId="{DDA5CD20-CC08-43F4-ADF1-B9AFBAF30F18}"/>
          </ac:spMkLst>
        </pc:spChg>
        <pc:grpChg chg="del">
          <ac:chgData name="Quik, Cindy" userId="7f945ce8-1abf-4676-8cd8-e040af1298d8" providerId="ADAL" clId="{D22BBA95-E5F1-40D7-8AA7-135EC1EE8D99}" dt="2022-09-28T13:46:57.439" v="5091" actId="478"/>
          <ac:grpSpMkLst>
            <pc:docMk/>
            <pc:sldMk cId="3748467761" sldId="472"/>
            <ac:grpSpMk id="13" creationId="{D16D8D18-BF9D-49C1-AC40-B4590622B690}"/>
          </ac:grpSpMkLst>
        </pc:grpChg>
        <pc:picChg chg="add mod">
          <ac:chgData name="Quik, Cindy" userId="7f945ce8-1abf-4676-8cd8-e040af1298d8" providerId="ADAL" clId="{D22BBA95-E5F1-40D7-8AA7-135EC1EE8D99}" dt="2022-09-28T13:51:01.524" v="5165"/>
          <ac:picMkLst>
            <pc:docMk/>
            <pc:sldMk cId="3748467761" sldId="472"/>
            <ac:picMk id="14" creationId="{D83ED9EB-E65E-46BE-8230-6BCE56EADAF8}"/>
          </ac:picMkLst>
        </pc:picChg>
        <pc:picChg chg="del">
          <ac:chgData name="Quik, Cindy" userId="7f945ce8-1abf-4676-8cd8-e040af1298d8" providerId="ADAL" clId="{D22BBA95-E5F1-40D7-8AA7-135EC1EE8D99}" dt="2022-09-28T13:51:00.806" v="5164" actId="478"/>
          <ac:picMkLst>
            <pc:docMk/>
            <pc:sldMk cId="3748467761" sldId="472"/>
            <ac:picMk id="17" creationId="{4F6ED79F-97EC-4F2F-9F54-4FEB061A2790}"/>
          </ac:picMkLst>
        </pc:picChg>
      </pc:sldChg>
      <pc:sldChg chg="modSp new mod">
        <pc:chgData name="Quik, Cindy" userId="7f945ce8-1abf-4676-8cd8-e040af1298d8" providerId="ADAL" clId="{D22BBA95-E5F1-40D7-8AA7-135EC1EE8D99}" dt="2022-09-28T14:46:32.035" v="6154" actId="13926"/>
        <pc:sldMkLst>
          <pc:docMk/>
          <pc:sldMk cId="995847295" sldId="473"/>
        </pc:sldMkLst>
        <pc:spChg chg="mod">
          <ac:chgData name="Quik, Cindy" userId="7f945ce8-1abf-4676-8cd8-e040af1298d8" providerId="ADAL" clId="{D22BBA95-E5F1-40D7-8AA7-135EC1EE8D99}" dt="2022-09-28T14:46:32.035" v="6154" actId="13926"/>
          <ac:spMkLst>
            <pc:docMk/>
            <pc:sldMk cId="995847295" sldId="473"/>
            <ac:spMk id="2" creationId="{A7F90497-B0A6-48AF-BEDD-2458D32DA857}"/>
          </ac:spMkLst>
        </pc:spChg>
        <pc:spChg chg="mod">
          <ac:chgData name="Quik, Cindy" userId="7f945ce8-1abf-4676-8cd8-e040af1298d8" providerId="ADAL" clId="{D22BBA95-E5F1-40D7-8AA7-135EC1EE8D99}" dt="2022-09-28T14:30:57.530" v="6036"/>
          <ac:spMkLst>
            <pc:docMk/>
            <pc:sldMk cId="995847295" sldId="473"/>
            <ac:spMk id="3" creationId="{CFCE589A-C5DD-408F-9DB4-5B8DD37326C7}"/>
          </ac:spMkLst>
        </pc:spChg>
        <pc:spChg chg="mod">
          <ac:chgData name="Quik, Cindy" userId="7f945ce8-1abf-4676-8cd8-e040af1298d8" providerId="ADAL" clId="{D22BBA95-E5F1-40D7-8AA7-135EC1EE8D99}" dt="2022-09-28T14:13:00.398" v="6012" actId="790"/>
          <ac:spMkLst>
            <pc:docMk/>
            <pc:sldMk cId="995847295" sldId="473"/>
            <ac:spMk id="4" creationId="{EE7EBC5C-EFC8-46A5-BD6E-542A7A452367}"/>
          </ac:spMkLst>
        </pc:spChg>
      </pc:sldChg>
      <pc:sldChg chg="modSp new mod">
        <pc:chgData name="Quik, Cindy" userId="7f945ce8-1abf-4676-8cd8-e040af1298d8" providerId="ADAL" clId="{D22BBA95-E5F1-40D7-8AA7-135EC1EE8D99}" dt="2022-09-28T14:46:28.664" v="6153" actId="13926"/>
        <pc:sldMkLst>
          <pc:docMk/>
          <pc:sldMk cId="2141543692" sldId="474"/>
        </pc:sldMkLst>
        <pc:spChg chg="mod">
          <ac:chgData name="Quik, Cindy" userId="7f945ce8-1abf-4676-8cd8-e040af1298d8" providerId="ADAL" clId="{D22BBA95-E5F1-40D7-8AA7-135EC1EE8D99}" dt="2022-09-28T14:46:28.664" v="6153" actId="13926"/>
          <ac:spMkLst>
            <pc:docMk/>
            <pc:sldMk cId="2141543692" sldId="474"/>
            <ac:spMk id="2" creationId="{26E143EF-6A00-414A-B0AC-8E3097A30AC7}"/>
          </ac:spMkLst>
        </pc:spChg>
        <pc:spChg chg="mod">
          <ac:chgData name="Quik, Cindy" userId="7f945ce8-1abf-4676-8cd8-e040af1298d8" providerId="ADAL" clId="{D22BBA95-E5F1-40D7-8AA7-135EC1EE8D99}" dt="2022-09-28T14:30:47.670" v="6030" actId="2710"/>
          <ac:spMkLst>
            <pc:docMk/>
            <pc:sldMk cId="2141543692" sldId="474"/>
            <ac:spMk id="3" creationId="{CAE105E0-9779-462E-B2D2-8F0EDFC82469}"/>
          </ac:spMkLst>
        </pc:spChg>
        <pc:spChg chg="mod">
          <ac:chgData name="Quik, Cindy" userId="7f945ce8-1abf-4676-8cd8-e040af1298d8" providerId="ADAL" clId="{D22BBA95-E5F1-40D7-8AA7-135EC1EE8D99}" dt="2022-09-28T14:30:16.419" v="6025" actId="790"/>
          <ac:spMkLst>
            <pc:docMk/>
            <pc:sldMk cId="2141543692" sldId="474"/>
            <ac:spMk id="4" creationId="{6688A2B9-A013-4188-B618-48F7536248DA}"/>
          </ac:spMkLst>
        </pc:spChg>
      </pc:sldChg>
      <pc:sldChg chg="modSp add mod">
        <pc:chgData name="Quik, Cindy" userId="7f945ce8-1abf-4676-8cd8-e040af1298d8" providerId="ADAL" clId="{D22BBA95-E5F1-40D7-8AA7-135EC1EE8D99}" dt="2022-09-28T14:32:43.835" v="6149" actId="2710"/>
        <pc:sldMkLst>
          <pc:docMk/>
          <pc:sldMk cId="1539144843" sldId="475"/>
        </pc:sldMkLst>
        <pc:spChg chg="mod">
          <ac:chgData name="Quik, Cindy" userId="7f945ce8-1abf-4676-8cd8-e040af1298d8" providerId="ADAL" clId="{D22BBA95-E5F1-40D7-8AA7-135EC1EE8D99}" dt="2022-09-28T14:32:43.835" v="6149" actId="2710"/>
          <ac:spMkLst>
            <pc:docMk/>
            <pc:sldMk cId="1539144843" sldId="475"/>
            <ac:spMk id="2" creationId="{A7F90497-B0A6-48AF-BEDD-2458D32DA857}"/>
          </ac:spMkLst>
        </pc:spChg>
        <pc:spChg chg="mod">
          <ac:chgData name="Quik, Cindy" userId="7f945ce8-1abf-4676-8cd8-e040af1298d8" providerId="ADAL" clId="{D22BBA95-E5F1-40D7-8AA7-135EC1EE8D99}" dt="2022-09-28T14:31:02.557" v="6039" actId="790"/>
          <ac:spMkLst>
            <pc:docMk/>
            <pc:sldMk cId="1539144843" sldId="475"/>
            <ac:spMk id="3" creationId="{CFCE589A-C5DD-408F-9DB4-5B8DD37326C7}"/>
          </ac:spMkLst>
        </pc:spChg>
        <pc:spChg chg="mod">
          <ac:chgData name="Quik, Cindy" userId="7f945ce8-1abf-4676-8cd8-e040af1298d8" providerId="ADAL" clId="{D22BBA95-E5F1-40D7-8AA7-135EC1EE8D99}" dt="2022-09-28T14:31:02.557" v="6040" actId="790"/>
          <ac:spMkLst>
            <pc:docMk/>
            <pc:sldMk cId="1539144843" sldId="475"/>
            <ac:spMk id="4" creationId="{EE7EBC5C-EFC8-46A5-BD6E-542A7A452367}"/>
          </ac:spMkLst>
        </pc:spChg>
      </pc:sldChg>
      <pc:sldChg chg="del">
        <pc:chgData name="Quik, Cindy" userId="7f945ce8-1abf-4676-8cd8-e040af1298d8" providerId="ADAL" clId="{D22BBA95-E5F1-40D7-8AA7-135EC1EE8D99}" dt="2022-09-27T10:23:28.348" v="3455"/>
        <pc:sldMkLst>
          <pc:docMk/>
          <pc:sldMk cId="1996243853" sldId="648"/>
        </pc:sldMkLst>
      </pc:sldChg>
      <pc:sldChg chg="modSp add del mod">
        <pc:chgData name="Quik, Cindy" userId="7f945ce8-1abf-4676-8cd8-e040af1298d8" providerId="ADAL" clId="{D22BBA95-E5F1-40D7-8AA7-135EC1EE8D99}" dt="2022-09-27T10:23:29.264" v="3456"/>
        <pc:sldMkLst>
          <pc:docMk/>
          <pc:sldMk cId="4091443075" sldId="654"/>
        </pc:sldMkLst>
        <pc:spChg chg="mod">
          <ac:chgData name="Quik, Cindy" userId="7f945ce8-1abf-4676-8cd8-e040af1298d8" providerId="ADAL" clId="{D22BBA95-E5F1-40D7-8AA7-135EC1EE8D99}" dt="2022-09-27T10:18:59.920" v="3450" actId="790"/>
          <ac:spMkLst>
            <pc:docMk/>
            <pc:sldMk cId="4091443075" sldId="654"/>
            <ac:spMk id="4" creationId="{00000000-0000-0000-0000-000000000000}"/>
          </ac:spMkLst>
        </pc:spChg>
        <pc:spChg chg="mod">
          <ac:chgData name="Quik, Cindy" userId="7f945ce8-1abf-4676-8cd8-e040af1298d8" providerId="ADAL" clId="{D22BBA95-E5F1-40D7-8AA7-135EC1EE8D99}" dt="2022-09-27T10:18:59.936" v="3453" actId="20577"/>
          <ac:spMkLst>
            <pc:docMk/>
            <pc:sldMk cId="4091443075" sldId="654"/>
            <ac:spMk id="10" creationId="{00000000-0000-0000-0000-000000000000}"/>
          </ac:spMkLst>
        </pc:spChg>
        <pc:spChg chg="mod">
          <ac:chgData name="Quik, Cindy" userId="7f945ce8-1abf-4676-8cd8-e040af1298d8" providerId="ADAL" clId="{D22BBA95-E5F1-40D7-8AA7-135EC1EE8D99}" dt="2022-09-27T10:18:59.920" v="3449" actId="790"/>
          <ac:spMkLst>
            <pc:docMk/>
            <pc:sldMk cId="4091443075" sldId="654"/>
            <ac:spMk id="11" creationId="{00000000-0000-0000-0000-000000000000}"/>
          </ac:spMkLst>
        </pc:spChg>
        <pc:spChg chg="mod">
          <ac:chgData name="Quik, Cindy" userId="7f945ce8-1abf-4676-8cd8-e040af1298d8" providerId="ADAL" clId="{D22BBA95-E5F1-40D7-8AA7-135EC1EE8D99}" dt="2022-09-27T10:18:59.920" v="3448" actId="790"/>
          <ac:spMkLst>
            <pc:docMk/>
            <pc:sldMk cId="4091443075" sldId="654"/>
            <ac:spMk id="18" creationId="{0CD3BCFC-DB14-4905-90C1-733DFEFF6E15}"/>
          </ac:spMkLst>
        </pc:spChg>
        <pc:spChg chg="mod">
          <ac:chgData name="Quik, Cindy" userId="7f945ce8-1abf-4676-8cd8-e040af1298d8" providerId="ADAL" clId="{D22BBA95-E5F1-40D7-8AA7-135EC1EE8D99}" dt="2022-09-27T10:18:44.135" v="3418" actId="790"/>
          <ac:spMkLst>
            <pc:docMk/>
            <pc:sldMk cId="4091443075" sldId="654"/>
            <ac:spMk id="19" creationId="{6CD53B60-6D25-4E57-97BB-6AD117CD3AD1}"/>
          </ac:spMkLst>
        </pc:spChg>
        <pc:spChg chg="mod">
          <ac:chgData name="Quik, Cindy" userId="7f945ce8-1abf-4676-8cd8-e040af1298d8" providerId="ADAL" clId="{D22BBA95-E5F1-40D7-8AA7-135EC1EE8D99}" dt="2022-09-27T10:18:59.920" v="3447" actId="790"/>
          <ac:spMkLst>
            <pc:docMk/>
            <pc:sldMk cId="4091443075" sldId="654"/>
            <ac:spMk id="21" creationId="{6BD09E8E-84DC-475C-B7C3-F0E439514616}"/>
          </ac:spMkLst>
        </pc:spChg>
      </pc:sldChg>
      <pc:sldChg chg="modSp add del mod">
        <pc:chgData name="Quik, Cindy" userId="7f945ce8-1abf-4676-8cd8-e040af1298d8" providerId="ADAL" clId="{D22BBA95-E5F1-40D7-8AA7-135EC1EE8D99}" dt="2022-09-27T10:23:29.264" v="3456"/>
        <pc:sldMkLst>
          <pc:docMk/>
          <pc:sldMk cId="3033256024" sldId="666"/>
        </pc:sldMkLst>
        <pc:spChg chg="mod">
          <ac:chgData name="Quik, Cindy" userId="7f945ce8-1abf-4676-8cd8-e040af1298d8" providerId="ADAL" clId="{D22BBA95-E5F1-40D7-8AA7-135EC1EE8D99}" dt="2022-09-27T10:18:59.918" v="3435" actId="790"/>
          <ac:spMkLst>
            <pc:docMk/>
            <pc:sldMk cId="3033256024" sldId="666"/>
            <ac:spMk id="4" creationId="{00000000-0000-0000-0000-000000000000}"/>
          </ac:spMkLst>
        </pc:spChg>
        <pc:spChg chg="mod">
          <ac:chgData name="Quik, Cindy" userId="7f945ce8-1abf-4676-8cd8-e040af1298d8" providerId="ADAL" clId="{D22BBA95-E5F1-40D7-8AA7-135EC1EE8D99}" dt="2022-09-27T10:18:59.920" v="3438" actId="20577"/>
          <ac:spMkLst>
            <pc:docMk/>
            <pc:sldMk cId="3033256024" sldId="666"/>
            <ac:spMk id="8" creationId="{00000000-0000-0000-0000-000000000000}"/>
          </ac:spMkLst>
        </pc:spChg>
        <pc:spChg chg="mod">
          <ac:chgData name="Quik, Cindy" userId="7f945ce8-1abf-4676-8cd8-e040af1298d8" providerId="ADAL" clId="{D22BBA95-E5F1-40D7-8AA7-135EC1EE8D99}" dt="2022-09-27T10:18:44.151" v="3430"/>
          <ac:spMkLst>
            <pc:docMk/>
            <pc:sldMk cId="3033256024" sldId="666"/>
            <ac:spMk id="11" creationId="{1675B265-171D-47CC-BD24-E7E32B9B77DB}"/>
          </ac:spMkLst>
        </pc:spChg>
        <pc:spChg chg="mod">
          <ac:chgData name="Quik, Cindy" userId="7f945ce8-1abf-4676-8cd8-e040af1298d8" providerId="ADAL" clId="{D22BBA95-E5F1-40D7-8AA7-135EC1EE8D99}" dt="2022-09-27T10:18:59.916" v="3434" actId="790"/>
          <ac:spMkLst>
            <pc:docMk/>
            <pc:sldMk cId="3033256024" sldId="666"/>
            <ac:spMk id="13" creationId="{4ABE6894-42FE-4933-AC29-3B4CC5970524}"/>
          </ac:spMkLst>
        </pc:spChg>
        <pc:spChg chg="mod">
          <ac:chgData name="Quik, Cindy" userId="7f945ce8-1abf-4676-8cd8-e040af1298d8" providerId="ADAL" clId="{D22BBA95-E5F1-40D7-8AA7-135EC1EE8D99}" dt="2022-09-27T10:18:59.915" v="3433" actId="790"/>
          <ac:spMkLst>
            <pc:docMk/>
            <pc:sldMk cId="3033256024" sldId="666"/>
            <ac:spMk id="14" creationId="{5536B81E-3260-44C2-AABD-721C8B09753F}"/>
          </ac:spMkLst>
        </pc:spChg>
      </pc:sldChg>
      <pc:sldChg chg="del">
        <pc:chgData name="Quik, Cindy" userId="7f945ce8-1abf-4676-8cd8-e040af1298d8" providerId="ADAL" clId="{D22BBA95-E5F1-40D7-8AA7-135EC1EE8D99}" dt="2022-09-27T10:23:28.348" v="3455"/>
        <pc:sldMkLst>
          <pc:docMk/>
          <pc:sldMk cId="1356359530" sldId="680"/>
        </pc:sldMkLst>
      </pc:sldChg>
      <pc:sldChg chg="del">
        <pc:chgData name="Quik, Cindy" userId="7f945ce8-1abf-4676-8cd8-e040af1298d8" providerId="ADAL" clId="{D22BBA95-E5F1-40D7-8AA7-135EC1EE8D99}" dt="2022-09-27T10:23:28.348" v="3455"/>
        <pc:sldMkLst>
          <pc:docMk/>
          <pc:sldMk cId="109798676" sldId="685"/>
        </pc:sldMkLst>
      </pc:sldChg>
      <pc:sldChg chg="modSp add del mod">
        <pc:chgData name="Quik, Cindy" userId="7f945ce8-1abf-4676-8cd8-e040af1298d8" providerId="ADAL" clId="{D22BBA95-E5F1-40D7-8AA7-135EC1EE8D99}" dt="2022-09-27T10:23:29.264" v="3456"/>
        <pc:sldMkLst>
          <pc:docMk/>
          <pc:sldMk cId="915752690" sldId="686"/>
        </pc:sldMkLst>
        <pc:spChg chg="mod">
          <ac:chgData name="Quik, Cindy" userId="7f945ce8-1abf-4676-8cd8-e040af1298d8" providerId="ADAL" clId="{D22BBA95-E5F1-40D7-8AA7-135EC1EE8D99}" dt="2022-09-27T10:18:59.920" v="3442" actId="790"/>
          <ac:spMkLst>
            <pc:docMk/>
            <pc:sldMk cId="915752690" sldId="686"/>
            <ac:spMk id="4" creationId="{00000000-0000-0000-0000-000000000000}"/>
          </ac:spMkLst>
        </pc:spChg>
        <pc:spChg chg="mod">
          <ac:chgData name="Quik, Cindy" userId="7f945ce8-1abf-4676-8cd8-e040af1298d8" providerId="ADAL" clId="{D22BBA95-E5F1-40D7-8AA7-135EC1EE8D99}" dt="2022-09-27T10:18:59.920" v="3445" actId="20577"/>
          <ac:spMkLst>
            <pc:docMk/>
            <pc:sldMk cId="915752690" sldId="686"/>
            <ac:spMk id="10" creationId="{00000000-0000-0000-0000-000000000000}"/>
          </ac:spMkLst>
        </pc:spChg>
        <pc:spChg chg="mod">
          <ac:chgData name="Quik, Cindy" userId="7f945ce8-1abf-4676-8cd8-e040af1298d8" providerId="ADAL" clId="{D22BBA95-E5F1-40D7-8AA7-135EC1EE8D99}" dt="2022-09-27T10:18:59.920" v="3441" actId="790"/>
          <ac:spMkLst>
            <pc:docMk/>
            <pc:sldMk cId="915752690" sldId="686"/>
            <ac:spMk id="11" creationId="{00000000-0000-0000-0000-000000000000}"/>
          </ac:spMkLst>
        </pc:spChg>
        <pc:spChg chg="mod">
          <ac:chgData name="Quik, Cindy" userId="7f945ce8-1abf-4676-8cd8-e040af1298d8" providerId="ADAL" clId="{D22BBA95-E5F1-40D7-8AA7-135EC1EE8D99}" dt="2022-09-27T10:18:59.920" v="3440" actId="790"/>
          <ac:spMkLst>
            <pc:docMk/>
            <pc:sldMk cId="915752690" sldId="686"/>
            <ac:spMk id="18" creationId="{90A2888B-2F29-4FA3-B575-51D10B761937}"/>
          </ac:spMkLst>
        </pc:spChg>
        <pc:spChg chg="mod">
          <ac:chgData name="Quik, Cindy" userId="7f945ce8-1abf-4676-8cd8-e040af1298d8" providerId="ADAL" clId="{D22BBA95-E5F1-40D7-8AA7-135EC1EE8D99}" dt="2022-09-27T10:18:59.920" v="3439" actId="790"/>
          <ac:spMkLst>
            <pc:docMk/>
            <pc:sldMk cId="915752690" sldId="686"/>
            <ac:spMk id="20" creationId="{FCEC06C0-5004-4A1A-8DAC-0D0D03575637}"/>
          </ac:spMkLst>
        </pc:spChg>
      </pc:sldChg>
      <pc:sldMasterChg chg="addSp">
        <pc:chgData name="Quik, Cindy" userId="7f945ce8-1abf-4676-8cd8-e040af1298d8" providerId="ADAL" clId="{D22BBA95-E5F1-40D7-8AA7-135EC1EE8D99}" dt="2022-09-28T14:09:46.761" v="5975"/>
        <pc:sldMasterMkLst>
          <pc:docMk/>
          <pc:sldMasterMk cId="2512049552" sldId="2147483674"/>
        </pc:sldMasterMkLst>
        <pc:picChg chg="add">
          <ac:chgData name="Quik, Cindy" userId="7f945ce8-1abf-4676-8cd8-e040af1298d8" providerId="ADAL" clId="{D22BBA95-E5F1-40D7-8AA7-135EC1EE8D99}" dt="2022-09-28T14:09:46.761" v="5975"/>
          <ac:picMkLst>
            <pc:docMk/>
            <pc:sldMasterMk cId="2512049552" sldId="2147483674"/>
            <ac:picMk id="18" creationId="{2B2E14EA-DE9A-409D-A20C-F30C98830602}"/>
          </ac:picMkLst>
        </pc:picChg>
      </pc:sldMasterChg>
    </pc:docChg>
  </pc:docChgLst>
  <pc:docChgLst>
    <pc:chgData name="Steinbuch, Luc" userId="759df932-d272-4024-9681-fb4027a7016f" providerId="ADAL" clId="{8CF32EA5-E2F5-4E25-8E20-70EE85F8A2BB}"/>
    <pc:docChg chg="">
      <pc:chgData name="Steinbuch, Luc" userId="759df932-d272-4024-9681-fb4027a7016f" providerId="ADAL" clId="{8CF32EA5-E2F5-4E25-8E20-70EE85F8A2BB}" dt="2022-10-06T11:49:50.268" v="3"/>
      <pc:docMkLst>
        <pc:docMk/>
      </pc:docMkLst>
      <pc:sldChg chg="addCm">
        <pc:chgData name="Steinbuch, Luc" userId="759df932-d272-4024-9681-fb4027a7016f" providerId="ADAL" clId="{8CF32EA5-E2F5-4E25-8E20-70EE85F8A2BB}" dt="2022-10-06T10:08:22.871" v="0"/>
        <pc:sldMkLst>
          <pc:docMk/>
          <pc:sldMk cId="1717786703" sldId="463"/>
        </pc:sldMkLst>
      </pc:sldChg>
      <pc:sldChg chg="addCm">
        <pc:chgData name="Steinbuch, Luc" userId="759df932-d272-4024-9681-fb4027a7016f" providerId="ADAL" clId="{8CF32EA5-E2F5-4E25-8E20-70EE85F8A2BB}" dt="2022-10-06T10:21:24.294" v="1"/>
        <pc:sldMkLst>
          <pc:docMk/>
          <pc:sldMk cId="1100320444" sldId="470"/>
        </pc:sldMkLst>
      </pc:sldChg>
      <pc:sldChg chg="addCm delCm">
        <pc:chgData name="Steinbuch, Luc" userId="759df932-d272-4024-9681-fb4027a7016f" providerId="ADAL" clId="{8CF32EA5-E2F5-4E25-8E20-70EE85F8A2BB}" dt="2022-10-06T11:49:50.268" v="3"/>
        <pc:sldMkLst>
          <pc:docMk/>
          <pc:sldMk cId="995847295" sldId="473"/>
        </pc:sldMkLst>
      </pc:sldChg>
    </pc:docChg>
  </pc:docChgLst>
  <pc:docChgLst>
    <pc:chgData name="Quik, Cindy" userId="7f945ce8-1abf-4676-8cd8-e040af1298d8" providerId="ADAL" clId="{4B6E3D4C-A5F5-44D6-BBD0-5D807C977BB2}"/>
    <pc:docChg chg="custSel modSld modMainMaster">
      <pc:chgData name="Quik, Cindy" userId="7f945ce8-1abf-4676-8cd8-e040af1298d8" providerId="ADAL" clId="{4B6E3D4C-A5F5-44D6-BBD0-5D807C977BB2}" dt="2022-10-26T12:13:59.603" v="12"/>
      <pc:docMkLst>
        <pc:docMk/>
      </pc:docMkLst>
      <pc:sldChg chg="addSp delSp modSp mod">
        <pc:chgData name="Quik, Cindy" userId="7f945ce8-1abf-4676-8cd8-e040af1298d8" providerId="ADAL" clId="{4B6E3D4C-A5F5-44D6-BBD0-5D807C977BB2}" dt="2022-10-26T12:01:56.593" v="2"/>
        <pc:sldMkLst>
          <pc:docMk/>
          <pc:sldMk cId="1983885521" sldId="256"/>
        </pc:sldMkLst>
        <pc:spChg chg="del">
          <ac:chgData name="Quik, Cindy" userId="7f945ce8-1abf-4676-8cd8-e040af1298d8" providerId="ADAL" clId="{4B6E3D4C-A5F5-44D6-BBD0-5D807C977BB2}" dt="2022-10-26T12:01:53.814" v="0" actId="478"/>
          <ac:spMkLst>
            <pc:docMk/>
            <pc:sldMk cId="1983885521" sldId="256"/>
            <ac:spMk id="9" creationId="{F603C001-4BF1-421E-BC53-E6AB0147A742}"/>
          </ac:spMkLst>
        </pc:spChg>
        <pc:spChg chg="add mod">
          <ac:chgData name="Quik, Cindy" userId="7f945ce8-1abf-4676-8cd8-e040af1298d8" providerId="ADAL" clId="{4B6E3D4C-A5F5-44D6-BBD0-5D807C977BB2}" dt="2022-10-26T12:01:56.593" v="2"/>
          <ac:spMkLst>
            <pc:docMk/>
            <pc:sldMk cId="1983885521" sldId="256"/>
            <ac:spMk id="10" creationId="{A3E87778-D9FD-4D4F-A35B-6AA2CD7AD93F}"/>
          </ac:spMkLst>
        </pc:spChg>
      </pc:sldChg>
      <pc:sldChg chg="modSp delCm">
        <pc:chgData name="Quik, Cindy" userId="7f945ce8-1abf-4676-8cd8-e040af1298d8" providerId="ADAL" clId="{4B6E3D4C-A5F5-44D6-BBD0-5D807C977BB2}" dt="2022-10-26T12:13:46.754" v="11"/>
        <pc:sldMkLst>
          <pc:docMk/>
          <pc:sldMk cId="1717786703" sldId="463"/>
        </pc:sldMkLst>
        <pc:spChg chg="mod">
          <ac:chgData name="Quik, Cindy" userId="7f945ce8-1abf-4676-8cd8-e040af1298d8" providerId="ADAL" clId="{4B6E3D4C-A5F5-44D6-BBD0-5D807C977BB2}" dt="2022-10-26T12:13:43.010" v="10" actId="114"/>
          <ac:spMkLst>
            <pc:docMk/>
            <pc:sldMk cId="1717786703" sldId="463"/>
            <ac:spMk id="2" creationId="{38AFA88D-5E24-4A6F-BA74-CC45AC1C3991}"/>
          </ac:spMkLst>
        </pc:spChg>
      </pc:sldChg>
      <pc:sldChg chg="delCm">
        <pc:chgData name="Quik, Cindy" userId="7f945ce8-1abf-4676-8cd8-e040af1298d8" providerId="ADAL" clId="{4B6E3D4C-A5F5-44D6-BBD0-5D807C977BB2}" dt="2022-10-26T12:13:59.603" v="12"/>
        <pc:sldMkLst>
          <pc:docMk/>
          <pc:sldMk cId="1100320444" sldId="470"/>
        </pc:sldMkLst>
      </pc:sldChg>
      <pc:sldMasterChg chg="addSp modSp mod">
        <pc:chgData name="Quik, Cindy" userId="7f945ce8-1abf-4676-8cd8-e040af1298d8" providerId="ADAL" clId="{4B6E3D4C-A5F5-44D6-BBD0-5D807C977BB2}" dt="2022-10-26T12:02:13.858" v="5" actId="1076"/>
        <pc:sldMasterMkLst>
          <pc:docMk/>
          <pc:sldMasterMk cId="0" sldId="2147483648"/>
        </pc:sldMasterMkLst>
        <pc:spChg chg="add mod">
          <ac:chgData name="Quik, Cindy" userId="7f945ce8-1abf-4676-8cd8-e040af1298d8" providerId="ADAL" clId="{4B6E3D4C-A5F5-44D6-BBD0-5D807C977BB2}" dt="2022-10-26T12:02:13.858" v="5" actId="1076"/>
          <ac:spMkLst>
            <pc:docMk/>
            <pc:sldMasterMk cId="0" sldId="2147483648"/>
            <ac:spMk id="6" creationId="{A3E87778-D9FD-4D4F-A35B-6AA2CD7AD93F}"/>
          </ac:spMkLst>
        </pc:spChg>
      </pc:sldMasterChg>
    </pc:docChg>
  </pc:docChgLst>
  <pc:docChgLst>
    <pc:chgData name="Quik, Cindy" userId="7f945ce8-1abf-4676-8cd8-e040af1298d8" providerId="ADAL" clId="{E68AD7E2-2B27-42F9-8099-B1681D4D8993}"/>
    <pc:docChg chg="undo custSel addSld delSld modSld">
      <pc:chgData name="Quik, Cindy" userId="7f945ce8-1abf-4676-8cd8-e040af1298d8" providerId="ADAL" clId="{E68AD7E2-2B27-42F9-8099-B1681D4D8993}" dt="2022-10-16T14:02:01.850" v="745" actId="20577"/>
      <pc:docMkLst>
        <pc:docMk/>
      </pc:docMkLst>
      <pc:sldChg chg="modSp mod">
        <pc:chgData name="Quik, Cindy" userId="7f945ce8-1abf-4676-8cd8-e040af1298d8" providerId="ADAL" clId="{E68AD7E2-2B27-42F9-8099-B1681D4D8993}" dt="2022-10-05T11:57:12.212" v="525" actId="20577"/>
        <pc:sldMkLst>
          <pc:docMk/>
          <pc:sldMk cId="1983885521" sldId="256"/>
        </pc:sldMkLst>
        <pc:spChg chg="mod">
          <ac:chgData name="Quik, Cindy" userId="7f945ce8-1abf-4676-8cd8-e040af1298d8" providerId="ADAL" clId="{E68AD7E2-2B27-42F9-8099-B1681D4D8993}" dt="2022-10-05T11:57:12.212" v="525" actId="20577"/>
          <ac:spMkLst>
            <pc:docMk/>
            <pc:sldMk cId="1983885521" sldId="256"/>
            <ac:spMk id="4" creationId="{00000000-0000-0000-0000-000000000000}"/>
          </ac:spMkLst>
        </pc:spChg>
      </pc:sldChg>
      <pc:sldChg chg="del">
        <pc:chgData name="Quik, Cindy" userId="7f945ce8-1abf-4676-8cd8-e040af1298d8" providerId="ADAL" clId="{E68AD7E2-2B27-42F9-8099-B1681D4D8993}" dt="2022-10-05T11:59:33.332" v="576" actId="47"/>
        <pc:sldMkLst>
          <pc:docMk/>
          <pc:sldMk cId="2913245148" sldId="435"/>
        </pc:sldMkLst>
      </pc:sldChg>
      <pc:sldChg chg="modSp modAnim">
        <pc:chgData name="Quik, Cindy" userId="7f945ce8-1abf-4676-8cd8-e040af1298d8" providerId="ADAL" clId="{E68AD7E2-2B27-42F9-8099-B1681D4D8993}" dt="2022-10-05T13:22:31.806" v="689"/>
        <pc:sldMkLst>
          <pc:docMk/>
          <pc:sldMk cId="1717786703" sldId="463"/>
        </pc:sldMkLst>
        <pc:spChg chg="mod">
          <ac:chgData name="Quik, Cindy" userId="7f945ce8-1abf-4676-8cd8-e040af1298d8" providerId="ADAL" clId="{E68AD7E2-2B27-42F9-8099-B1681D4D8993}" dt="2022-10-05T13:22:31.806" v="689"/>
          <ac:spMkLst>
            <pc:docMk/>
            <pc:sldMk cId="1717786703" sldId="463"/>
            <ac:spMk id="2" creationId="{38AFA88D-5E24-4A6F-BA74-CC45AC1C3991}"/>
          </ac:spMkLst>
        </pc:spChg>
      </pc:sldChg>
      <pc:sldChg chg="modSp">
        <pc:chgData name="Quik, Cindy" userId="7f945ce8-1abf-4676-8cd8-e040af1298d8" providerId="ADAL" clId="{E68AD7E2-2B27-42F9-8099-B1681D4D8993}" dt="2022-10-05T11:27:27.039" v="3" actId="20577"/>
        <pc:sldMkLst>
          <pc:docMk/>
          <pc:sldMk cId="1303671516" sldId="465"/>
        </pc:sldMkLst>
        <pc:spChg chg="mod">
          <ac:chgData name="Quik, Cindy" userId="7f945ce8-1abf-4676-8cd8-e040af1298d8" providerId="ADAL" clId="{E68AD7E2-2B27-42F9-8099-B1681D4D8993}" dt="2022-10-05T11:27:27.039" v="3" actId="20577"/>
          <ac:spMkLst>
            <pc:docMk/>
            <pc:sldMk cId="1303671516" sldId="465"/>
            <ac:spMk id="2" creationId="{33132F1C-FE81-481B-BA0A-2B7EC433CE0E}"/>
          </ac:spMkLst>
        </pc:spChg>
      </pc:sldChg>
      <pc:sldChg chg="modSp mod">
        <pc:chgData name="Quik, Cindy" userId="7f945ce8-1abf-4676-8cd8-e040af1298d8" providerId="ADAL" clId="{E68AD7E2-2B27-42F9-8099-B1681D4D8993}" dt="2022-10-05T13:18:07.533" v="598" actId="20577"/>
        <pc:sldMkLst>
          <pc:docMk/>
          <pc:sldMk cId="587522444" sldId="467"/>
        </pc:sldMkLst>
        <pc:spChg chg="mod">
          <ac:chgData name="Quik, Cindy" userId="7f945ce8-1abf-4676-8cd8-e040af1298d8" providerId="ADAL" clId="{E68AD7E2-2B27-42F9-8099-B1681D4D8993}" dt="2022-10-05T13:18:04.963" v="591" actId="20577"/>
          <ac:spMkLst>
            <pc:docMk/>
            <pc:sldMk cId="587522444" sldId="467"/>
            <ac:spMk id="6" creationId="{06343C58-6030-4D4A-8166-AA577C301955}"/>
          </ac:spMkLst>
        </pc:spChg>
        <pc:spChg chg="mod">
          <ac:chgData name="Quik, Cindy" userId="7f945ce8-1abf-4676-8cd8-e040af1298d8" providerId="ADAL" clId="{E68AD7E2-2B27-42F9-8099-B1681D4D8993}" dt="2022-10-05T13:18:07.533" v="598" actId="20577"/>
          <ac:spMkLst>
            <pc:docMk/>
            <pc:sldMk cId="587522444" sldId="467"/>
            <ac:spMk id="9" creationId="{124D8A5E-18E4-4DB1-ABE2-E35C421A1427}"/>
          </ac:spMkLst>
        </pc:spChg>
      </pc:sldChg>
      <pc:sldChg chg="modSp mod modAnim">
        <pc:chgData name="Quik, Cindy" userId="7f945ce8-1abf-4676-8cd8-e040af1298d8" providerId="ADAL" clId="{E68AD7E2-2B27-42F9-8099-B1681D4D8993}" dt="2022-10-05T11:39:57.117" v="523" actId="20577"/>
        <pc:sldMkLst>
          <pc:docMk/>
          <pc:sldMk cId="1036014519" sldId="468"/>
        </pc:sldMkLst>
        <pc:spChg chg="mod">
          <ac:chgData name="Quik, Cindy" userId="7f945ce8-1abf-4676-8cd8-e040af1298d8" providerId="ADAL" clId="{E68AD7E2-2B27-42F9-8099-B1681D4D8993}" dt="2022-10-05T11:39:57.117" v="523" actId="20577"/>
          <ac:spMkLst>
            <pc:docMk/>
            <pc:sldMk cId="1036014519" sldId="468"/>
            <ac:spMk id="2" creationId="{8904D03C-6FFC-457C-812A-304B490C72E9}"/>
          </ac:spMkLst>
        </pc:spChg>
      </pc:sldChg>
      <pc:sldChg chg="modSp mod modAnim">
        <pc:chgData name="Quik, Cindy" userId="7f945ce8-1abf-4676-8cd8-e040af1298d8" providerId="ADAL" clId="{E68AD7E2-2B27-42F9-8099-B1681D4D8993}" dt="2022-10-05T12:00:45.021" v="584"/>
        <pc:sldMkLst>
          <pc:docMk/>
          <pc:sldMk cId="499235625" sldId="469"/>
        </pc:sldMkLst>
        <pc:spChg chg="mod">
          <ac:chgData name="Quik, Cindy" userId="7f945ce8-1abf-4676-8cd8-e040af1298d8" providerId="ADAL" clId="{E68AD7E2-2B27-42F9-8099-B1681D4D8993}" dt="2022-10-05T11:29:15.592" v="232" actId="20577"/>
          <ac:spMkLst>
            <pc:docMk/>
            <pc:sldMk cId="499235625" sldId="469"/>
            <ac:spMk id="2" creationId="{5317A26A-1364-444A-88F3-0366DB266761}"/>
          </ac:spMkLst>
        </pc:spChg>
      </pc:sldChg>
      <pc:sldChg chg="modSp">
        <pc:chgData name="Quik, Cindy" userId="7f945ce8-1abf-4676-8cd8-e040af1298d8" providerId="ADAL" clId="{E68AD7E2-2B27-42F9-8099-B1681D4D8993}" dt="2022-10-05T11:26:38.470" v="1" actId="20577"/>
        <pc:sldMkLst>
          <pc:docMk/>
          <pc:sldMk cId="3219406008" sldId="472"/>
        </pc:sldMkLst>
        <pc:spChg chg="mod">
          <ac:chgData name="Quik, Cindy" userId="7f945ce8-1abf-4676-8cd8-e040af1298d8" providerId="ADAL" clId="{E68AD7E2-2B27-42F9-8099-B1681D4D8993}" dt="2022-10-05T11:26:38.470" v="1" actId="20577"/>
          <ac:spMkLst>
            <pc:docMk/>
            <pc:sldMk cId="3219406008" sldId="472"/>
            <ac:spMk id="2" creationId="{38AFA88D-5E24-4A6F-BA74-CC45AC1C3991}"/>
          </ac:spMkLst>
        </pc:spChg>
      </pc:sldChg>
      <pc:sldChg chg="modSp mod modAnim">
        <pc:chgData name="Quik, Cindy" userId="7f945ce8-1abf-4676-8cd8-e040af1298d8" providerId="ADAL" clId="{E68AD7E2-2B27-42F9-8099-B1681D4D8993}" dt="2022-10-05T12:00:22.617" v="580"/>
        <pc:sldMkLst>
          <pc:docMk/>
          <pc:sldMk cId="995847295" sldId="473"/>
        </pc:sldMkLst>
        <pc:spChg chg="mod">
          <ac:chgData name="Quik, Cindy" userId="7f945ce8-1abf-4676-8cd8-e040af1298d8" providerId="ADAL" clId="{E68AD7E2-2B27-42F9-8099-B1681D4D8993}" dt="2022-10-05T11:58:57.795" v="575" actId="6549"/>
          <ac:spMkLst>
            <pc:docMk/>
            <pc:sldMk cId="995847295" sldId="473"/>
            <ac:spMk id="2" creationId="{A7F90497-B0A6-48AF-BEDD-2458D32DA857}"/>
          </ac:spMkLst>
        </pc:spChg>
      </pc:sldChg>
      <pc:sldChg chg="modSp mod modAnim">
        <pc:chgData name="Quik, Cindy" userId="7f945ce8-1abf-4676-8cd8-e040af1298d8" providerId="ADAL" clId="{E68AD7E2-2B27-42F9-8099-B1681D4D8993}" dt="2022-10-05T12:00:15.429" v="578"/>
        <pc:sldMkLst>
          <pc:docMk/>
          <pc:sldMk cId="2141543692" sldId="474"/>
        </pc:sldMkLst>
        <pc:spChg chg="mod">
          <ac:chgData name="Quik, Cindy" userId="7f945ce8-1abf-4676-8cd8-e040af1298d8" providerId="ADAL" clId="{E68AD7E2-2B27-42F9-8099-B1681D4D8993}" dt="2022-10-05T11:58:33.809" v="540" actId="20577"/>
          <ac:spMkLst>
            <pc:docMk/>
            <pc:sldMk cId="2141543692" sldId="474"/>
            <ac:spMk id="2" creationId="{26E143EF-6A00-414A-B0AC-8E3097A30AC7}"/>
          </ac:spMkLst>
        </pc:spChg>
      </pc:sldChg>
      <pc:sldChg chg="modAnim">
        <pc:chgData name="Quik, Cindy" userId="7f945ce8-1abf-4676-8cd8-e040af1298d8" providerId="ADAL" clId="{E68AD7E2-2B27-42F9-8099-B1681D4D8993}" dt="2022-10-05T12:00:30.698" v="582"/>
        <pc:sldMkLst>
          <pc:docMk/>
          <pc:sldMk cId="1539144843" sldId="475"/>
        </pc:sldMkLst>
      </pc:sldChg>
      <pc:sldChg chg="modSp add mod modAnim">
        <pc:chgData name="Quik, Cindy" userId="7f945ce8-1abf-4676-8cd8-e040af1298d8" providerId="ADAL" clId="{E68AD7E2-2B27-42F9-8099-B1681D4D8993}" dt="2022-10-05T12:00:19.136" v="579"/>
        <pc:sldMkLst>
          <pc:docMk/>
          <pc:sldMk cId="1827286299" sldId="476"/>
        </pc:sldMkLst>
        <pc:spChg chg="mod">
          <ac:chgData name="Quik, Cindy" userId="7f945ce8-1abf-4676-8cd8-e040af1298d8" providerId="ADAL" clId="{E68AD7E2-2B27-42F9-8099-B1681D4D8993}" dt="2022-10-05T11:58:39.049" v="553" actId="20577"/>
          <ac:spMkLst>
            <pc:docMk/>
            <pc:sldMk cId="1827286299" sldId="476"/>
            <ac:spMk id="2" creationId="{26E143EF-6A00-414A-B0AC-8E3097A30AC7}"/>
          </ac:spMkLst>
        </pc:spChg>
        <pc:spChg chg="mod">
          <ac:chgData name="Quik, Cindy" userId="7f945ce8-1abf-4676-8cd8-e040af1298d8" providerId="ADAL" clId="{E68AD7E2-2B27-42F9-8099-B1681D4D8993}" dt="2022-10-05T11:58:30.816" v="538" actId="790"/>
          <ac:spMkLst>
            <pc:docMk/>
            <pc:sldMk cId="1827286299" sldId="476"/>
            <ac:spMk id="3" creationId="{CAE105E0-9779-462E-B2D2-8F0EDFC82469}"/>
          </ac:spMkLst>
        </pc:spChg>
        <pc:spChg chg="mod">
          <ac:chgData name="Quik, Cindy" userId="7f945ce8-1abf-4676-8cd8-e040af1298d8" providerId="ADAL" clId="{E68AD7E2-2B27-42F9-8099-B1681D4D8993}" dt="2022-10-05T11:58:30.822" v="539" actId="790"/>
          <ac:spMkLst>
            <pc:docMk/>
            <pc:sldMk cId="1827286299" sldId="476"/>
            <ac:spMk id="4" creationId="{6688A2B9-A013-4188-B618-48F7536248DA}"/>
          </ac:spMkLst>
        </pc:spChg>
      </pc:sldChg>
      <pc:sldChg chg="modSp new del mod">
        <pc:chgData name="Quik, Cindy" userId="7f945ce8-1abf-4676-8cd8-e040af1298d8" providerId="ADAL" clId="{E68AD7E2-2B27-42F9-8099-B1681D4D8993}" dt="2022-10-16T14:01:38.529" v="703" actId="47"/>
        <pc:sldMkLst>
          <pc:docMk/>
          <pc:sldMk cId="2234877162" sldId="477"/>
        </pc:sldMkLst>
        <pc:spChg chg="mod">
          <ac:chgData name="Quik, Cindy" userId="7f945ce8-1abf-4676-8cd8-e040af1298d8" providerId="ADAL" clId="{E68AD7E2-2B27-42F9-8099-B1681D4D8993}" dt="2022-10-16T14:01:32.851" v="693"/>
          <ac:spMkLst>
            <pc:docMk/>
            <pc:sldMk cId="2234877162" sldId="477"/>
            <ac:spMk id="2" creationId="{6636C186-9B1B-4895-B6AD-0A9056A4C656}"/>
          </ac:spMkLst>
        </pc:spChg>
        <pc:spChg chg="mod">
          <ac:chgData name="Quik, Cindy" userId="7f945ce8-1abf-4676-8cd8-e040af1298d8" providerId="ADAL" clId="{E68AD7E2-2B27-42F9-8099-B1681D4D8993}" dt="2022-10-16T14:01:34.735" v="702"/>
          <ac:spMkLst>
            <pc:docMk/>
            <pc:sldMk cId="2234877162" sldId="477"/>
            <ac:spMk id="3" creationId="{5849457A-D390-4C5D-B14D-6A93814B02F5}"/>
          </ac:spMkLst>
        </pc:spChg>
        <pc:spChg chg="mod">
          <ac:chgData name="Quik, Cindy" userId="7f945ce8-1abf-4676-8cd8-e040af1298d8" providerId="ADAL" clId="{E68AD7E2-2B27-42F9-8099-B1681D4D8993}" dt="2022-10-16T14:01:32.867" v="697" actId="790"/>
          <ac:spMkLst>
            <pc:docMk/>
            <pc:sldMk cId="2234877162" sldId="477"/>
            <ac:spMk id="4" creationId="{5A69C6B3-5D93-4922-8FCD-D46936C9D921}"/>
          </ac:spMkLst>
        </pc:spChg>
      </pc:sldChg>
      <pc:sldChg chg="delSp modSp new mod">
        <pc:chgData name="Quik, Cindy" userId="7f945ce8-1abf-4676-8cd8-e040af1298d8" providerId="ADAL" clId="{E68AD7E2-2B27-42F9-8099-B1681D4D8993}" dt="2022-10-16T14:02:01.850" v="745" actId="20577"/>
        <pc:sldMkLst>
          <pc:docMk/>
          <pc:sldMk cId="3630593322" sldId="477"/>
        </pc:sldMkLst>
        <pc:spChg chg="mod">
          <ac:chgData name="Quik, Cindy" userId="7f945ce8-1abf-4676-8cd8-e040af1298d8" providerId="ADAL" clId="{E68AD7E2-2B27-42F9-8099-B1681D4D8993}" dt="2022-10-16T14:02:01.850" v="745" actId="20577"/>
          <ac:spMkLst>
            <pc:docMk/>
            <pc:sldMk cId="3630593322" sldId="477"/>
            <ac:spMk id="2" creationId="{509FCE92-4D9F-442E-9FC5-2361D9E583C9}"/>
          </ac:spMkLst>
        </pc:spChg>
        <pc:spChg chg="del mod">
          <ac:chgData name="Quik, Cindy" userId="7f945ce8-1abf-4676-8cd8-e040af1298d8" providerId="ADAL" clId="{E68AD7E2-2B27-42F9-8099-B1681D4D8993}" dt="2022-10-16T14:01:50.176" v="712" actId="478"/>
          <ac:spMkLst>
            <pc:docMk/>
            <pc:sldMk cId="3630593322" sldId="477"/>
            <ac:spMk id="3" creationId="{90C19648-0D69-4E5E-8D30-2582622BB377}"/>
          </ac:spMkLst>
        </pc:spChg>
        <pc:spChg chg="mod">
          <ac:chgData name="Quik, Cindy" userId="7f945ce8-1abf-4676-8cd8-e040af1298d8" providerId="ADAL" clId="{E68AD7E2-2B27-42F9-8099-B1681D4D8993}" dt="2022-10-16T14:01:42.730" v="711" actId="790"/>
          <ac:spMkLst>
            <pc:docMk/>
            <pc:sldMk cId="3630593322" sldId="477"/>
            <ac:spMk id="4" creationId="{1FDD0A17-F7BA-4FB1-9488-4330E15A5DC8}"/>
          </ac:spMkLst>
        </pc:spChg>
      </pc:sldChg>
    </pc:docChg>
  </pc:docChgLst>
  <pc:docChgLst>
    <pc:chgData name="Quik, Cindy" userId="S::cindy.quik@wur.nl::7f945ce8-1abf-4676-8cd8-e040af1298d8" providerId="AD" clId="Web-{F8188C36-CA11-49C9-B3D7-73E69E1FCCC1}"/>
    <pc:docChg chg="delSld">
      <pc:chgData name="Quik, Cindy" userId="S::cindy.quik@wur.nl::7f945ce8-1abf-4676-8cd8-e040af1298d8" providerId="AD" clId="Web-{F8188C36-CA11-49C9-B3D7-73E69E1FCCC1}" dt="2022-09-20T09:45:07.173" v="0"/>
      <pc:docMkLst>
        <pc:docMk/>
      </pc:docMkLst>
      <pc:sldChg chg="del">
        <pc:chgData name="Quik, Cindy" userId="S::cindy.quik@wur.nl::7f945ce8-1abf-4676-8cd8-e040af1298d8" providerId="AD" clId="Web-{F8188C36-CA11-49C9-B3D7-73E69E1FCCC1}" dt="2022-09-20T09:45:07.173" v="0"/>
        <pc:sldMkLst>
          <pc:docMk/>
          <pc:sldMk cId="511070125" sldId="432"/>
        </pc:sldMkLst>
      </pc:sldChg>
    </pc:docChg>
  </pc:docChgLst>
  <pc:docChgLst>
    <pc:chgData name="Quik, Cindy" userId="7f945ce8-1abf-4676-8cd8-e040af1298d8" providerId="ADAL" clId="{DB8496C9-680B-4431-B1C5-818EB82D182C}"/>
    <pc:docChg chg="undo redo custSel addSld delSld modSld sldOrd">
      <pc:chgData name="Quik, Cindy" userId="7f945ce8-1abf-4676-8cd8-e040af1298d8" providerId="ADAL" clId="{DB8496C9-680B-4431-B1C5-818EB82D182C}" dt="2022-09-21T14:06:11.492" v="6139" actId="20577"/>
      <pc:docMkLst>
        <pc:docMk/>
      </pc:docMkLst>
      <pc:sldChg chg="modSp mod">
        <pc:chgData name="Quik, Cindy" userId="7f945ce8-1abf-4676-8cd8-e040af1298d8" providerId="ADAL" clId="{DB8496C9-680B-4431-B1C5-818EB82D182C}" dt="2022-09-20T12:13:23.207" v="3303" actId="403"/>
        <pc:sldMkLst>
          <pc:docMk/>
          <pc:sldMk cId="1983885521" sldId="256"/>
        </pc:sldMkLst>
        <pc:spChg chg="mod">
          <ac:chgData name="Quik, Cindy" userId="7f945ce8-1abf-4676-8cd8-e040af1298d8" providerId="ADAL" clId="{DB8496C9-680B-4431-B1C5-818EB82D182C}" dt="2022-09-20T12:13:23.207" v="3303" actId="403"/>
          <ac:spMkLst>
            <pc:docMk/>
            <pc:sldMk cId="1983885521" sldId="256"/>
            <ac:spMk id="2" creationId="{00000000-0000-0000-0000-000000000000}"/>
          </ac:spMkLst>
        </pc:spChg>
      </pc:sldChg>
      <pc:sldChg chg="modSp del mod ord">
        <pc:chgData name="Quik, Cindy" userId="7f945ce8-1abf-4676-8cd8-e040af1298d8" providerId="ADAL" clId="{DB8496C9-680B-4431-B1C5-818EB82D182C}" dt="2022-09-20T12:16:36.562" v="3359" actId="47"/>
        <pc:sldMkLst>
          <pc:docMk/>
          <pc:sldMk cId="1016611414" sldId="257"/>
        </pc:sldMkLst>
        <pc:spChg chg="mod">
          <ac:chgData name="Quik, Cindy" userId="7f945ce8-1abf-4676-8cd8-e040af1298d8" providerId="ADAL" clId="{DB8496C9-680B-4431-B1C5-818EB82D182C}" dt="2022-09-20T12:15:57.555" v="3317" actId="21"/>
          <ac:spMkLst>
            <pc:docMk/>
            <pc:sldMk cId="1016611414" sldId="257"/>
            <ac:spMk id="2" creationId="{23F71AF5-5C70-67F6-1A86-F5F450269E7B}"/>
          </ac:spMkLst>
        </pc:spChg>
      </pc:sldChg>
      <pc:sldChg chg="addSp delSp modSp mod ord">
        <pc:chgData name="Quik, Cindy" userId="7f945ce8-1abf-4676-8cd8-e040af1298d8" providerId="ADAL" clId="{DB8496C9-680B-4431-B1C5-818EB82D182C}" dt="2022-09-20T14:35:55.073" v="5848" actId="27349"/>
        <pc:sldMkLst>
          <pc:docMk/>
          <pc:sldMk cId="239486060" sldId="258"/>
        </pc:sldMkLst>
        <pc:spChg chg="add del mod">
          <ac:chgData name="Quik, Cindy" userId="7f945ce8-1abf-4676-8cd8-e040af1298d8" providerId="ADAL" clId="{DB8496C9-680B-4431-B1C5-818EB82D182C}" dt="2022-09-20T09:31:19.535" v="28" actId="404"/>
          <ac:spMkLst>
            <pc:docMk/>
            <pc:sldMk cId="239486060" sldId="258"/>
            <ac:spMk id="2" creationId="{EB71D389-6F48-B569-E046-B3F8A5923529}"/>
          </ac:spMkLst>
        </pc:spChg>
        <pc:spChg chg="mod">
          <ac:chgData name="Quik, Cindy" userId="7f945ce8-1abf-4676-8cd8-e040af1298d8" providerId="ADAL" clId="{DB8496C9-680B-4431-B1C5-818EB82D182C}" dt="2022-09-20T14:07:19.103" v="5166"/>
          <ac:spMkLst>
            <pc:docMk/>
            <pc:sldMk cId="239486060" sldId="258"/>
            <ac:spMk id="3" creationId="{53A43BD5-A8E1-FA02-E79A-F50157369B3E}"/>
          </ac:spMkLst>
        </pc:spChg>
        <pc:spChg chg="add mod">
          <ac:chgData name="Quik, Cindy" userId="7f945ce8-1abf-4676-8cd8-e040af1298d8" providerId="ADAL" clId="{DB8496C9-680B-4431-B1C5-818EB82D182C}" dt="2022-09-20T09:29:57.524" v="2" actId="164"/>
          <ac:spMkLst>
            <pc:docMk/>
            <pc:sldMk cId="239486060" sldId="258"/>
            <ac:spMk id="9" creationId="{C28BA8C7-B292-4892-A57D-637E24B3C5EE}"/>
          </ac:spMkLst>
        </pc:spChg>
        <pc:spChg chg="add mod">
          <ac:chgData name="Quik, Cindy" userId="7f945ce8-1abf-4676-8cd8-e040af1298d8" providerId="ADAL" clId="{DB8496C9-680B-4431-B1C5-818EB82D182C}" dt="2022-09-20T09:31:29.139" v="30" actId="1076"/>
          <ac:spMkLst>
            <pc:docMk/>
            <pc:sldMk cId="239486060" sldId="258"/>
            <ac:spMk id="10" creationId="{16C9ED0A-A493-44FD-8342-7DF6A1BE0EA4}"/>
          </ac:spMkLst>
        </pc:spChg>
        <pc:spChg chg="add mod">
          <ac:chgData name="Quik, Cindy" userId="7f945ce8-1abf-4676-8cd8-e040af1298d8" providerId="ADAL" clId="{DB8496C9-680B-4431-B1C5-818EB82D182C}" dt="2022-09-20T09:29:57.524" v="2" actId="164"/>
          <ac:spMkLst>
            <pc:docMk/>
            <pc:sldMk cId="239486060" sldId="258"/>
            <ac:spMk id="11" creationId="{2882E5F3-B4C3-4F34-9341-99928D0E9219}"/>
          </ac:spMkLst>
        </pc:spChg>
        <pc:spChg chg="add mod">
          <ac:chgData name="Quik, Cindy" userId="7f945ce8-1abf-4676-8cd8-e040af1298d8" providerId="ADAL" clId="{DB8496C9-680B-4431-B1C5-818EB82D182C}" dt="2022-09-20T14:08:25.570" v="5227" actId="1076"/>
          <ac:spMkLst>
            <pc:docMk/>
            <pc:sldMk cId="239486060" sldId="258"/>
            <ac:spMk id="14" creationId="{60CB494B-825D-4128-9BA0-0B167ADB8C57}"/>
          </ac:spMkLst>
        </pc:spChg>
        <pc:grpChg chg="add mod">
          <ac:chgData name="Quik, Cindy" userId="7f945ce8-1abf-4676-8cd8-e040af1298d8" providerId="ADAL" clId="{DB8496C9-680B-4431-B1C5-818EB82D182C}" dt="2022-09-20T14:07:24.447" v="5167" actId="1076"/>
          <ac:grpSpMkLst>
            <pc:docMk/>
            <pc:sldMk cId="239486060" sldId="258"/>
            <ac:grpSpMk id="12" creationId="{40C21513-5F14-43D5-9975-8D624462E301}"/>
          </ac:grpSpMkLst>
        </pc:grpChg>
        <pc:picChg chg="add mod">
          <ac:chgData name="Quik, Cindy" userId="7f945ce8-1abf-4676-8cd8-e040af1298d8" providerId="ADAL" clId="{DB8496C9-680B-4431-B1C5-818EB82D182C}" dt="2022-09-20T09:29:57.524" v="2" actId="164"/>
          <ac:picMkLst>
            <pc:docMk/>
            <pc:sldMk cId="239486060" sldId="258"/>
            <ac:picMk id="6" creationId="{6B52CE2E-0DC0-4ED5-ACF6-86D2C0C11122}"/>
          </ac:picMkLst>
        </pc:picChg>
        <pc:picChg chg="add mod">
          <ac:chgData name="Quik, Cindy" userId="7f945ce8-1abf-4676-8cd8-e040af1298d8" providerId="ADAL" clId="{DB8496C9-680B-4431-B1C5-818EB82D182C}" dt="2022-09-20T09:31:29.139" v="30" actId="1076"/>
          <ac:picMkLst>
            <pc:docMk/>
            <pc:sldMk cId="239486060" sldId="258"/>
            <ac:picMk id="7" creationId="{821CE4D1-E5D5-4659-93F2-4D0026CCA448}"/>
          </ac:picMkLst>
        </pc:picChg>
        <pc:picChg chg="add mod">
          <ac:chgData name="Quik, Cindy" userId="7f945ce8-1abf-4676-8cd8-e040af1298d8" providerId="ADAL" clId="{DB8496C9-680B-4431-B1C5-818EB82D182C}" dt="2022-09-20T09:29:57.524" v="2" actId="164"/>
          <ac:picMkLst>
            <pc:docMk/>
            <pc:sldMk cId="239486060" sldId="258"/>
            <ac:picMk id="8" creationId="{41A9FCC8-6B44-43FF-989F-6A282D719B39}"/>
          </ac:picMkLst>
        </pc:picChg>
        <pc:picChg chg="add mod">
          <ac:chgData name="Quik, Cindy" userId="7f945ce8-1abf-4676-8cd8-e040af1298d8" providerId="ADAL" clId="{DB8496C9-680B-4431-B1C5-818EB82D182C}" dt="2022-09-20T14:35:55.073" v="5848" actId="27349"/>
          <ac:picMkLst>
            <pc:docMk/>
            <pc:sldMk cId="239486060" sldId="258"/>
            <ac:picMk id="13" creationId="{797ED6BA-A40F-4ABD-A282-4B71EFBFF183}"/>
          </ac:picMkLst>
        </pc:picChg>
      </pc:sldChg>
      <pc:sldChg chg="addSp modSp new del mod ord">
        <pc:chgData name="Quik, Cindy" userId="7f945ce8-1abf-4676-8cd8-e040af1298d8" providerId="ADAL" clId="{DB8496C9-680B-4431-B1C5-818EB82D182C}" dt="2022-09-20T11:26:46.875" v="2145" actId="47"/>
        <pc:sldMkLst>
          <pc:docMk/>
          <pc:sldMk cId="662471080" sldId="259"/>
        </pc:sldMkLst>
        <pc:spChg chg="mod">
          <ac:chgData name="Quik, Cindy" userId="7f945ce8-1abf-4676-8cd8-e040af1298d8" providerId="ADAL" clId="{DB8496C9-680B-4431-B1C5-818EB82D182C}" dt="2022-09-20T09:34:16.127" v="117" actId="20577"/>
          <ac:spMkLst>
            <pc:docMk/>
            <pc:sldMk cId="662471080" sldId="259"/>
            <ac:spMk id="2" creationId="{360D34AE-EA9F-4565-92A5-D00957F3666D}"/>
          </ac:spMkLst>
        </pc:spChg>
        <pc:spChg chg="mod">
          <ac:chgData name="Quik, Cindy" userId="7f945ce8-1abf-4676-8cd8-e040af1298d8" providerId="ADAL" clId="{DB8496C9-680B-4431-B1C5-818EB82D182C}" dt="2022-09-20T11:26:29.922" v="2136" actId="2710"/>
          <ac:spMkLst>
            <pc:docMk/>
            <pc:sldMk cId="662471080" sldId="259"/>
            <ac:spMk id="3" creationId="{8B913B0E-15EC-436C-B6DE-E2DF5EAA7DE5}"/>
          </ac:spMkLst>
        </pc:spChg>
        <pc:spChg chg="mod">
          <ac:chgData name="Quik, Cindy" userId="7f945ce8-1abf-4676-8cd8-e040af1298d8" providerId="ADAL" clId="{DB8496C9-680B-4431-B1C5-818EB82D182C}" dt="2022-09-20T09:31:54.873" v="38" actId="790"/>
          <ac:spMkLst>
            <pc:docMk/>
            <pc:sldMk cId="662471080" sldId="259"/>
            <ac:spMk id="4" creationId="{6D9BA838-19BC-43AA-9776-03633D0654C9}"/>
          </ac:spMkLst>
        </pc:spChg>
        <pc:spChg chg="add mod">
          <ac:chgData name="Quik, Cindy" userId="7f945ce8-1abf-4676-8cd8-e040af1298d8" providerId="ADAL" clId="{DB8496C9-680B-4431-B1C5-818EB82D182C}" dt="2022-09-20T09:32:17.011" v="45" actId="1036"/>
          <ac:spMkLst>
            <pc:docMk/>
            <pc:sldMk cId="662471080" sldId="259"/>
            <ac:spMk id="6" creationId="{6D876294-D714-4C8C-8E9D-FE89F51369AE}"/>
          </ac:spMkLst>
        </pc:spChg>
        <pc:picChg chg="add mod">
          <ac:chgData name="Quik, Cindy" userId="7f945ce8-1abf-4676-8cd8-e040af1298d8" providerId="ADAL" clId="{DB8496C9-680B-4431-B1C5-818EB82D182C}" dt="2022-09-20T09:34:24.650" v="128" actId="1035"/>
          <ac:picMkLst>
            <pc:docMk/>
            <pc:sldMk cId="662471080" sldId="259"/>
            <ac:picMk id="5" creationId="{4B7519CE-A10A-4301-B200-8F2A8898B0ED}"/>
          </ac:picMkLst>
        </pc:picChg>
      </pc:sldChg>
      <pc:sldChg chg="addSp delSp modSp new mod ord">
        <pc:chgData name="Quik, Cindy" userId="7f945ce8-1abf-4676-8cd8-e040af1298d8" providerId="ADAL" clId="{DB8496C9-680B-4431-B1C5-818EB82D182C}" dt="2022-09-21T14:06:11.492" v="6139" actId="20577"/>
        <pc:sldMkLst>
          <pc:docMk/>
          <pc:sldMk cId="2921749093" sldId="260"/>
        </pc:sldMkLst>
        <pc:spChg chg="mod">
          <ac:chgData name="Quik, Cindy" userId="7f945ce8-1abf-4676-8cd8-e040af1298d8" providerId="ADAL" clId="{DB8496C9-680B-4431-B1C5-818EB82D182C}" dt="2022-09-21T14:06:11.492" v="6139" actId="20577"/>
          <ac:spMkLst>
            <pc:docMk/>
            <pc:sldMk cId="2921749093" sldId="260"/>
            <ac:spMk id="2" creationId="{14FD51BB-98FE-4C91-A735-9A58B3AF79D4}"/>
          </ac:spMkLst>
        </pc:spChg>
        <pc:spChg chg="mod">
          <ac:chgData name="Quik, Cindy" userId="7f945ce8-1abf-4676-8cd8-e040af1298d8" providerId="ADAL" clId="{DB8496C9-680B-4431-B1C5-818EB82D182C}" dt="2022-09-20T14:41:13.324" v="5950" actId="2710"/>
          <ac:spMkLst>
            <pc:docMk/>
            <pc:sldMk cId="2921749093" sldId="260"/>
            <ac:spMk id="3" creationId="{5CFB7A86-F2E5-4A45-8CD2-84ED59FBFCD5}"/>
          </ac:spMkLst>
        </pc:spChg>
        <pc:spChg chg="mod">
          <ac:chgData name="Quik, Cindy" userId="7f945ce8-1abf-4676-8cd8-e040af1298d8" providerId="ADAL" clId="{DB8496C9-680B-4431-B1C5-818EB82D182C}" dt="2022-09-20T09:32:26.880" v="55" actId="790"/>
          <ac:spMkLst>
            <pc:docMk/>
            <pc:sldMk cId="2921749093" sldId="260"/>
            <ac:spMk id="4" creationId="{1B5EF3FB-C90F-4D83-9798-E3F31E2876F7}"/>
          </ac:spMkLst>
        </pc:spChg>
        <pc:spChg chg="add del mod">
          <ac:chgData name="Quik, Cindy" userId="7f945ce8-1abf-4676-8cd8-e040af1298d8" providerId="ADAL" clId="{DB8496C9-680B-4431-B1C5-818EB82D182C}" dt="2022-09-20T11:22:52.183" v="2064" actId="21"/>
          <ac:spMkLst>
            <pc:docMk/>
            <pc:sldMk cId="2921749093" sldId="260"/>
            <ac:spMk id="5" creationId="{0C6188BF-2748-4370-96C5-6AF02FA734F3}"/>
          </ac:spMkLst>
        </pc:spChg>
        <pc:picChg chg="add mod">
          <ac:chgData name="Quik, Cindy" userId="7f945ce8-1abf-4676-8cd8-e040af1298d8" providerId="ADAL" clId="{DB8496C9-680B-4431-B1C5-818EB82D182C}" dt="2022-09-21T14:05:43.863" v="6128" actId="1038"/>
          <ac:picMkLst>
            <pc:docMk/>
            <pc:sldMk cId="2921749093" sldId="260"/>
            <ac:picMk id="6" creationId="{5E6A576E-D065-42D7-82AA-D2CF1AF0FBE9}"/>
          </ac:picMkLst>
        </pc:picChg>
        <pc:picChg chg="add del mod">
          <ac:chgData name="Quik, Cindy" userId="7f945ce8-1abf-4676-8cd8-e040af1298d8" providerId="ADAL" clId="{DB8496C9-680B-4431-B1C5-818EB82D182C}" dt="2022-09-20T11:22:52.183" v="2064" actId="21"/>
          <ac:picMkLst>
            <pc:docMk/>
            <pc:sldMk cId="2921749093" sldId="260"/>
            <ac:picMk id="6" creationId="{F4761DAF-EF37-4B70-8BBD-85304D194221}"/>
          </ac:picMkLst>
        </pc:picChg>
        <pc:picChg chg="add mod">
          <ac:chgData name="Quik, Cindy" userId="7f945ce8-1abf-4676-8cd8-e040af1298d8" providerId="ADAL" clId="{DB8496C9-680B-4431-B1C5-818EB82D182C}" dt="2022-09-21T14:05:43.863" v="6128" actId="1038"/>
          <ac:picMkLst>
            <pc:docMk/>
            <pc:sldMk cId="2921749093" sldId="260"/>
            <ac:picMk id="8" creationId="{695A8A26-44A8-4872-BFDE-050979C3B86C}"/>
          </ac:picMkLst>
        </pc:picChg>
        <pc:picChg chg="add mod">
          <ac:chgData name="Quik, Cindy" userId="7f945ce8-1abf-4676-8cd8-e040af1298d8" providerId="ADAL" clId="{DB8496C9-680B-4431-B1C5-818EB82D182C}" dt="2022-09-21T14:05:43.863" v="6128" actId="1038"/>
          <ac:picMkLst>
            <pc:docMk/>
            <pc:sldMk cId="2921749093" sldId="260"/>
            <ac:picMk id="9" creationId="{5F044125-85A3-4ECF-B30D-6088D63E399B}"/>
          </ac:picMkLst>
        </pc:picChg>
        <pc:picChg chg="add mod">
          <ac:chgData name="Quik, Cindy" userId="7f945ce8-1abf-4676-8cd8-e040af1298d8" providerId="ADAL" clId="{DB8496C9-680B-4431-B1C5-818EB82D182C}" dt="2022-09-21T14:05:43.863" v="6128" actId="1038"/>
          <ac:picMkLst>
            <pc:docMk/>
            <pc:sldMk cId="2921749093" sldId="260"/>
            <ac:picMk id="10" creationId="{2575493D-F598-408D-B9CC-4D6F79A44C14}"/>
          </ac:picMkLst>
        </pc:picChg>
        <pc:picChg chg="add del mod">
          <ac:chgData name="Quik, Cindy" userId="7f945ce8-1abf-4676-8cd8-e040af1298d8" providerId="ADAL" clId="{DB8496C9-680B-4431-B1C5-818EB82D182C}" dt="2022-09-20T14:33:57.604" v="5829" actId="21"/>
          <ac:picMkLst>
            <pc:docMk/>
            <pc:sldMk cId="2921749093" sldId="260"/>
            <ac:picMk id="12" creationId="{1A093B4C-1078-4D1E-9304-72D37CABA4A1}"/>
          </ac:picMkLst>
        </pc:picChg>
        <pc:picChg chg="add del mod">
          <ac:chgData name="Quik, Cindy" userId="7f945ce8-1abf-4676-8cd8-e040af1298d8" providerId="ADAL" clId="{DB8496C9-680B-4431-B1C5-818EB82D182C}" dt="2022-09-20T14:34:31.376" v="5839" actId="21"/>
          <ac:picMkLst>
            <pc:docMk/>
            <pc:sldMk cId="2921749093" sldId="260"/>
            <ac:picMk id="14" creationId="{69BAAEAA-9361-4B74-8B9C-26A626CB5E4F}"/>
          </ac:picMkLst>
        </pc:picChg>
        <pc:picChg chg="add del mod">
          <ac:chgData name="Quik, Cindy" userId="7f945ce8-1abf-4676-8cd8-e040af1298d8" providerId="ADAL" clId="{DB8496C9-680B-4431-B1C5-818EB82D182C}" dt="2022-09-20T14:33:57.604" v="5829" actId="21"/>
          <ac:picMkLst>
            <pc:docMk/>
            <pc:sldMk cId="2921749093" sldId="260"/>
            <ac:picMk id="16" creationId="{AA0F2DF9-76A7-45D1-B9F3-A68A713131AF}"/>
          </ac:picMkLst>
        </pc:picChg>
        <pc:picChg chg="add mod">
          <ac:chgData name="Quik, Cindy" userId="7f945ce8-1abf-4676-8cd8-e040af1298d8" providerId="ADAL" clId="{DB8496C9-680B-4431-B1C5-818EB82D182C}" dt="2022-09-21T14:05:43.863" v="6128" actId="1038"/>
          <ac:picMkLst>
            <pc:docMk/>
            <pc:sldMk cId="2921749093" sldId="260"/>
            <ac:picMk id="18" creationId="{230A3E67-1BB2-4929-8FE8-562923FD36DC}"/>
          </ac:picMkLst>
        </pc:picChg>
      </pc:sldChg>
      <pc:sldChg chg="modSp new del mod">
        <pc:chgData name="Quik, Cindy" userId="7f945ce8-1abf-4676-8cd8-e040af1298d8" providerId="ADAL" clId="{DB8496C9-680B-4431-B1C5-818EB82D182C}" dt="2022-09-20T09:36:47.829" v="159" actId="47"/>
        <pc:sldMkLst>
          <pc:docMk/>
          <pc:sldMk cId="3007242008" sldId="261"/>
        </pc:sldMkLst>
        <pc:spChg chg="mod">
          <ac:chgData name="Quik, Cindy" userId="7f945ce8-1abf-4676-8cd8-e040af1298d8" providerId="ADAL" clId="{DB8496C9-680B-4431-B1C5-818EB82D182C}" dt="2022-09-20T09:35:02.989" v="144"/>
          <ac:spMkLst>
            <pc:docMk/>
            <pc:sldMk cId="3007242008" sldId="261"/>
            <ac:spMk id="2" creationId="{8FF20905-5AC6-4058-B984-CEDEE0127421}"/>
          </ac:spMkLst>
        </pc:spChg>
        <pc:spChg chg="mod">
          <ac:chgData name="Quik, Cindy" userId="7f945ce8-1abf-4676-8cd8-e040af1298d8" providerId="ADAL" clId="{DB8496C9-680B-4431-B1C5-818EB82D182C}" dt="2022-09-20T09:35:03.020" v="147" actId="20577"/>
          <ac:spMkLst>
            <pc:docMk/>
            <pc:sldMk cId="3007242008" sldId="261"/>
            <ac:spMk id="3" creationId="{9145728A-5E30-4541-B539-69ED61242CD3}"/>
          </ac:spMkLst>
        </pc:spChg>
        <pc:spChg chg="mod">
          <ac:chgData name="Quik, Cindy" userId="7f945ce8-1abf-4676-8cd8-e040af1298d8" providerId="ADAL" clId="{DB8496C9-680B-4431-B1C5-818EB82D182C}" dt="2022-09-20T09:35:03.020" v="148" actId="790"/>
          <ac:spMkLst>
            <pc:docMk/>
            <pc:sldMk cId="3007242008" sldId="261"/>
            <ac:spMk id="4" creationId="{12B57C81-41D9-4D4F-A1AC-3113C3158F0D}"/>
          </ac:spMkLst>
        </pc:spChg>
      </pc:sldChg>
      <pc:sldChg chg="modSp add del mod ord">
        <pc:chgData name="Quik, Cindy" userId="7f945ce8-1abf-4676-8cd8-e040af1298d8" providerId="ADAL" clId="{DB8496C9-680B-4431-B1C5-818EB82D182C}" dt="2022-09-20T12:15:01.314" v="3309" actId="47"/>
        <pc:sldMkLst>
          <pc:docMk/>
          <pc:sldMk cId="1454508706" sldId="431"/>
        </pc:sldMkLst>
        <pc:spChg chg="mod">
          <ac:chgData name="Quik, Cindy" userId="7f945ce8-1abf-4676-8cd8-e040af1298d8" providerId="ADAL" clId="{DB8496C9-680B-4431-B1C5-818EB82D182C}" dt="2022-09-20T10:00:06.373" v="896"/>
          <ac:spMkLst>
            <pc:docMk/>
            <pc:sldMk cId="1454508706" sldId="431"/>
            <ac:spMk id="2" creationId="{B1E0FB9A-D9AE-481E-93FF-A8136FF12D03}"/>
          </ac:spMkLst>
        </pc:spChg>
        <pc:spChg chg="mod">
          <ac:chgData name="Quik, Cindy" userId="7f945ce8-1abf-4676-8cd8-e040af1298d8" providerId="ADAL" clId="{DB8496C9-680B-4431-B1C5-818EB82D182C}" dt="2022-09-20T12:13:19.561" v="3302" actId="403"/>
          <ac:spMkLst>
            <pc:docMk/>
            <pc:sldMk cId="1454508706" sldId="431"/>
            <ac:spMk id="3" creationId="{A54D986E-C8D5-4660-9276-9EFE3AACC6AC}"/>
          </ac:spMkLst>
        </pc:spChg>
        <pc:spChg chg="mod">
          <ac:chgData name="Quik, Cindy" userId="7f945ce8-1abf-4676-8cd8-e040af1298d8" providerId="ADAL" clId="{DB8496C9-680B-4431-B1C5-818EB82D182C}" dt="2022-09-20T10:00:06.376" v="898" actId="790"/>
          <ac:spMkLst>
            <pc:docMk/>
            <pc:sldMk cId="1454508706" sldId="431"/>
            <ac:spMk id="4" creationId="{70F43964-861B-474F-A4B2-6EF20E5A2CC6}"/>
          </ac:spMkLst>
        </pc:spChg>
      </pc:sldChg>
      <pc:sldChg chg="addSp delSp modSp add del mod delAnim modAnim">
        <pc:chgData name="Quik, Cindy" userId="7f945ce8-1abf-4676-8cd8-e040af1298d8" providerId="ADAL" clId="{DB8496C9-680B-4431-B1C5-818EB82D182C}" dt="2022-09-20T14:36:59.966" v="5862" actId="27349"/>
        <pc:sldMkLst>
          <pc:docMk/>
          <pc:sldMk cId="511070125" sldId="432"/>
        </pc:sldMkLst>
        <pc:spChg chg="mod">
          <ac:chgData name="Quik, Cindy" userId="7f945ce8-1abf-4676-8cd8-e040af1298d8" providerId="ADAL" clId="{DB8496C9-680B-4431-B1C5-818EB82D182C}" dt="2022-09-20T11:32:52.103" v="2269" actId="113"/>
          <ac:spMkLst>
            <pc:docMk/>
            <pc:sldMk cId="511070125" sldId="432"/>
            <ac:spMk id="2" creationId="{88F802F7-9496-475A-B1E8-D01CDDDF390D}"/>
          </ac:spMkLst>
        </pc:spChg>
        <pc:spChg chg="mod">
          <ac:chgData name="Quik, Cindy" userId="7f945ce8-1abf-4676-8cd8-e040af1298d8" providerId="ADAL" clId="{DB8496C9-680B-4431-B1C5-818EB82D182C}" dt="2022-09-20T10:13:43.585" v="1532" actId="790"/>
          <ac:spMkLst>
            <pc:docMk/>
            <pc:sldMk cId="511070125" sldId="432"/>
            <ac:spMk id="3" creationId="{C6ED012C-8DB2-44A4-87BD-62A95C7E44D6}"/>
          </ac:spMkLst>
        </pc:spChg>
        <pc:spChg chg="mod">
          <ac:chgData name="Quik, Cindy" userId="7f945ce8-1abf-4676-8cd8-e040af1298d8" providerId="ADAL" clId="{DB8496C9-680B-4431-B1C5-818EB82D182C}" dt="2022-09-20T10:13:43.585" v="1533" actId="790"/>
          <ac:spMkLst>
            <pc:docMk/>
            <pc:sldMk cId="511070125" sldId="432"/>
            <ac:spMk id="4" creationId="{091A7140-63DF-4AE9-B7C0-5191B4BF08F4}"/>
          </ac:spMkLst>
        </pc:spChg>
        <pc:spChg chg="mod">
          <ac:chgData name="Quik, Cindy" userId="7f945ce8-1abf-4676-8cd8-e040af1298d8" providerId="ADAL" clId="{DB8496C9-680B-4431-B1C5-818EB82D182C}" dt="2022-09-20T10:13:43.607" v="1534" actId="790"/>
          <ac:spMkLst>
            <pc:docMk/>
            <pc:sldMk cId="511070125" sldId="432"/>
            <ac:spMk id="6" creationId="{70BC0ED8-C55A-4051-A80E-902AA6DF7A89}"/>
          </ac:spMkLst>
        </pc:spChg>
        <pc:picChg chg="del">
          <ac:chgData name="Quik, Cindy" userId="7f945ce8-1abf-4676-8cd8-e040af1298d8" providerId="ADAL" clId="{DB8496C9-680B-4431-B1C5-818EB82D182C}" dt="2022-09-20T09:42:13.172" v="251" actId="478"/>
          <ac:picMkLst>
            <pc:docMk/>
            <pc:sldMk cId="511070125" sldId="432"/>
            <ac:picMk id="5" creationId="{06DAD566-6D93-4549-9723-5F76863A789F}"/>
          </ac:picMkLst>
        </pc:picChg>
        <pc:picChg chg="add del mod">
          <ac:chgData name="Quik, Cindy" userId="7f945ce8-1abf-4676-8cd8-e040af1298d8" providerId="ADAL" clId="{DB8496C9-680B-4431-B1C5-818EB82D182C}" dt="2022-09-20T11:04:22.804" v="1692" actId="478"/>
          <ac:picMkLst>
            <pc:docMk/>
            <pc:sldMk cId="511070125" sldId="432"/>
            <ac:picMk id="7" creationId="{6031C2ED-1595-4D56-BBF3-AD86BCB542B8}"/>
          </ac:picMkLst>
        </pc:picChg>
        <pc:picChg chg="add del mod">
          <ac:chgData name="Quik, Cindy" userId="7f945ce8-1abf-4676-8cd8-e040af1298d8" providerId="ADAL" clId="{DB8496C9-680B-4431-B1C5-818EB82D182C}" dt="2022-09-20T10:58:16.934" v="1588" actId="478"/>
          <ac:picMkLst>
            <pc:docMk/>
            <pc:sldMk cId="511070125" sldId="432"/>
            <ac:picMk id="9" creationId="{991E4A20-93FD-4046-851E-FD7DEBC4E5EC}"/>
          </ac:picMkLst>
        </pc:picChg>
        <pc:picChg chg="add del mod">
          <ac:chgData name="Quik, Cindy" userId="7f945ce8-1abf-4676-8cd8-e040af1298d8" providerId="ADAL" clId="{DB8496C9-680B-4431-B1C5-818EB82D182C}" dt="2022-09-20T13:52:11.477" v="5029" actId="478"/>
          <ac:picMkLst>
            <pc:docMk/>
            <pc:sldMk cId="511070125" sldId="432"/>
            <ac:picMk id="10" creationId="{4C148FBB-5805-46BC-9A74-80E629E06B27}"/>
          </ac:picMkLst>
        </pc:picChg>
        <pc:picChg chg="add mod">
          <ac:chgData name="Quik, Cindy" userId="7f945ce8-1abf-4676-8cd8-e040af1298d8" providerId="ADAL" clId="{DB8496C9-680B-4431-B1C5-818EB82D182C}" dt="2022-09-20T14:36:59.966" v="5862" actId="27349"/>
          <ac:picMkLst>
            <pc:docMk/>
            <pc:sldMk cId="511070125" sldId="432"/>
            <ac:picMk id="11" creationId="{AE2EB10E-2648-49B2-B7AA-BD97DB0E8C4D}"/>
          </ac:picMkLst>
        </pc:picChg>
        <pc:picChg chg="add del mod">
          <ac:chgData name="Quik, Cindy" userId="7f945ce8-1abf-4676-8cd8-e040af1298d8" providerId="ADAL" clId="{DB8496C9-680B-4431-B1C5-818EB82D182C}" dt="2022-09-20T10:58:20.636" v="1591" actId="478"/>
          <ac:picMkLst>
            <pc:docMk/>
            <pc:sldMk cId="511070125" sldId="432"/>
            <ac:picMk id="11" creationId="{FE19F06A-88CC-425E-B7D8-674CBD70A275}"/>
          </ac:picMkLst>
        </pc:picChg>
        <pc:picChg chg="add mod">
          <ac:chgData name="Quik, Cindy" userId="7f945ce8-1abf-4676-8cd8-e040af1298d8" providerId="ADAL" clId="{DB8496C9-680B-4431-B1C5-818EB82D182C}" dt="2022-09-20T14:36:59.966" v="5862" actId="27349"/>
          <ac:picMkLst>
            <pc:docMk/>
            <pc:sldMk cId="511070125" sldId="432"/>
            <ac:picMk id="12" creationId="{C5C949B5-3061-4211-9BE6-F4C37514C0FD}"/>
          </ac:picMkLst>
        </pc:picChg>
        <pc:picChg chg="add mod">
          <ac:chgData name="Quik, Cindy" userId="7f945ce8-1abf-4676-8cd8-e040af1298d8" providerId="ADAL" clId="{DB8496C9-680B-4431-B1C5-818EB82D182C}" dt="2022-09-20T14:36:59.966" v="5862" actId="27349"/>
          <ac:picMkLst>
            <pc:docMk/>
            <pc:sldMk cId="511070125" sldId="432"/>
            <ac:picMk id="13" creationId="{6857694A-2CFC-4FBE-B120-8DCFE46EB47E}"/>
          </ac:picMkLst>
        </pc:picChg>
        <pc:picChg chg="add del mod">
          <ac:chgData name="Quik, Cindy" userId="7f945ce8-1abf-4676-8cd8-e040af1298d8" providerId="ADAL" clId="{DB8496C9-680B-4431-B1C5-818EB82D182C}" dt="2022-09-20T11:01:21.657" v="1653" actId="478"/>
          <ac:picMkLst>
            <pc:docMk/>
            <pc:sldMk cId="511070125" sldId="432"/>
            <ac:picMk id="13" creationId="{8426B370-94EB-4590-9241-E7136A3BA2D1}"/>
          </ac:picMkLst>
        </pc:picChg>
        <pc:picChg chg="add mod">
          <ac:chgData name="Quik, Cindy" userId="7f945ce8-1abf-4676-8cd8-e040af1298d8" providerId="ADAL" clId="{DB8496C9-680B-4431-B1C5-818EB82D182C}" dt="2022-09-20T14:36:59.966" v="5862" actId="27349"/>
          <ac:picMkLst>
            <pc:docMk/>
            <pc:sldMk cId="511070125" sldId="432"/>
            <ac:picMk id="14" creationId="{4D5DD5DA-9B2F-4C47-A8A8-1D42ED4573F5}"/>
          </ac:picMkLst>
        </pc:picChg>
        <pc:picChg chg="add del mod">
          <ac:chgData name="Quik, Cindy" userId="7f945ce8-1abf-4676-8cd8-e040af1298d8" providerId="ADAL" clId="{DB8496C9-680B-4431-B1C5-818EB82D182C}" dt="2022-09-20T11:04:34.769" v="1698" actId="478"/>
          <ac:picMkLst>
            <pc:docMk/>
            <pc:sldMk cId="511070125" sldId="432"/>
            <ac:picMk id="15" creationId="{4F0F2DB4-903A-4A4A-8B4C-FC073EDBDE42}"/>
          </ac:picMkLst>
        </pc:picChg>
        <pc:picChg chg="add del mod">
          <ac:chgData name="Quik, Cindy" userId="7f945ce8-1abf-4676-8cd8-e040af1298d8" providerId="ADAL" clId="{DB8496C9-680B-4431-B1C5-818EB82D182C}" dt="2022-09-20T11:01:23.359" v="1654" actId="478"/>
          <ac:picMkLst>
            <pc:docMk/>
            <pc:sldMk cId="511070125" sldId="432"/>
            <ac:picMk id="17" creationId="{26988079-CFA1-47F1-9DC3-75E993A6EA07}"/>
          </ac:picMkLst>
        </pc:picChg>
        <pc:picChg chg="add del mod">
          <ac:chgData name="Quik, Cindy" userId="7f945ce8-1abf-4676-8cd8-e040af1298d8" providerId="ADAL" clId="{DB8496C9-680B-4431-B1C5-818EB82D182C}" dt="2022-09-20T13:52:10.506" v="5028" actId="21"/>
          <ac:picMkLst>
            <pc:docMk/>
            <pc:sldMk cId="511070125" sldId="432"/>
            <ac:picMk id="19" creationId="{D662C6B8-6437-4592-AFC1-67D7B2991A51}"/>
          </ac:picMkLst>
        </pc:picChg>
        <pc:picChg chg="add del mod">
          <ac:chgData name="Quik, Cindy" userId="7f945ce8-1abf-4676-8cd8-e040af1298d8" providerId="ADAL" clId="{DB8496C9-680B-4431-B1C5-818EB82D182C}" dt="2022-09-20T11:01:11.990" v="1652" actId="478"/>
          <ac:picMkLst>
            <pc:docMk/>
            <pc:sldMk cId="511070125" sldId="432"/>
            <ac:picMk id="21" creationId="{D735D48D-13A9-4FBC-85EB-2A88744EA838}"/>
          </ac:picMkLst>
        </pc:picChg>
        <pc:picChg chg="add del mod">
          <ac:chgData name="Quik, Cindy" userId="7f945ce8-1abf-4676-8cd8-e040af1298d8" providerId="ADAL" clId="{DB8496C9-680B-4431-B1C5-818EB82D182C}" dt="2022-09-20T11:10:36.604" v="1804" actId="21"/>
          <ac:picMkLst>
            <pc:docMk/>
            <pc:sldMk cId="511070125" sldId="432"/>
            <ac:picMk id="23" creationId="{68E26C31-EE6F-4A04-8F67-AF253513BC1D}"/>
          </ac:picMkLst>
        </pc:picChg>
        <pc:picChg chg="add del mod">
          <ac:chgData name="Quik, Cindy" userId="7f945ce8-1abf-4676-8cd8-e040af1298d8" providerId="ADAL" clId="{DB8496C9-680B-4431-B1C5-818EB82D182C}" dt="2022-09-20T11:01:36.600" v="1666" actId="478"/>
          <ac:picMkLst>
            <pc:docMk/>
            <pc:sldMk cId="511070125" sldId="432"/>
            <ac:picMk id="25" creationId="{BFF8919E-A4B1-487C-BDA3-CB6464712359}"/>
          </ac:picMkLst>
        </pc:picChg>
        <pc:picChg chg="add del mod">
          <ac:chgData name="Quik, Cindy" userId="7f945ce8-1abf-4676-8cd8-e040af1298d8" providerId="ADAL" clId="{DB8496C9-680B-4431-B1C5-818EB82D182C}" dt="2022-09-20T13:52:10.506" v="5028" actId="21"/>
          <ac:picMkLst>
            <pc:docMk/>
            <pc:sldMk cId="511070125" sldId="432"/>
            <ac:picMk id="27" creationId="{EB030A39-518E-4A42-A014-A318E1DDF171}"/>
          </ac:picMkLst>
        </pc:picChg>
        <pc:picChg chg="add del mod">
          <ac:chgData name="Quik, Cindy" userId="7f945ce8-1abf-4676-8cd8-e040af1298d8" providerId="ADAL" clId="{DB8496C9-680B-4431-B1C5-818EB82D182C}" dt="2022-09-20T11:01:35.898" v="1665" actId="478"/>
          <ac:picMkLst>
            <pc:docMk/>
            <pc:sldMk cId="511070125" sldId="432"/>
            <ac:picMk id="29" creationId="{70795734-59E9-42C2-A085-A17714D652A3}"/>
          </ac:picMkLst>
        </pc:picChg>
        <pc:picChg chg="add del mod">
          <ac:chgData name="Quik, Cindy" userId="7f945ce8-1abf-4676-8cd8-e040af1298d8" providerId="ADAL" clId="{DB8496C9-680B-4431-B1C5-818EB82D182C}" dt="2022-09-20T11:02:21.623" v="1670" actId="21"/>
          <ac:picMkLst>
            <pc:docMk/>
            <pc:sldMk cId="511070125" sldId="432"/>
            <ac:picMk id="31" creationId="{FA2E9437-51C0-44AF-9F28-BC4CB8C29973}"/>
          </ac:picMkLst>
        </pc:picChg>
        <pc:picChg chg="add del mod">
          <ac:chgData name="Quik, Cindy" userId="7f945ce8-1abf-4676-8cd8-e040af1298d8" providerId="ADAL" clId="{DB8496C9-680B-4431-B1C5-818EB82D182C}" dt="2022-09-20T11:11:20.552" v="1808" actId="21"/>
          <ac:picMkLst>
            <pc:docMk/>
            <pc:sldMk cId="511070125" sldId="432"/>
            <ac:picMk id="33" creationId="{6E6FBD45-B994-4809-929C-6E867277A4F2}"/>
          </ac:picMkLst>
        </pc:picChg>
        <pc:picChg chg="add del mod">
          <ac:chgData name="Quik, Cindy" userId="7f945ce8-1abf-4676-8cd8-e040af1298d8" providerId="ADAL" clId="{DB8496C9-680B-4431-B1C5-818EB82D182C}" dt="2022-09-20T11:01:27.824" v="1658" actId="478"/>
          <ac:picMkLst>
            <pc:docMk/>
            <pc:sldMk cId="511070125" sldId="432"/>
            <ac:picMk id="35" creationId="{03176437-65F5-49AA-BECB-2FE0E20A78A2}"/>
          </ac:picMkLst>
        </pc:picChg>
        <pc:picChg chg="add del mod">
          <ac:chgData name="Quik, Cindy" userId="7f945ce8-1abf-4676-8cd8-e040af1298d8" providerId="ADAL" clId="{DB8496C9-680B-4431-B1C5-818EB82D182C}" dt="2022-09-20T11:04:22.287" v="1691" actId="478"/>
          <ac:picMkLst>
            <pc:docMk/>
            <pc:sldMk cId="511070125" sldId="432"/>
            <ac:picMk id="37" creationId="{155A02DB-5DD0-4A7E-8980-AA4D34374CD0}"/>
          </ac:picMkLst>
        </pc:picChg>
        <pc:picChg chg="add del mod">
          <ac:chgData name="Quik, Cindy" userId="7f945ce8-1abf-4676-8cd8-e040af1298d8" providerId="ADAL" clId="{DB8496C9-680B-4431-B1C5-818EB82D182C}" dt="2022-09-20T11:07:31.086" v="1760" actId="21"/>
          <ac:picMkLst>
            <pc:docMk/>
            <pc:sldMk cId="511070125" sldId="432"/>
            <ac:picMk id="39" creationId="{D7AD1A35-B11D-441C-939C-134EC7228A4F}"/>
          </ac:picMkLst>
        </pc:picChg>
        <pc:picChg chg="add del mod">
          <ac:chgData name="Quik, Cindy" userId="7f945ce8-1abf-4676-8cd8-e040af1298d8" providerId="ADAL" clId="{DB8496C9-680B-4431-B1C5-818EB82D182C}" dt="2022-09-20T11:11:18.151" v="1807" actId="478"/>
          <ac:picMkLst>
            <pc:docMk/>
            <pc:sldMk cId="511070125" sldId="432"/>
            <ac:picMk id="41" creationId="{6D5B9E69-8F3B-4838-9563-B603BDC0B838}"/>
          </ac:picMkLst>
        </pc:picChg>
        <pc:picChg chg="add del mod">
          <ac:chgData name="Quik, Cindy" userId="7f945ce8-1abf-4676-8cd8-e040af1298d8" providerId="ADAL" clId="{DB8496C9-680B-4431-B1C5-818EB82D182C}" dt="2022-09-20T11:07:31.086" v="1760" actId="21"/>
          <ac:picMkLst>
            <pc:docMk/>
            <pc:sldMk cId="511070125" sldId="432"/>
            <ac:picMk id="43" creationId="{AD5F7643-4D12-4215-B5C2-C3A56F4AF8EB}"/>
          </ac:picMkLst>
        </pc:picChg>
        <pc:picChg chg="add del mod">
          <ac:chgData name="Quik, Cindy" userId="7f945ce8-1abf-4676-8cd8-e040af1298d8" providerId="ADAL" clId="{DB8496C9-680B-4431-B1C5-818EB82D182C}" dt="2022-09-20T11:01:23.981" v="1655" actId="478"/>
          <ac:picMkLst>
            <pc:docMk/>
            <pc:sldMk cId="511070125" sldId="432"/>
            <ac:picMk id="45" creationId="{D05E47A6-EF3E-4FD7-8822-568ED7CE3363}"/>
          </ac:picMkLst>
        </pc:picChg>
        <pc:picChg chg="add del mod">
          <ac:chgData name="Quik, Cindy" userId="7f945ce8-1abf-4676-8cd8-e040af1298d8" providerId="ADAL" clId="{DB8496C9-680B-4431-B1C5-818EB82D182C}" dt="2022-09-20T11:04:30.976" v="1697" actId="478"/>
          <ac:picMkLst>
            <pc:docMk/>
            <pc:sldMk cId="511070125" sldId="432"/>
            <ac:picMk id="47" creationId="{F86DF8DB-D775-4A00-8AF4-070862E0079A}"/>
          </ac:picMkLst>
        </pc:picChg>
        <pc:picChg chg="add del mod">
          <ac:chgData name="Quik, Cindy" userId="7f945ce8-1abf-4676-8cd8-e040af1298d8" providerId="ADAL" clId="{DB8496C9-680B-4431-B1C5-818EB82D182C}" dt="2022-09-20T11:01:33.646" v="1663" actId="478"/>
          <ac:picMkLst>
            <pc:docMk/>
            <pc:sldMk cId="511070125" sldId="432"/>
            <ac:picMk id="49" creationId="{F2958AF6-1A8D-469F-966A-6F195D610107}"/>
          </ac:picMkLst>
        </pc:picChg>
        <pc:picChg chg="add del mod">
          <ac:chgData name="Quik, Cindy" userId="7f945ce8-1abf-4676-8cd8-e040af1298d8" providerId="ADAL" clId="{DB8496C9-680B-4431-B1C5-818EB82D182C}" dt="2022-09-20T11:11:20.552" v="1808" actId="21"/>
          <ac:picMkLst>
            <pc:docMk/>
            <pc:sldMk cId="511070125" sldId="432"/>
            <ac:picMk id="51" creationId="{4822F324-470A-46C9-A887-C34231A070D9}"/>
          </ac:picMkLst>
        </pc:picChg>
        <pc:picChg chg="add del mod">
          <ac:chgData name="Quik, Cindy" userId="7f945ce8-1abf-4676-8cd8-e040af1298d8" providerId="ADAL" clId="{DB8496C9-680B-4431-B1C5-818EB82D182C}" dt="2022-09-20T11:03:05.029" v="1679" actId="478"/>
          <ac:picMkLst>
            <pc:docMk/>
            <pc:sldMk cId="511070125" sldId="432"/>
            <ac:picMk id="53" creationId="{7D0DCDF5-2AA0-4A7B-8508-5D3316A215D4}"/>
          </ac:picMkLst>
        </pc:picChg>
        <pc:picChg chg="add del mod">
          <ac:chgData name="Quik, Cindy" userId="7f945ce8-1abf-4676-8cd8-e040af1298d8" providerId="ADAL" clId="{DB8496C9-680B-4431-B1C5-818EB82D182C}" dt="2022-09-20T11:11:20.552" v="1808" actId="21"/>
          <ac:picMkLst>
            <pc:docMk/>
            <pc:sldMk cId="511070125" sldId="432"/>
            <ac:picMk id="55" creationId="{9B8A25C2-BD23-492E-9F22-5BC7392DF528}"/>
          </ac:picMkLst>
        </pc:picChg>
        <pc:picChg chg="add del mod">
          <ac:chgData name="Quik, Cindy" userId="7f945ce8-1abf-4676-8cd8-e040af1298d8" providerId="ADAL" clId="{DB8496C9-680B-4431-B1C5-818EB82D182C}" dt="2022-09-20T11:01:35.366" v="1664" actId="478"/>
          <ac:picMkLst>
            <pc:docMk/>
            <pc:sldMk cId="511070125" sldId="432"/>
            <ac:picMk id="57" creationId="{972A25E9-5290-42EF-843A-12A535DEC62C}"/>
          </ac:picMkLst>
        </pc:picChg>
        <pc:picChg chg="add del mod">
          <ac:chgData name="Quik, Cindy" userId="7f945ce8-1abf-4676-8cd8-e040af1298d8" providerId="ADAL" clId="{DB8496C9-680B-4431-B1C5-818EB82D182C}" dt="2022-09-20T13:52:10.506" v="5028" actId="21"/>
          <ac:picMkLst>
            <pc:docMk/>
            <pc:sldMk cId="511070125" sldId="432"/>
            <ac:picMk id="59" creationId="{FFA590B5-634B-4FDE-8366-462859512732}"/>
          </ac:picMkLst>
        </pc:picChg>
        <pc:picChg chg="add del mod">
          <ac:chgData name="Quik, Cindy" userId="7f945ce8-1abf-4676-8cd8-e040af1298d8" providerId="ADAL" clId="{DB8496C9-680B-4431-B1C5-818EB82D182C}" dt="2022-09-20T11:01:10.176" v="1650" actId="478"/>
          <ac:picMkLst>
            <pc:docMk/>
            <pc:sldMk cId="511070125" sldId="432"/>
            <ac:picMk id="61" creationId="{730F7334-1672-460D-8FF2-82C1687B6520}"/>
          </ac:picMkLst>
        </pc:picChg>
        <pc:picChg chg="add del mod">
          <ac:chgData name="Quik, Cindy" userId="7f945ce8-1abf-4676-8cd8-e040af1298d8" providerId="ADAL" clId="{DB8496C9-680B-4431-B1C5-818EB82D182C}" dt="2022-09-20T11:07:31.086" v="1760" actId="21"/>
          <ac:picMkLst>
            <pc:docMk/>
            <pc:sldMk cId="511070125" sldId="432"/>
            <ac:picMk id="63" creationId="{86EBA755-8FB7-45C4-82A2-8299F18D7563}"/>
          </ac:picMkLst>
        </pc:picChg>
        <pc:picChg chg="add del mod">
          <ac:chgData name="Quik, Cindy" userId="7f945ce8-1abf-4676-8cd8-e040af1298d8" providerId="ADAL" clId="{DB8496C9-680B-4431-B1C5-818EB82D182C}" dt="2022-09-20T11:07:28.417" v="1759" actId="478"/>
          <ac:picMkLst>
            <pc:docMk/>
            <pc:sldMk cId="511070125" sldId="432"/>
            <ac:picMk id="65" creationId="{61FF5DF7-9FD8-4B3A-A98E-53BB1A718FC3}"/>
          </ac:picMkLst>
        </pc:picChg>
        <pc:picChg chg="add del mod">
          <ac:chgData name="Quik, Cindy" userId="7f945ce8-1abf-4676-8cd8-e040af1298d8" providerId="ADAL" clId="{DB8496C9-680B-4431-B1C5-818EB82D182C}" dt="2022-09-20T11:01:10.961" v="1651" actId="478"/>
          <ac:picMkLst>
            <pc:docMk/>
            <pc:sldMk cId="511070125" sldId="432"/>
            <ac:picMk id="67" creationId="{E23D74FC-CCEC-45DA-B911-0AC2AE5DDECD}"/>
          </ac:picMkLst>
        </pc:picChg>
        <pc:picChg chg="add del mod">
          <ac:chgData name="Quik, Cindy" userId="7f945ce8-1abf-4676-8cd8-e040af1298d8" providerId="ADAL" clId="{DB8496C9-680B-4431-B1C5-818EB82D182C}" dt="2022-09-20T11:01:05.090" v="1648" actId="478"/>
          <ac:picMkLst>
            <pc:docMk/>
            <pc:sldMk cId="511070125" sldId="432"/>
            <ac:picMk id="69" creationId="{E4B17FC2-93AD-4B95-BE94-8C10B554060A}"/>
          </ac:picMkLst>
        </pc:picChg>
        <pc:picChg chg="add del mod">
          <ac:chgData name="Quik, Cindy" userId="7f945ce8-1abf-4676-8cd8-e040af1298d8" providerId="ADAL" clId="{DB8496C9-680B-4431-B1C5-818EB82D182C}" dt="2022-09-20T11:10:07.551" v="1796" actId="478"/>
          <ac:picMkLst>
            <pc:docMk/>
            <pc:sldMk cId="511070125" sldId="432"/>
            <ac:picMk id="71" creationId="{F0C213F6-5EA1-4C5A-97D7-725DC610ECE2}"/>
          </ac:picMkLst>
        </pc:picChg>
        <pc:picChg chg="add del mod">
          <ac:chgData name="Quik, Cindy" userId="7f945ce8-1abf-4676-8cd8-e040af1298d8" providerId="ADAL" clId="{DB8496C9-680B-4431-B1C5-818EB82D182C}" dt="2022-09-20T11:01:28.541" v="1659" actId="478"/>
          <ac:picMkLst>
            <pc:docMk/>
            <pc:sldMk cId="511070125" sldId="432"/>
            <ac:picMk id="73" creationId="{6C365EC6-42DE-461F-A183-6D517B3258D3}"/>
          </ac:picMkLst>
        </pc:picChg>
        <pc:picChg chg="add del mod">
          <ac:chgData name="Quik, Cindy" userId="7f945ce8-1abf-4676-8cd8-e040af1298d8" providerId="ADAL" clId="{DB8496C9-680B-4431-B1C5-818EB82D182C}" dt="2022-09-20T13:52:10.506" v="5028" actId="21"/>
          <ac:picMkLst>
            <pc:docMk/>
            <pc:sldMk cId="511070125" sldId="432"/>
            <ac:picMk id="75" creationId="{3256FFD3-9654-4887-A340-45D73BF70055}"/>
          </ac:picMkLst>
        </pc:picChg>
        <pc:picChg chg="add del mod">
          <ac:chgData name="Quik, Cindy" userId="7f945ce8-1abf-4676-8cd8-e040af1298d8" providerId="ADAL" clId="{DB8496C9-680B-4431-B1C5-818EB82D182C}" dt="2022-09-20T11:01:03.500" v="1647" actId="478"/>
          <ac:picMkLst>
            <pc:docMk/>
            <pc:sldMk cId="511070125" sldId="432"/>
            <ac:picMk id="77" creationId="{C5D4E32C-A18C-41EC-AE25-392581E55692}"/>
          </ac:picMkLst>
        </pc:picChg>
        <pc:picChg chg="add del mod">
          <ac:chgData name="Quik, Cindy" userId="7f945ce8-1abf-4676-8cd8-e040af1298d8" providerId="ADAL" clId="{DB8496C9-680B-4431-B1C5-818EB82D182C}" dt="2022-09-20T11:10:14.673" v="1798" actId="21"/>
          <ac:picMkLst>
            <pc:docMk/>
            <pc:sldMk cId="511070125" sldId="432"/>
            <ac:picMk id="79" creationId="{85D3B5E9-2A58-4849-BBF4-B1D673828BC3}"/>
          </ac:picMkLst>
        </pc:picChg>
        <pc:picChg chg="add del mod">
          <ac:chgData name="Quik, Cindy" userId="7f945ce8-1abf-4676-8cd8-e040af1298d8" providerId="ADAL" clId="{DB8496C9-680B-4431-B1C5-818EB82D182C}" dt="2022-09-20T11:01:30.243" v="1661" actId="478"/>
          <ac:picMkLst>
            <pc:docMk/>
            <pc:sldMk cId="511070125" sldId="432"/>
            <ac:picMk id="81" creationId="{59225C6A-56AA-4970-A2E3-81248FCFBF9B}"/>
          </ac:picMkLst>
        </pc:picChg>
        <pc:picChg chg="add del mod">
          <ac:chgData name="Quik, Cindy" userId="7f945ce8-1abf-4676-8cd8-e040af1298d8" providerId="ADAL" clId="{DB8496C9-680B-4431-B1C5-818EB82D182C}" dt="2022-09-20T11:04:23.305" v="1693" actId="478"/>
          <ac:picMkLst>
            <pc:docMk/>
            <pc:sldMk cId="511070125" sldId="432"/>
            <ac:picMk id="83" creationId="{520BE1C4-F01F-44DF-AAB0-430533F606DE}"/>
          </ac:picMkLst>
        </pc:picChg>
        <pc:picChg chg="add del mod">
          <ac:chgData name="Quik, Cindy" userId="7f945ce8-1abf-4676-8cd8-e040af1298d8" providerId="ADAL" clId="{DB8496C9-680B-4431-B1C5-818EB82D182C}" dt="2022-09-20T11:01:29.604" v="1660" actId="478"/>
          <ac:picMkLst>
            <pc:docMk/>
            <pc:sldMk cId="511070125" sldId="432"/>
            <ac:picMk id="85" creationId="{B26420B6-97C0-4F97-BBE2-A3992E6B9A29}"/>
          </ac:picMkLst>
        </pc:picChg>
        <pc:picChg chg="add del mod">
          <ac:chgData name="Quik, Cindy" userId="7f945ce8-1abf-4676-8cd8-e040af1298d8" providerId="ADAL" clId="{DB8496C9-680B-4431-B1C5-818EB82D182C}" dt="2022-09-20T10:59:07.527" v="1613" actId="478"/>
          <ac:picMkLst>
            <pc:docMk/>
            <pc:sldMk cId="511070125" sldId="432"/>
            <ac:picMk id="87" creationId="{50998E9D-C946-4F59-AA28-E3A741BD4D85}"/>
          </ac:picMkLst>
        </pc:picChg>
        <pc:picChg chg="add del mod">
          <ac:chgData name="Quik, Cindy" userId="7f945ce8-1abf-4676-8cd8-e040af1298d8" providerId="ADAL" clId="{DB8496C9-680B-4431-B1C5-818EB82D182C}" dt="2022-09-20T11:01:09.114" v="1649" actId="478"/>
          <ac:picMkLst>
            <pc:docMk/>
            <pc:sldMk cId="511070125" sldId="432"/>
            <ac:picMk id="89" creationId="{D2849BC6-EE07-4B51-BC23-BB1688CDEC2A}"/>
          </ac:picMkLst>
        </pc:picChg>
        <pc:picChg chg="add del mod">
          <ac:chgData name="Quik, Cindy" userId="7f945ce8-1abf-4676-8cd8-e040af1298d8" providerId="ADAL" clId="{DB8496C9-680B-4431-B1C5-818EB82D182C}" dt="2022-09-20T11:08:30.433" v="1776" actId="21"/>
          <ac:picMkLst>
            <pc:docMk/>
            <pc:sldMk cId="511070125" sldId="432"/>
            <ac:picMk id="91" creationId="{004509D0-36EC-4385-B460-0F97D2575246}"/>
          </ac:picMkLst>
        </pc:picChg>
        <pc:picChg chg="add del mod">
          <ac:chgData name="Quik, Cindy" userId="7f945ce8-1abf-4676-8cd8-e040af1298d8" providerId="ADAL" clId="{DB8496C9-680B-4431-B1C5-818EB82D182C}" dt="2022-09-20T11:01:24.715" v="1656" actId="478"/>
          <ac:picMkLst>
            <pc:docMk/>
            <pc:sldMk cId="511070125" sldId="432"/>
            <ac:picMk id="93" creationId="{8F37EFC5-4B43-46C7-95B6-00CF274B0139}"/>
          </ac:picMkLst>
        </pc:picChg>
        <pc:picChg chg="add del mod">
          <ac:chgData name="Quik, Cindy" userId="7f945ce8-1abf-4676-8cd8-e040af1298d8" providerId="ADAL" clId="{DB8496C9-680B-4431-B1C5-818EB82D182C}" dt="2022-09-20T11:05:45.222" v="1713" actId="478"/>
          <ac:picMkLst>
            <pc:docMk/>
            <pc:sldMk cId="511070125" sldId="432"/>
            <ac:picMk id="95" creationId="{37F48959-5041-45FE-8F45-2DE3BD363C13}"/>
          </ac:picMkLst>
        </pc:picChg>
        <pc:picChg chg="add del mod">
          <ac:chgData name="Quik, Cindy" userId="7f945ce8-1abf-4676-8cd8-e040af1298d8" providerId="ADAL" clId="{DB8496C9-680B-4431-B1C5-818EB82D182C}" dt="2022-09-20T11:01:46.503" v="1668" actId="478"/>
          <ac:picMkLst>
            <pc:docMk/>
            <pc:sldMk cId="511070125" sldId="432"/>
            <ac:picMk id="97" creationId="{9F0343FA-7123-4BE5-B05E-B9D2E33D8A19}"/>
          </ac:picMkLst>
        </pc:picChg>
        <pc:picChg chg="add del mod">
          <ac:chgData name="Quik, Cindy" userId="7f945ce8-1abf-4676-8cd8-e040af1298d8" providerId="ADAL" clId="{DB8496C9-680B-4431-B1C5-818EB82D182C}" dt="2022-09-20T11:00:49.310" v="1644" actId="478"/>
          <ac:picMkLst>
            <pc:docMk/>
            <pc:sldMk cId="511070125" sldId="432"/>
            <ac:picMk id="99" creationId="{BC468A0F-F1FA-4525-803F-809A0B85C1BC}"/>
          </ac:picMkLst>
        </pc:picChg>
        <pc:picChg chg="add del mod">
          <ac:chgData name="Quik, Cindy" userId="7f945ce8-1abf-4676-8cd8-e040af1298d8" providerId="ADAL" clId="{DB8496C9-680B-4431-B1C5-818EB82D182C}" dt="2022-09-20T11:00:47.957" v="1642" actId="478"/>
          <ac:picMkLst>
            <pc:docMk/>
            <pc:sldMk cId="511070125" sldId="432"/>
            <ac:picMk id="101" creationId="{8B482254-7BBD-4C98-82FB-5CA442E1DAD0}"/>
          </ac:picMkLst>
        </pc:picChg>
      </pc:sldChg>
      <pc:sldChg chg="modSp add mod">
        <pc:chgData name="Quik, Cindy" userId="7f945ce8-1abf-4676-8cd8-e040af1298d8" providerId="ADAL" clId="{DB8496C9-680B-4431-B1C5-818EB82D182C}" dt="2022-09-20T09:36:12.368" v="158" actId="20577"/>
        <pc:sldMkLst>
          <pc:docMk/>
          <pc:sldMk cId="2913245148" sldId="435"/>
        </pc:sldMkLst>
        <pc:spChg chg="mod">
          <ac:chgData name="Quik, Cindy" userId="7f945ce8-1abf-4676-8cd8-e040af1298d8" providerId="ADAL" clId="{DB8496C9-680B-4431-B1C5-818EB82D182C}" dt="2022-09-20T09:36:04.373" v="155" actId="790"/>
          <ac:spMkLst>
            <pc:docMk/>
            <pc:sldMk cId="2913245148" sldId="435"/>
            <ac:spMk id="4" creationId="{50EF2CBB-AFDA-448B-9572-A9D53EAD9FF9}"/>
          </ac:spMkLst>
        </pc:spChg>
        <pc:spChg chg="mod">
          <ac:chgData name="Quik, Cindy" userId="7f945ce8-1abf-4676-8cd8-e040af1298d8" providerId="ADAL" clId="{DB8496C9-680B-4431-B1C5-818EB82D182C}" dt="2022-09-20T09:36:12.368" v="158" actId="20577"/>
          <ac:spMkLst>
            <pc:docMk/>
            <pc:sldMk cId="2913245148" sldId="435"/>
            <ac:spMk id="5" creationId="{34574830-22D6-4C23-90C9-B266333BC018}"/>
          </ac:spMkLst>
        </pc:spChg>
        <pc:spChg chg="mod">
          <ac:chgData name="Quik, Cindy" userId="7f945ce8-1abf-4676-8cd8-e040af1298d8" providerId="ADAL" clId="{DB8496C9-680B-4431-B1C5-818EB82D182C}" dt="2022-09-20T09:36:04.373" v="157" actId="790"/>
          <ac:spMkLst>
            <pc:docMk/>
            <pc:sldMk cId="2913245148" sldId="435"/>
            <ac:spMk id="7" creationId="{0FD1D97A-2787-484A-AC58-45E490DB62BD}"/>
          </ac:spMkLst>
        </pc:spChg>
      </pc:sldChg>
      <pc:sldChg chg="modSp add del mod">
        <pc:chgData name="Quik, Cindy" userId="7f945ce8-1abf-4676-8cd8-e040af1298d8" providerId="ADAL" clId="{DB8496C9-680B-4431-B1C5-818EB82D182C}" dt="2022-09-20T09:41:22.924" v="233" actId="47"/>
        <pc:sldMkLst>
          <pc:docMk/>
          <pc:sldMk cId="1366362179" sldId="436"/>
        </pc:sldMkLst>
        <pc:spChg chg="mod">
          <ac:chgData name="Quik, Cindy" userId="7f945ce8-1abf-4676-8cd8-e040af1298d8" providerId="ADAL" clId="{DB8496C9-680B-4431-B1C5-818EB82D182C}" dt="2022-09-20T09:37:13.218" v="161"/>
          <ac:spMkLst>
            <pc:docMk/>
            <pc:sldMk cId="1366362179" sldId="436"/>
            <ac:spMk id="2" creationId="{88F802F7-9496-475A-B1E8-D01CDDDF390D}"/>
          </ac:spMkLst>
        </pc:spChg>
        <pc:spChg chg="mod">
          <ac:chgData name="Quik, Cindy" userId="7f945ce8-1abf-4676-8cd8-e040af1298d8" providerId="ADAL" clId="{DB8496C9-680B-4431-B1C5-818EB82D182C}" dt="2022-09-20T09:37:13.218" v="162" actId="790"/>
          <ac:spMkLst>
            <pc:docMk/>
            <pc:sldMk cId="1366362179" sldId="436"/>
            <ac:spMk id="3" creationId="{C6ED012C-8DB2-44A4-87BD-62A95C7E44D6}"/>
          </ac:spMkLst>
        </pc:spChg>
        <pc:spChg chg="mod">
          <ac:chgData name="Quik, Cindy" userId="7f945ce8-1abf-4676-8cd8-e040af1298d8" providerId="ADAL" clId="{DB8496C9-680B-4431-B1C5-818EB82D182C}" dt="2022-09-20T09:37:13.218" v="163" actId="790"/>
          <ac:spMkLst>
            <pc:docMk/>
            <pc:sldMk cId="1366362179" sldId="436"/>
            <ac:spMk id="4" creationId="{091A7140-63DF-4AE9-B7C0-5191B4BF08F4}"/>
          </ac:spMkLst>
        </pc:spChg>
        <pc:spChg chg="mod">
          <ac:chgData name="Quik, Cindy" userId="7f945ce8-1abf-4676-8cd8-e040af1298d8" providerId="ADAL" clId="{DB8496C9-680B-4431-B1C5-818EB82D182C}" dt="2022-09-20T09:37:13.234" v="164" actId="790"/>
          <ac:spMkLst>
            <pc:docMk/>
            <pc:sldMk cId="1366362179" sldId="436"/>
            <ac:spMk id="6" creationId="{70BC0ED8-C55A-4051-A80E-902AA6DF7A89}"/>
          </ac:spMkLst>
        </pc:spChg>
      </pc:sldChg>
      <pc:sldChg chg="modSp new del mod ord">
        <pc:chgData name="Quik, Cindy" userId="7f945ce8-1abf-4676-8cd8-e040af1298d8" providerId="ADAL" clId="{DB8496C9-680B-4431-B1C5-818EB82D182C}" dt="2022-09-20T09:57:57.524" v="806" actId="47"/>
        <pc:sldMkLst>
          <pc:docMk/>
          <pc:sldMk cId="2202276189" sldId="437"/>
        </pc:sldMkLst>
        <pc:spChg chg="mod">
          <ac:chgData name="Quik, Cindy" userId="7f945ce8-1abf-4676-8cd8-e040af1298d8" providerId="ADAL" clId="{DB8496C9-680B-4431-B1C5-818EB82D182C}" dt="2022-09-20T09:56:10.221" v="750" actId="20577"/>
          <ac:spMkLst>
            <pc:docMk/>
            <pc:sldMk cId="2202276189" sldId="437"/>
            <ac:spMk id="2" creationId="{3976D6CF-9732-4EE6-9DCD-EA328C017A16}"/>
          </ac:spMkLst>
        </pc:spChg>
        <pc:spChg chg="mod">
          <ac:chgData name="Quik, Cindy" userId="7f945ce8-1abf-4676-8cd8-e040af1298d8" providerId="ADAL" clId="{DB8496C9-680B-4431-B1C5-818EB82D182C}" dt="2022-09-20T09:37:57.386" v="171" actId="20577"/>
          <ac:spMkLst>
            <pc:docMk/>
            <pc:sldMk cId="2202276189" sldId="437"/>
            <ac:spMk id="3" creationId="{02B3732B-CE3F-4A2A-929E-07FE5A58A4E8}"/>
          </ac:spMkLst>
        </pc:spChg>
        <pc:spChg chg="mod">
          <ac:chgData name="Quik, Cindy" userId="7f945ce8-1abf-4676-8cd8-e040af1298d8" providerId="ADAL" clId="{DB8496C9-680B-4431-B1C5-818EB82D182C}" dt="2022-09-20T09:37:57.398" v="172" actId="790"/>
          <ac:spMkLst>
            <pc:docMk/>
            <pc:sldMk cId="2202276189" sldId="437"/>
            <ac:spMk id="4" creationId="{8CD95E66-F102-4783-9449-5D1ADEA07D0B}"/>
          </ac:spMkLst>
        </pc:spChg>
      </pc:sldChg>
      <pc:sldChg chg="modSp new del mod ord">
        <pc:chgData name="Quik, Cindy" userId="7f945ce8-1abf-4676-8cd8-e040af1298d8" providerId="ADAL" clId="{DB8496C9-680B-4431-B1C5-818EB82D182C}" dt="2022-09-20T10:02:11.290" v="906" actId="47"/>
        <pc:sldMkLst>
          <pc:docMk/>
          <pc:sldMk cId="3296431522" sldId="438"/>
        </pc:sldMkLst>
        <pc:spChg chg="mod">
          <ac:chgData name="Quik, Cindy" userId="7f945ce8-1abf-4676-8cd8-e040af1298d8" providerId="ADAL" clId="{DB8496C9-680B-4431-B1C5-818EB82D182C}" dt="2022-09-20T10:02:02.694" v="904" actId="21"/>
          <ac:spMkLst>
            <pc:docMk/>
            <pc:sldMk cId="3296431522" sldId="438"/>
            <ac:spMk id="2" creationId="{5B36093F-811C-4DC3-9F81-E59D86D54A59}"/>
          </ac:spMkLst>
        </pc:spChg>
        <pc:spChg chg="mod">
          <ac:chgData name="Quik, Cindy" userId="7f945ce8-1abf-4676-8cd8-e040af1298d8" providerId="ADAL" clId="{DB8496C9-680B-4431-B1C5-818EB82D182C}" dt="2022-09-20T09:38:53.377" v="190" actId="20577"/>
          <ac:spMkLst>
            <pc:docMk/>
            <pc:sldMk cId="3296431522" sldId="438"/>
            <ac:spMk id="3" creationId="{4C1A2F2D-73AD-4033-BE4E-A0DCF6728D92}"/>
          </ac:spMkLst>
        </pc:spChg>
        <pc:spChg chg="mod">
          <ac:chgData name="Quik, Cindy" userId="7f945ce8-1abf-4676-8cd8-e040af1298d8" providerId="ADAL" clId="{DB8496C9-680B-4431-B1C5-818EB82D182C}" dt="2022-09-20T09:38:53.380" v="191" actId="790"/>
          <ac:spMkLst>
            <pc:docMk/>
            <pc:sldMk cId="3296431522" sldId="438"/>
            <ac:spMk id="4" creationId="{E4B688B3-2866-427F-AC89-12A80B9966C6}"/>
          </ac:spMkLst>
        </pc:spChg>
      </pc:sldChg>
      <pc:sldChg chg="addSp delSp modSp new del mod">
        <pc:chgData name="Quik, Cindy" userId="7f945ce8-1abf-4676-8cd8-e040af1298d8" providerId="ADAL" clId="{DB8496C9-680B-4431-B1C5-818EB82D182C}" dt="2022-09-21T14:05:01.032" v="6034" actId="47"/>
        <pc:sldMkLst>
          <pc:docMk/>
          <pc:sldMk cId="3118114843" sldId="439"/>
        </pc:sldMkLst>
        <pc:spChg chg="mod">
          <ac:chgData name="Quik, Cindy" userId="7f945ce8-1abf-4676-8cd8-e040af1298d8" providerId="ADAL" clId="{DB8496C9-680B-4431-B1C5-818EB82D182C}" dt="2022-09-21T13:46:39.380" v="5962" actId="6549"/>
          <ac:spMkLst>
            <pc:docMk/>
            <pc:sldMk cId="3118114843" sldId="439"/>
            <ac:spMk id="2" creationId="{2DCF1A75-9D55-45B9-B7B8-6816C2FB0B04}"/>
          </ac:spMkLst>
        </pc:spChg>
        <pc:spChg chg="del mod">
          <ac:chgData name="Quik, Cindy" userId="7f945ce8-1abf-4676-8cd8-e040af1298d8" providerId="ADAL" clId="{DB8496C9-680B-4431-B1C5-818EB82D182C}" dt="2022-09-20T12:36:40.268" v="4331" actId="478"/>
          <ac:spMkLst>
            <pc:docMk/>
            <pc:sldMk cId="3118114843" sldId="439"/>
            <ac:spMk id="3" creationId="{E30EF07B-F195-436D-BCEB-13D0BD97958A}"/>
          </ac:spMkLst>
        </pc:spChg>
        <pc:spChg chg="mod">
          <ac:chgData name="Quik, Cindy" userId="7f945ce8-1abf-4676-8cd8-e040af1298d8" providerId="ADAL" clId="{DB8496C9-680B-4431-B1C5-818EB82D182C}" dt="2022-09-20T09:39:05.054" v="202" actId="790"/>
          <ac:spMkLst>
            <pc:docMk/>
            <pc:sldMk cId="3118114843" sldId="439"/>
            <ac:spMk id="4" creationId="{A2949281-E30A-4891-8731-9F23F98927B2}"/>
          </ac:spMkLst>
        </pc:spChg>
        <pc:spChg chg="add del mod">
          <ac:chgData name="Quik, Cindy" userId="7f945ce8-1abf-4676-8cd8-e040af1298d8" providerId="ADAL" clId="{DB8496C9-680B-4431-B1C5-818EB82D182C}" dt="2022-09-21T13:46:41.705" v="5963" actId="478"/>
          <ac:spMkLst>
            <pc:docMk/>
            <pc:sldMk cId="3118114843" sldId="439"/>
            <ac:spMk id="5" creationId="{10E16FFD-8309-41ED-87DB-46C7091D9C39}"/>
          </ac:spMkLst>
        </pc:spChg>
        <pc:spChg chg="add mod">
          <ac:chgData name="Quik, Cindy" userId="7f945ce8-1abf-4676-8cd8-e040af1298d8" providerId="ADAL" clId="{DB8496C9-680B-4431-B1C5-818EB82D182C}" dt="2022-09-20T14:34:07.188" v="5833" actId="20577"/>
          <ac:spMkLst>
            <pc:docMk/>
            <pc:sldMk cId="3118114843" sldId="439"/>
            <ac:spMk id="7" creationId="{1589B074-C3EF-438E-97E3-3CE9D99C4F3B}"/>
          </ac:spMkLst>
        </pc:spChg>
        <pc:spChg chg="add del mod">
          <ac:chgData name="Quik, Cindy" userId="7f945ce8-1abf-4676-8cd8-e040af1298d8" providerId="ADAL" clId="{DB8496C9-680B-4431-B1C5-818EB82D182C}" dt="2022-09-20T12:36:42.718" v="4333"/>
          <ac:spMkLst>
            <pc:docMk/>
            <pc:sldMk cId="3118114843" sldId="439"/>
            <ac:spMk id="8" creationId="{95900F7E-61DF-49C1-9850-F03A4A185F01}"/>
          </ac:spMkLst>
        </pc:spChg>
        <pc:picChg chg="add del mod">
          <ac:chgData name="Quik, Cindy" userId="7f945ce8-1abf-4676-8cd8-e040af1298d8" providerId="ADAL" clId="{DB8496C9-680B-4431-B1C5-818EB82D182C}" dt="2022-09-20T14:34:16.230" v="5836" actId="478"/>
          <ac:picMkLst>
            <pc:docMk/>
            <pc:sldMk cId="3118114843" sldId="439"/>
            <ac:picMk id="6" creationId="{474AC33D-91C1-4E08-B5BA-6D5FEFC96191}"/>
          </ac:picMkLst>
        </pc:picChg>
        <pc:picChg chg="add del mod">
          <ac:chgData name="Quik, Cindy" userId="7f945ce8-1abf-4676-8cd8-e040af1298d8" providerId="ADAL" clId="{DB8496C9-680B-4431-B1C5-818EB82D182C}" dt="2022-09-21T14:04:52.040" v="6030" actId="21"/>
          <ac:picMkLst>
            <pc:docMk/>
            <pc:sldMk cId="3118114843" sldId="439"/>
            <ac:picMk id="8" creationId="{A89B5571-A6DE-402C-85D8-9650F1DB470E}"/>
          </ac:picMkLst>
        </pc:picChg>
      </pc:sldChg>
      <pc:sldChg chg="addSp delSp modSp new mod modAnim">
        <pc:chgData name="Quik, Cindy" userId="7f945ce8-1abf-4676-8cd8-e040af1298d8" providerId="ADAL" clId="{DB8496C9-680B-4431-B1C5-818EB82D182C}" dt="2022-09-20T14:36:18.939" v="5854" actId="27349"/>
        <pc:sldMkLst>
          <pc:docMk/>
          <pc:sldMk cId="1704733288" sldId="440"/>
        </pc:sldMkLst>
        <pc:spChg chg="mod">
          <ac:chgData name="Quik, Cindy" userId="7f945ce8-1abf-4676-8cd8-e040af1298d8" providerId="ADAL" clId="{DB8496C9-680B-4431-B1C5-818EB82D182C}" dt="2022-09-20T13:53:41.111" v="5057" actId="20577"/>
          <ac:spMkLst>
            <pc:docMk/>
            <pc:sldMk cId="1704733288" sldId="440"/>
            <ac:spMk id="2" creationId="{9E9294B7-C086-4197-A165-431469E6EBEC}"/>
          </ac:spMkLst>
        </pc:spChg>
        <pc:spChg chg="mod">
          <ac:chgData name="Quik, Cindy" userId="7f945ce8-1abf-4676-8cd8-e040af1298d8" providerId="ADAL" clId="{DB8496C9-680B-4431-B1C5-818EB82D182C}" dt="2022-09-20T13:51:20.201" v="4970"/>
          <ac:spMkLst>
            <pc:docMk/>
            <pc:sldMk cId="1704733288" sldId="440"/>
            <ac:spMk id="3" creationId="{4CDBCEEC-A54B-455C-8705-A638BC959E1F}"/>
          </ac:spMkLst>
        </pc:spChg>
        <pc:spChg chg="mod">
          <ac:chgData name="Quik, Cindy" userId="7f945ce8-1abf-4676-8cd8-e040af1298d8" providerId="ADAL" clId="{DB8496C9-680B-4431-B1C5-818EB82D182C}" dt="2022-09-20T09:41:46.996" v="241" actId="790"/>
          <ac:spMkLst>
            <pc:docMk/>
            <pc:sldMk cId="1704733288" sldId="440"/>
            <ac:spMk id="4" creationId="{4FF424EA-B80A-41C7-B671-3FE9A5125D76}"/>
          </ac:spMkLst>
        </pc:spChg>
        <pc:spChg chg="add mod">
          <ac:chgData name="Quik, Cindy" userId="7f945ce8-1abf-4676-8cd8-e040af1298d8" providerId="ADAL" clId="{DB8496C9-680B-4431-B1C5-818EB82D182C}" dt="2022-09-20T11:50:30.870" v="2568" actId="1036"/>
          <ac:spMkLst>
            <pc:docMk/>
            <pc:sldMk cId="1704733288" sldId="440"/>
            <ac:spMk id="6" creationId="{062AEB98-E58F-4E34-B839-D81274719684}"/>
          </ac:spMkLst>
        </pc:spChg>
        <pc:picChg chg="add mod">
          <ac:chgData name="Quik, Cindy" userId="7f945ce8-1abf-4676-8cd8-e040af1298d8" providerId="ADAL" clId="{DB8496C9-680B-4431-B1C5-818EB82D182C}" dt="2022-09-20T11:43:53.766" v="2418" actId="1076"/>
          <ac:picMkLst>
            <pc:docMk/>
            <pc:sldMk cId="1704733288" sldId="440"/>
            <ac:picMk id="5" creationId="{EEAA6B6B-2394-4FE4-BD1C-FFCB0845061D}"/>
          </ac:picMkLst>
        </pc:picChg>
        <pc:picChg chg="add del mod">
          <ac:chgData name="Quik, Cindy" userId="7f945ce8-1abf-4676-8cd8-e040af1298d8" providerId="ADAL" clId="{DB8496C9-680B-4431-B1C5-818EB82D182C}" dt="2022-09-20T11:33:33.297" v="2270" actId="21"/>
          <ac:picMkLst>
            <pc:docMk/>
            <pc:sldMk cId="1704733288" sldId="440"/>
            <ac:picMk id="7" creationId="{2FA7BBB1-3697-4739-A666-CCA3E19D42B2}"/>
          </ac:picMkLst>
        </pc:picChg>
        <pc:picChg chg="add del mod">
          <ac:chgData name="Quik, Cindy" userId="7f945ce8-1abf-4676-8cd8-e040af1298d8" providerId="ADAL" clId="{DB8496C9-680B-4431-B1C5-818EB82D182C}" dt="2022-09-20T11:27:40.036" v="2160" actId="478"/>
          <ac:picMkLst>
            <pc:docMk/>
            <pc:sldMk cId="1704733288" sldId="440"/>
            <ac:picMk id="8" creationId="{3E9FB280-FF45-48AB-94B0-AD3FF85F18B8}"/>
          </ac:picMkLst>
        </pc:picChg>
        <pc:picChg chg="add del mod">
          <ac:chgData name="Quik, Cindy" userId="7f945ce8-1abf-4676-8cd8-e040af1298d8" providerId="ADAL" clId="{DB8496C9-680B-4431-B1C5-818EB82D182C}" dt="2022-09-20T11:12:03.514" v="1815" actId="21"/>
          <ac:picMkLst>
            <pc:docMk/>
            <pc:sldMk cId="1704733288" sldId="440"/>
            <ac:picMk id="9" creationId="{E681E545-D300-49F2-BBE5-79F1ABC592B2}"/>
          </ac:picMkLst>
        </pc:picChg>
        <pc:picChg chg="add del mod">
          <ac:chgData name="Quik, Cindy" userId="7f945ce8-1abf-4676-8cd8-e040af1298d8" providerId="ADAL" clId="{DB8496C9-680B-4431-B1C5-818EB82D182C}" dt="2022-09-20T11:33:33.297" v="2270" actId="21"/>
          <ac:picMkLst>
            <pc:docMk/>
            <pc:sldMk cId="1704733288" sldId="440"/>
            <ac:picMk id="10" creationId="{DB013F73-11BF-40BA-B99F-51A61A387757}"/>
          </ac:picMkLst>
        </pc:picChg>
        <pc:picChg chg="add mod">
          <ac:chgData name="Quik, Cindy" userId="7f945ce8-1abf-4676-8cd8-e040af1298d8" providerId="ADAL" clId="{DB8496C9-680B-4431-B1C5-818EB82D182C}" dt="2022-09-20T14:36:18.939" v="5854" actId="27349"/>
          <ac:picMkLst>
            <pc:docMk/>
            <pc:sldMk cId="1704733288" sldId="440"/>
            <ac:picMk id="11" creationId="{760B34BB-9FDE-4EF3-8DFC-111BB1498955}"/>
          </ac:picMkLst>
        </pc:picChg>
      </pc:sldChg>
      <pc:sldChg chg="modSp add del mod">
        <pc:chgData name="Quik, Cindy" userId="7f945ce8-1abf-4676-8cd8-e040af1298d8" providerId="ADAL" clId="{DB8496C9-680B-4431-B1C5-818EB82D182C}" dt="2022-09-20T09:52:58.640" v="630" actId="47"/>
        <pc:sldMkLst>
          <pc:docMk/>
          <pc:sldMk cId="2223608236" sldId="441"/>
        </pc:sldMkLst>
        <pc:spChg chg="mod">
          <ac:chgData name="Quik, Cindy" userId="7f945ce8-1abf-4676-8cd8-e040af1298d8" providerId="ADAL" clId="{DB8496C9-680B-4431-B1C5-818EB82D182C}" dt="2022-09-20T09:46:47.553" v="296"/>
          <ac:spMkLst>
            <pc:docMk/>
            <pc:sldMk cId="2223608236" sldId="441"/>
            <ac:spMk id="2" creationId="{88F802F7-9496-475A-B1E8-D01CDDDF390D}"/>
          </ac:spMkLst>
        </pc:spChg>
        <pc:spChg chg="mod">
          <ac:chgData name="Quik, Cindy" userId="7f945ce8-1abf-4676-8cd8-e040af1298d8" providerId="ADAL" clId="{DB8496C9-680B-4431-B1C5-818EB82D182C}" dt="2022-09-20T09:46:47.553" v="297" actId="790"/>
          <ac:spMkLst>
            <pc:docMk/>
            <pc:sldMk cId="2223608236" sldId="441"/>
            <ac:spMk id="3" creationId="{C6ED012C-8DB2-44A4-87BD-62A95C7E44D6}"/>
          </ac:spMkLst>
        </pc:spChg>
        <pc:spChg chg="mod">
          <ac:chgData name="Quik, Cindy" userId="7f945ce8-1abf-4676-8cd8-e040af1298d8" providerId="ADAL" clId="{DB8496C9-680B-4431-B1C5-818EB82D182C}" dt="2022-09-20T09:46:47.553" v="298" actId="790"/>
          <ac:spMkLst>
            <pc:docMk/>
            <pc:sldMk cId="2223608236" sldId="441"/>
            <ac:spMk id="4" creationId="{091A7140-63DF-4AE9-B7C0-5191B4BF08F4}"/>
          </ac:spMkLst>
        </pc:spChg>
        <pc:spChg chg="mod">
          <ac:chgData name="Quik, Cindy" userId="7f945ce8-1abf-4676-8cd8-e040af1298d8" providerId="ADAL" clId="{DB8496C9-680B-4431-B1C5-818EB82D182C}" dt="2022-09-20T09:46:47.553" v="299" actId="790"/>
          <ac:spMkLst>
            <pc:docMk/>
            <pc:sldMk cId="2223608236" sldId="441"/>
            <ac:spMk id="6" creationId="{70BC0ED8-C55A-4051-A80E-902AA6DF7A89}"/>
          </ac:spMkLst>
        </pc:spChg>
      </pc:sldChg>
      <pc:sldChg chg="addSp modSp new mod modAnim">
        <pc:chgData name="Quik, Cindy" userId="7f945ce8-1abf-4676-8cd8-e040af1298d8" providerId="ADAL" clId="{DB8496C9-680B-4431-B1C5-818EB82D182C}" dt="2022-09-20T14:36:52.921" v="5861" actId="27349"/>
        <pc:sldMkLst>
          <pc:docMk/>
          <pc:sldMk cId="674464009" sldId="442"/>
        </pc:sldMkLst>
        <pc:spChg chg="mod">
          <ac:chgData name="Quik, Cindy" userId="7f945ce8-1abf-4676-8cd8-e040af1298d8" providerId="ADAL" clId="{DB8496C9-680B-4431-B1C5-818EB82D182C}" dt="2022-09-20T13:49:13.819" v="4940" actId="20577"/>
          <ac:spMkLst>
            <pc:docMk/>
            <pc:sldMk cId="674464009" sldId="442"/>
            <ac:spMk id="2" creationId="{E4CE4839-6C5F-4572-9373-57AEE1F1B148}"/>
          </ac:spMkLst>
        </pc:spChg>
        <pc:spChg chg="mod">
          <ac:chgData name="Quik, Cindy" userId="7f945ce8-1abf-4676-8cd8-e040af1298d8" providerId="ADAL" clId="{DB8496C9-680B-4431-B1C5-818EB82D182C}" dt="2022-09-20T11:17:17.728" v="1965" actId="20577"/>
          <ac:spMkLst>
            <pc:docMk/>
            <pc:sldMk cId="674464009" sldId="442"/>
            <ac:spMk id="3" creationId="{CA976654-4AE3-4484-A95F-4851AD294185}"/>
          </ac:spMkLst>
        </pc:spChg>
        <pc:spChg chg="mod">
          <ac:chgData name="Quik, Cindy" userId="7f945ce8-1abf-4676-8cd8-e040af1298d8" providerId="ADAL" clId="{DB8496C9-680B-4431-B1C5-818EB82D182C}" dt="2022-09-20T09:46:53.135" v="307" actId="790"/>
          <ac:spMkLst>
            <pc:docMk/>
            <pc:sldMk cId="674464009" sldId="442"/>
            <ac:spMk id="4" creationId="{FBFC8B45-BC6C-4322-898B-8F5402A3F10C}"/>
          </ac:spMkLst>
        </pc:spChg>
        <pc:spChg chg="add mod">
          <ac:chgData name="Quik, Cindy" userId="7f945ce8-1abf-4676-8cd8-e040af1298d8" providerId="ADAL" clId="{DB8496C9-680B-4431-B1C5-818EB82D182C}" dt="2022-09-20T14:21:31.063" v="5709" actId="1076"/>
          <ac:spMkLst>
            <pc:docMk/>
            <pc:sldMk cId="674464009" sldId="442"/>
            <ac:spMk id="7" creationId="{85718B5F-D3B7-404D-B1F3-D0157AFE9798}"/>
          </ac:spMkLst>
        </pc:spChg>
        <pc:picChg chg="add mod">
          <ac:chgData name="Quik, Cindy" userId="7f945ce8-1abf-4676-8cd8-e040af1298d8" providerId="ADAL" clId="{DB8496C9-680B-4431-B1C5-818EB82D182C}" dt="2022-09-20T13:48:08.824" v="4911" actId="1076"/>
          <ac:picMkLst>
            <pc:docMk/>
            <pc:sldMk cId="674464009" sldId="442"/>
            <ac:picMk id="5" creationId="{2789DDDF-88A4-4B4C-B8D3-0F916E2EAE30}"/>
          </ac:picMkLst>
        </pc:picChg>
        <pc:picChg chg="add mod">
          <ac:chgData name="Quik, Cindy" userId="7f945ce8-1abf-4676-8cd8-e040af1298d8" providerId="ADAL" clId="{DB8496C9-680B-4431-B1C5-818EB82D182C}" dt="2022-09-20T14:36:52.921" v="5861" actId="27349"/>
          <ac:picMkLst>
            <pc:docMk/>
            <pc:sldMk cId="674464009" sldId="442"/>
            <ac:picMk id="6" creationId="{FCA0DC28-7F49-4D4C-8142-FCA94A6A2C57}"/>
          </ac:picMkLst>
        </pc:picChg>
      </pc:sldChg>
      <pc:sldChg chg="addSp delSp modSp new mod modAnim">
        <pc:chgData name="Quik, Cindy" userId="7f945ce8-1abf-4676-8cd8-e040af1298d8" providerId="ADAL" clId="{DB8496C9-680B-4431-B1C5-818EB82D182C}" dt="2022-09-20T14:36:48.341" v="5860" actId="27349"/>
        <pc:sldMkLst>
          <pc:docMk/>
          <pc:sldMk cId="3070251287" sldId="443"/>
        </pc:sldMkLst>
        <pc:spChg chg="mod">
          <ac:chgData name="Quik, Cindy" userId="7f945ce8-1abf-4676-8cd8-e040af1298d8" providerId="ADAL" clId="{DB8496C9-680B-4431-B1C5-818EB82D182C}" dt="2022-09-20T13:41:14.678" v="4575" actId="6549"/>
          <ac:spMkLst>
            <pc:docMk/>
            <pc:sldMk cId="3070251287" sldId="443"/>
            <ac:spMk id="2" creationId="{3871662F-0D25-46EF-BEFC-5740A16754AD}"/>
          </ac:spMkLst>
        </pc:spChg>
        <pc:spChg chg="mod">
          <ac:chgData name="Quik, Cindy" userId="7f945ce8-1abf-4676-8cd8-e040af1298d8" providerId="ADAL" clId="{DB8496C9-680B-4431-B1C5-818EB82D182C}" dt="2022-09-20T11:17:43.443" v="1969" actId="20577"/>
          <ac:spMkLst>
            <pc:docMk/>
            <pc:sldMk cId="3070251287" sldId="443"/>
            <ac:spMk id="3" creationId="{A7CC181A-AF3E-4AEA-903B-794E78298AC2}"/>
          </ac:spMkLst>
        </pc:spChg>
        <pc:spChg chg="mod">
          <ac:chgData name="Quik, Cindy" userId="7f945ce8-1abf-4676-8cd8-e040af1298d8" providerId="ADAL" clId="{DB8496C9-680B-4431-B1C5-818EB82D182C}" dt="2022-09-20T09:46:58.660" v="323" actId="790"/>
          <ac:spMkLst>
            <pc:docMk/>
            <pc:sldMk cId="3070251287" sldId="443"/>
            <ac:spMk id="4" creationId="{F4729ECC-57FE-4862-B4C6-3AE907EA4407}"/>
          </ac:spMkLst>
        </pc:spChg>
        <pc:spChg chg="add del mod">
          <ac:chgData name="Quik, Cindy" userId="7f945ce8-1abf-4676-8cd8-e040af1298d8" providerId="ADAL" clId="{DB8496C9-680B-4431-B1C5-818EB82D182C}" dt="2022-09-20T13:43:40.657" v="4646" actId="21"/>
          <ac:spMkLst>
            <pc:docMk/>
            <pc:sldMk cId="3070251287" sldId="443"/>
            <ac:spMk id="10" creationId="{3A531101-A610-41D7-9157-F3A6C378CCF0}"/>
          </ac:spMkLst>
        </pc:spChg>
        <pc:picChg chg="add mod">
          <ac:chgData name="Quik, Cindy" userId="7f945ce8-1abf-4676-8cd8-e040af1298d8" providerId="ADAL" clId="{DB8496C9-680B-4431-B1C5-818EB82D182C}" dt="2022-09-20T11:42:16.499" v="2388" actId="1076"/>
          <ac:picMkLst>
            <pc:docMk/>
            <pc:sldMk cId="3070251287" sldId="443"/>
            <ac:picMk id="5" creationId="{7B81FF00-D5D5-4827-8438-A2C87C4E272B}"/>
          </ac:picMkLst>
        </pc:picChg>
        <pc:picChg chg="add mod">
          <ac:chgData name="Quik, Cindy" userId="7f945ce8-1abf-4676-8cd8-e040af1298d8" providerId="ADAL" clId="{DB8496C9-680B-4431-B1C5-818EB82D182C}" dt="2022-09-20T11:07:49.882" v="1768" actId="1076"/>
          <ac:picMkLst>
            <pc:docMk/>
            <pc:sldMk cId="3070251287" sldId="443"/>
            <ac:picMk id="6" creationId="{5D37CE55-CED0-4D22-8E08-4AA3FF393888}"/>
          </ac:picMkLst>
        </pc:picChg>
        <pc:picChg chg="add del mod">
          <ac:chgData name="Quik, Cindy" userId="7f945ce8-1abf-4676-8cd8-e040af1298d8" providerId="ADAL" clId="{DB8496C9-680B-4431-B1C5-818EB82D182C}" dt="2022-09-20T11:09:34.842" v="1793" actId="478"/>
          <ac:picMkLst>
            <pc:docMk/>
            <pc:sldMk cId="3070251287" sldId="443"/>
            <ac:picMk id="7" creationId="{D153ABC1-364E-4DA5-B597-3B249CE6E509}"/>
          </ac:picMkLst>
        </pc:picChg>
        <pc:picChg chg="add del mod">
          <ac:chgData name="Quik, Cindy" userId="7f945ce8-1abf-4676-8cd8-e040af1298d8" providerId="ADAL" clId="{DB8496C9-680B-4431-B1C5-818EB82D182C}" dt="2022-09-20T11:12:11.747" v="1818" actId="21"/>
          <ac:picMkLst>
            <pc:docMk/>
            <pc:sldMk cId="3070251287" sldId="443"/>
            <ac:picMk id="8" creationId="{78C2225A-E6FE-4F71-AE54-F3AF4B549B4A}"/>
          </ac:picMkLst>
        </pc:picChg>
        <pc:picChg chg="add mod">
          <ac:chgData name="Quik, Cindy" userId="7f945ce8-1abf-4676-8cd8-e040af1298d8" providerId="ADAL" clId="{DB8496C9-680B-4431-B1C5-818EB82D182C}" dt="2022-09-20T14:36:48.341" v="5860" actId="27349"/>
          <ac:picMkLst>
            <pc:docMk/>
            <pc:sldMk cId="3070251287" sldId="443"/>
            <ac:picMk id="9" creationId="{6169D5F6-E757-482F-836A-A459E9C8AF5E}"/>
          </ac:picMkLst>
        </pc:picChg>
        <pc:picChg chg="add del mod">
          <ac:chgData name="Quik, Cindy" userId="7f945ce8-1abf-4676-8cd8-e040af1298d8" providerId="ADAL" clId="{DB8496C9-680B-4431-B1C5-818EB82D182C}" dt="2022-09-20T13:41:18.832" v="4576" actId="21"/>
          <ac:picMkLst>
            <pc:docMk/>
            <pc:sldMk cId="3070251287" sldId="443"/>
            <ac:picMk id="11" creationId="{0BC8BF8A-8391-4B13-8B9A-078BAA570C1E}"/>
          </ac:picMkLst>
        </pc:picChg>
        <pc:picChg chg="add del mod">
          <ac:chgData name="Quik, Cindy" userId="7f945ce8-1abf-4676-8cd8-e040af1298d8" providerId="ADAL" clId="{DB8496C9-680B-4431-B1C5-818EB82D182C}" dt="2022-09-20T11:39:35.370" v="2358" actId="478"/>
          <ac:picMkLst>
            <pc:docMk/>
            <pc:sldMk cId="3070251287" sldId="443"/>
            <ac:picMk id="12" creationId="{461E6B47-CFAB-41A2-AFB7-DA610065AEBD}"/>
          </ac:picMkLst>
        </pc:picChg>
        <pc:picChg chg="add del mod">
          <ac:chgData name="Quik, Cindy" userId="7f945ce8-1abf-4676-8cd8-e040af1298d8" providerId="ADAL" clId="{DB8496C9-680B-4431-B1C5-818EB82D182C}" dt="2022-09-20T13:41:18.832" v="4576" actId="21"/>
          <ac:picMkLst>
            <pc:docMk/>
            <pc:sldMk cId="3070251287" sldId="443"/>
            <ac:picMk id="13" creationId="{D15CCB04-8B5A-42DD-A3F2-287701B1142C}"/>
          </ac:picMkLst>
        </pc:picChg>
        <pc:picChg chg="add mod">
          <ac:chgData name="Quik, Cindy" userId="7f945ce8-1abf-4676-8cd8-e040af1298d8" providerId="ADAL" clId="{DB8496C9-680B-4431-B1C5-818EB82D182C}" dt="2022-09-20T11:42:13.406" v="2387" actId="1076"/>
          <ac:picMkLst>
            <pc:docMk/>
            <pc:sldMk cId="3070251287" sldId="443"/>
            <ac:picMk id="15" creationId="{7BFAA5CA-1AE4-481D-8731-8991B8E62ED3}"/>
          </ac:picMkLst>
        </pc:picChg>
      </pc:sldChg>
      <pc:sldChg chg="addSp delSp modSp new mod">
        <pc:chgData name="Quik, Cindy" userId="7f945ce8-1abf-4676-8cd8-e040af1298d8" providerId="ADAL" clId="{DB8496C9-680B-4431-B1C5-818EB82D182C}" dt="2022-09-20T14:38:51.818" v="5875" actId="1076"/>
        <pc:sldMkLst>
          <pc:docMk/>
          <pc:sldMk cId="2733908277" sldId="444"/>
        </pc:sldMkLst>
        <pc:spChg chg="mod">
          <ac:chgData name="Quik, Cindy" userId="7f945ce8-1abf-4676-8cd8-e040af1298d8" providerId="ADAL" clId="{DB8496C9-680B-4431-B1C5-818EB82D182C}" dt="2022-09-20T14:38:42.080" v="5873" actId="2710"/>
          <ac:spMkLst>
            <pc:docMk/>
            <pc:sldMk cId="2733908277" sldId="444"/>
            <ac:spMk id="2" creationId="{1EE1E740-D889-426B-BF1E-8B1252646377}"/>
          </ac:spMkLst>
        </pc:spChg>
        <pc:spChg chg="mod">
          <ac:chgData name="Quik, Cindy" userId="7f945ce8-1abf-4676-8cd8-e040af1298d8" providerId="ADAL" clId="{DB8496C9-680B-4431-B1C5-818EB82D182C}" dt="2022-09-20T11:17:58.606" v="1972" actId="2710"/>
          <ac:spMkLst>
            <pc:docMk/>
            <pc:sldMk cId="2733908277" sldId="444"/>
            <ac:spMk id="3" creationId="{22032BAF-08DD-4D2E-8BEB-14D1380B8F36}"/>
          </ac:spMkLst>
        </pc:spChg>
        <pc:spChg chg="mod">
          <ac:chgData name="Quik, Cindy" userId="7f945ce8-1abf-4676-8cd8-e040af1298d8" providerId="ADAL" clId="{DB8496C9-680B-4431-B1C5-818EB82D182C}" dt="2022-09-20T09:47:09.073" v="341" actId="790"/>
          <ac:spMkLst>
            <pc:docMk/>
            <pc:sldMk cId="2733908277" sldId="444"/>
            <ac:spMk id="4" creationId="{92D2E984-023C-4DEB-8DEF-21C1E0DC90B0}"/>
          </ac:spMkLst>
        </pc:spChg>
        <pc:picChg chg="add del mod">
          <ac:chgData name="Quik, Cindy" userId="7f945ce8-1abf-4676-8cd8-e040af1298d8" providerId="ADAL" clId="{DB8496C9-680B-4431-B1C5-818EB82D182C}" dt="2022-09-20T11:43:25.457" v="2390" actId="478"/>
          <ac:picMkLst>
            <pc:docMk/>
            <pc:sldMk cId="2733908277" sldId="444"/>
            <ac:picMk id="5" creationId="{9A5E78AC-8482-4099-B17B-C402C8CAEDA9}"/>
          </ac:picMkLst>
        </pc:picChg>
        <pc:picChg chg="add mod">
          <ac:chgData name="Quik, Cindy" userId="7f945ce8-1abf-4676-8cd8-e040af1298d8" providerId="ADAL" clId="{DB8496C9-680B-4431-B1C5-818EB82D182C}" dt="2022-09-20T14:38:51.818" v="5875" actId="1076"/>
          <ac:picMkLst>
            <pc:docMk/>
            <pc:sldMk cId="2733908277" sldId="444"/>
            <ac:picMk id="6" creationId="{3047AC74-2908-4A18-AD0E-25F3C8CB9D52}"/>
          </ac:picMkLst>
        </pc:picChg>
        <pc:picChg chg="add mod">
          <ac:chgData name="Quik, Cindy" userId="7f945ce8-1abf-4676-8cd8-e040af1298d8" providerId="ADAL" clId="{DB8496C9-680B-4431-B1C5-818EB82D182C}" dt="2022-09-20T14:36:26.055" v="5856" actId="27349"/>
          <ac:picMkLst>
            <pc:docMk/>
            <pc:sldMk cId="2733908277" sldId="444"/>
            <ac:picMk id="7" creationId="{6894BE73-948D-48EE-BD4E-B032E8B3A3DF}"/>
          </ac:picMkLst>
        </pc:picChg>
      </pc:sldChg>
      <pc:sldChg chg="addSp delSp modSp new mod">
        <pc:chgData name="Quik, Cindy" userId="7f945ce8-1abf-4676-8cd8-e040af1298d8" providerId="ADAL" clId="{DB8496C9-680B-4431-B1C5-818EB82D182C}" dt="2022-09-20T14:40:05.845" v="5915" actId="20577"/>
        <pc:sldMkLst>
          <pc:docMk/>
          <pc:sldMk cId="1144088971" sldId="445"/>
        </pc:sldMkLst>
        <pc:spChg chg="mod">
          <ac:chgData name="Quik, Cindy" userId="7f945ce8-1abf-4676-8cd8-e040af1298d8" providerId="ADAL" clId="{DB8496C9-680B-4431-B1C5-818EB82D182C}" dt="2022-09-20T14:40:05.845" v="5915" actId="20577"/>
          <ac:spMkLst>
            <pc:docMk/>
            <pc:sldMk cId="1144088971" sldId="445"/>
            <ac:spMk id="2" creationId="{48963963-3FB6-4AD4-BDF3-A9A3FF205115}"/>
          </ac:spMkLst>
        </pc:spChg>
        <pc:spChg chg="mod">
          <ac:chgData name="Quik, Cindy" userId="7f945ce8-1abf-4676-8cd8-e040af1298d8" providerId="ADAL" clId="{DB8496C9-680B-4431-B1C5-818EB82D182C}" dt="2022-09-20T11:18:09.995" v="1976" actId="2710"/>
          <ac:spMkLst>
            <pc:docMk/>
            <pc:sldMk cId="1144088971" sldId="445"/>
            <ac:spMk id="3" creationId="{F4B0EA52-0DD2-4766-9151-988A0A00413E}"/>
          </ac:spMkLst>
        </pc:spChg>
        <pc:spChg chg="mod">
          <ac:chgData name="Quik, Cindy" userId="7f945ce8-1abf-4676-8cd8-e040af1298d8" providerId="ADAL" clId="{DB8496C9-680B-4431-B1C5-818EB82D182C}" dt="2022-09-20T09:47:15.043" v="364" actId="790"/>
          <ac:spMkLst>
            <pc:docMk/>
            <pc:sldMk cId="1144088971" sldId="445"/>
            <ac:spMk id="4" creationId="{59BA0C4C-B57A-4D4D-A3A3-6D9AC3542BE9}"/>
          </ac:spMkLst>
        </pc:spChg>
        <pc:picChg chg="add del mod">
          <ac:chgData name="Quik, Cindy" userId="7f945ce8-1abf-4676-8cd8-e040af1298d8" providerId="ADAL" clId="{DB8496C9-680B-4431-B1C5-818EB82D182C}" dt="2022-09-20T11:10:18.705" v="1801" actId="21"/>
          <ac:picMkLst>
            <pc:docMk/>
            <pc:sldMk cId="1144088971" sldId="445"/>
            <ac:picMk id="5" creationId="{E92EF555-35C8-4330-B618-21086FE05E0D}"/>
          </ac:picMkLst>
        </pc:picChg>
        <pc:picChg chg="add mod">
          <ac:chgData name="Quik, Cindy" userId="7f945ce8-1abf-4676-8cd8-e040af1298d8" providerId="ADAL" clId="{DB8496C9-680B-4431-B1C5-818EB82D182C}" dt="2022-09-20T14:36:22.512" v="5855" actId="27349"/>
          <ac:picMkLst>
            <pc:docMk/>
            <pc:sldMk cId="1144088971" sldId="445"/>
            <ac:picMk id="6" creationId="{9DB3FDE1-F23D-4DCF-B2F1-C6F50FF55CCB}"/>
          </ac:picMkLst>
        </pc:picChg>
        <pc:picChg chg="add del mod">
          <ac:chgData name="Quik, Cindy" userId="7f945ce8-1abf-4676-8cd8-e040af1298d8" providerId="ADAL" clId="{DB8496C9-680B-4431-B1C5-818EB82D182C}" dt="2022-09-20T14:15:42.583" v="5391" actId="21"/>
          <ac:picMkLst>
            <pc:docMk/>
            <pc:sldMk cId="1144088971" sldId="445"/>
            <ac:picMk id="7" creationId="{AFC8C4B4-D7DA-478A-9F64-2AE39004FDD0}"/>
          </ac:picMkLst>
        </pc:picChg>
        <pc:picChg chg="add del mod">
          <ac:chgData name="Quik, Cindy" userId="7f945ce8-1abf-4676-8cd8-e040af1298d8" providerId="ADAL" clId="{DB8496C9-680B-4431-B1C5-818EB82D182C}" dt="2022-09-20T14:39:37.347" v="5914" actId="478"/>
          <ac:picMkLst>
            <pc:docMk/>
            <pc:sldMk cId="1144088971" sldId="445"/>
            <ac:picMk id="9" creationId="{1C8A49E8-4089-4E5C-B4E5-DFC0A046309A}"/>
          </ac:picMkLst>
        </pc:picChg>
      </pc:sldChg>
      <pc:sldChg chg="addSp delSp modSp new mod">
        <pc:chgData name="Quik, Cindy" userId="7f945ce8-1abf-4676-8cd8-e040af1298d8" providerId="ADAL" clId="{DB8496C9-680B-4431-B1C5-818EB82D182C}" dt="2022-09-20T14:35:58.718" v="5849" actId="27349"/>
        <pc:sldMkLst>
          <pc:docMk/>
          <pc:sldMk cId="2416548377" sldId="446"/>
        </pc:sldMkLst>
        <pc:spChg chg="mod">
          <ac:chgData name="Quik, Cindy" userId="7f945ce8-1abf-4676-8cd8-e040af1298d8" providerId="ADAL" clId="{DB8496C9-680B-4431-B1C5-818EB82D182C}" dt="2022-09-20T14:26:33.400" v="5740" actId="20577"/>
          <ac:spMkLst>
            <pc:docMk/>
            <pc:sldMk cId="2416548377" sldId="446"/>
            <ac:spMk id="2" creationId="{DD496CD7-C3A5-460B-9EA6-40B0D0103135}"/>
          </ac:spMkLst>
        </pc:spChg>
        <pc:spChg chg="mod">
          <ac:chgData name="Quik, Cindy" userId="7f945ce8-1abf-4676-8cd8-e040af1298d8" providerId="ADAL" clId="{DB8496C9-680B-4431-B1C5-818EB82D182C}" dt="2022-09-20T13:51:30.802" v="4975"/>
          <ac:spMkLst>
            <pc:docMk/>
            <pc:sldMk cId="2416548377" sldId="446"/>
            <ac:spMk id="3" creationId="{C49408A1-8937-4845-A4AC-5129EA157892}"/>
          </ac:spMkLst>
        </pc:spChg>
        <pc:spChg chg="mod">
          <ac:chgData name="Quik, Cindy" userId="7f945ce8-1abf-4676-8cd8-e040af1298d8" providerId="ADAL" clId="{DB8496C9-680B-4431-B1C5-818EB82D182C}" dt="2022-09-20T09:49:17.244" v="444" actId="790"/>
          <ac:spMkLst>
            <pc:docMk/>
            <pc:sldMk cId="2416548377" sldId="446"/>
            <ac:spMk id="4" creationId="{DCE065BE-5541-4ABD-B5C4-FAADD698F4B0}"/>
          </ac:spMkLst>
        </pc:spChg>
        <pc:spChg chg="add del mod">
          <ac:chgData name="Quik, Cindy" userId="7f945ce8-1abf-4676-8cd8-e040af1298d8" providerId="ADAL" clId="{DB8496C9-680B-4431-B1C5-818EB82D182C}" dt="2022-09-20T14:07:41.534" v="5169"/>
          <ac:spMkLst>
            <pc:docMk/>
            <pc:sldMk cId="2416548377" sldId="446"/>
            <ac:spMk id="6" creationId="{D71430B4-D42A-4563-BE61-3D80C70F61D3}"/>
          </ac:spMkLst>
        </pc:spChg>
        <pc:picChg chg="add mod">
          <ac:chgData name="Quik, Cindy" userId="7f945ce8-1abf-4676-8cd8-e040af1298d8" providerId="ADAL" clId="{DB8496C9-680B-4431-B1C5-818EB82D182C}" dt="2022-09-20T14:35:58.718" v="5849" actId="27349"/>
          <ac:picMkLst>
            <pc:docMk/>
            <pc:sldMk cId="2416548377" sldId="446"/>
            <ac:picMk id="5" creationId="{3DD7A955-A40C-4734-A50A-57D378D8BE28}"/>
          </ac:picMkLst>
        </pc:picChg>
        <pc:picChg chg="add del mod">
          <ac:chgData name="Quik, Cindy" userId="7f945ce8-1abf-4676-8cd8-e040af1298d8" providerId="ADAL" clId="{DB8496C9-680B-4431-B1C5-818EB82D182C}" dt="2022-09-20T14:34:37.428" v="5840" actId="478"/>
          <ac:picMkLst>
            <pc:docMk/>
            <pc:sldMk cId="2416548377" sldId="446"/>
            <ac:picMk id="8" creationId="{325EDB3D-C86D-43DA-B56E-E8CC3FDBDA1A}"/>
          </ac:picMkLst>
        </pc:picChg>
        <pc:picChg chg="add mod">
          <ac:chgData name="Quik, Cindy" userId="7f945ce8-1abf-4676-8cd8-e040af1298d8" providerId="ADAL" clId="{DB8496C9-680B-4431-B1C5-818EB82D182C}" dt="2022-09-20T14:34:55.125" v="5843" actId="1076"/>
          <ac:picMkLst>
            <pc:docMk/>
            <pc:sldMk cId="2416548377" sldId="446"/>
            <ac:picMk id="9" creationId="{4A12CE4A-FD43-49DC-B3C6-8CCD0B21EB74}"/>
          </ac:picMkLst>
        </pc:picChg>
      </pc:sldChg>
      <pc:sldChg chg="addSp delSp modSp add mod ord">
        <pc:chgData name="Quik, Cindy" userId="7f945ce8-1abf-4676-8cd8-e040af1298d8" providerId="ADAL" clId="{DB8496C9-680B-4431-B1C5-818EB82D182C}" dt="2022-09-20T12:13:17.856" v="3301" actId="403"/>
        <pc:sldMkLst>
          <pc:docMk/>
          <pc:sldMk cId="2659075328" sldId="447"/>
        </pc:sldMkLst>
        <pc:spChg chg="mod">
          <ac:chgData name="Quik, Cindy" userId="7f945ce8-1abf-4676-8cd8-e040af1298d8" providerId="ADAL" clId="{DB8496C9-680B-4431-B1C5-818EB82D182C}" dt="2022-09-20T11:28:45.184" v="2167" actId="21"/>
          <ac:spMkLst>
            <pc:docMk/>
            <pc:sldMk cId="2659075328" sldId="447"/>
            <ac:spMk id="2" creationId="{88F802F7-9496-475A-B1E8-D01CDDDF390D}"/>
          </ac:spMkLst>
        </pc:spChg>
        <pc:spChg chg="mod">
          <ac:chgData name="Quik, Cindy" userId="7f945ce8-1abf-4676-8cd8-e040af1298d8" providerId="ADAL" clId="{DB8496C9-680B-4431-B1C5-818EB82D182C}" dt="2022-09-20T12:13:17.856" v="3301" actId="403"/>
          <ac:spMkLst>
            <pc:docMk/>
            <pc:sldMk cId="2659075328" sldId="447"/>
            <ac:spMk id="3" creationId="{C6ED012C-8DB2-44A4-87BD-62A95C7E44D6}"/>
          </ac:spMkLst>
        </pc:spChg>
        <pc:spChg chg="mod">
          <ac:chgData name="Quik, Cindy" userId="7f945ce8-1abf-4676-8cd8-e040af1298d8" providerId="ADAL" clId="{DB8496C9-680B-4431-B1C5-818EB82D182C}" dt="2022-09-20T09:53:20.981" v="634" actId="790"/>
          <ac:spMkLst>
            <pc:docMk/>
            <pc:sldMk cId="2659075328" sldId="447"/>
            <ac:spMk id="4" creationId="{091A7140-63DF-4AE9-B7C0-5191B4BF08F4}"/>
          </ac:spMkLst>
        </pc:spChg>
        <pc:spChg chg="mod">
          <ac:chgData name="Quik, Cindy" userId="7f945ce8-1abf-4676-8cd8-e040af1298d8" providerId="ADAL" clId="{DB8496C9-680B-4431-B1C5-818EB82D182C}" dt="2022-09-20T11:32:00.632" v="2241" actId="20577"/>
          <ac:spMkLst>
            <pc:docMk/>
            <pc:sldMk cId="2659075328" sldId="447"/>
            <ac:spMk id="6" creationId="{70BC0ED8-C55A-4051-A80E-902AA6DF7A89}"/>
          </ac:spMkLst>
        </pc:spChg>
        <pc:spChg chg="add del mod">
          <ac:chgData name="Quik, Cindy" userId="7f945ce8-1abf-4676-8cd8-e040af1298d8" providerId="ADAL" clId="{DB8496C9-680B-4431-B1C5-818EB82D182C}" dt="2022-09-20T11:30:17.620" v="2221" actId="21"/>
          <ac:spMkLst>
            <pc:docMk/>
            <pc:sldMk cId="2659075328" sldId="447"/>
            <ac:spMk id="8" creationId="{0B5E641C-3128-45FB-A692-265DD1BD30FF}"/>
          </ac:spMkLst>
        </pc:spChg>
        <pc:spChg chg="del mod">
          <ac:chgData name="Quik, Cindy" userId="7f945ce8-1abf-4676-8cd8-e040af1298d8" providerId="ADAL" clId="{DB8496C9-680B-4431-B1C5-818EB82D182C}" dt="2022-09-20T11:14:03.371" v="1840" actId="21"/>
          <ac:spMkLst>
            <pc:docMk/>
            <pc:sldMk cId="2659075328" sldId="447"/>
            <ac:spMk id="10" creationId="{242EFE77-6A03-422E-BD89-93D1C953C220}"/>
          </ac:spMkLst>
        </pc:spChg>
        <pc:spChg chg="del mod">
          <ac:chgData name="Quik, Cindy" userId="7f945ce8-1abf-4676-8cd8-e040af1298d8" providerId="ADAL" clId="{DB8496C9-680B-4431-B1C5-818EB82D182C}" dt="2022-09-20T11:14:03.371" v="1840" actId="21"/>
          <ac:spMkLst>
            <pc:docMk/>
            <pc:sldMk cId="2659075328" sldId="447"/>
            <ac:spMk id="11" creationId="{DD9A865C-C0A1-4B24-A29B-CD1A0678AA2C}"/>
          </ac:spMkLst>
        </pc:spChg>
        <pc:spChg chg="mod">
          <ac:chgData name="Quik, Cindy" userId="7f945ce8-1abf-4676-8cd8-e040af1298d8" providerId="ADAL" clId="{DB8496C9-680B-4431-B1C5-818EB82D182C}" dt="2022-09-20T11:13:58.154" v="1838" actId="1076"/>
          <ac:spMkLst>
            <pc:docMk/>
            <pc:sldMk cId="2659075328" sldId="447"/>
            <ac:spMk id="12" creationId="{165F657A-D3BF-43BE-9203-183E16A9E473}"/>
          </ac:spMkLst>
        </pc:spChg>
        <pc:spChg chg="mod">
          <ac:chgData name="Quik, Cindy" userId="7f945ce8-1abf-4676-8cd8-e040af1298d8" providerId="ADAL" clId="{DB8496C9-680B-4431-B1C5-818EB82D182C}" dt="2022-09-20T11:13:58.154" v="1838" actId="1076"/>
          <ac:spMkLst>
            <pc:docMk/>
            <pc:sldMk cId="2659075328" sldId="447"/>
            <ac:spMk id="13" creationId="{075DD2BC-2E86-4C12-BCBA-6F1825DCEC33}"/>
          </ac:spMkLst>
        </pc:spChg>
        <pc:spChg chg="add mod">
          <ac:chgData name="Quik, Cindy" userId="7f945ce8-1abf-4676-8cd8-e040af1298d8" providerId="ADAL" clId="{DB8496C9-680B-4431-B1C5-818EB82D182C}" dt="2022-09-20T11:14:06.479" v="1842" actId="164"/>
          <ac:spMkLst>
            <pc:docMk/>
            <pc:sldMk cId="2659075328" sldId="447"/>
            <ac:spMk id="14" creationId="{2933BF35-C0D6-4932-BB45-29D36EC513BB}"/>
          </ac:spMkLst>
        </pc:spChg>
        <pc:spChg chg="add mod">
          <ac:chgData name="Quik, Cindy" userId="7f945ce8-1abf-4676-8cd8-e040af1298d8" providerId="ADAL" clId="{DB8496C9-680B-4431-B1C5-818EB82D182C}" dt="2022-09-20T11:14:06.479" v="1842" actId="164"/>
          <ac:spMkLst>
            <pc:docMk/>
            <pc:sldMk cId="2659075328" sldId="447"/>
            <ac:spMk id="15" creationId="{79038F9C-13AA-45E1-BE1A-82FE3465F12E}"/>
          </ac:spMkLst>
        </pc:spChg>
        <pc:spChg chg="add mod">
          <ac:chgData name="Quik, Cindy" userId="7f945ce8-1abf-4676-8cd8-e040af1298d8" providerId="ADAL" clId="{DB8496C9-680B-4431-B1C5-818EB82D182C}" dt="2022-09-20T11:32:17.394" v="2242" actId="2710"/>
          <ac:spMkLst>
            <pc:docMk/>
            <pc:sldMk cId="2659075328" sldId="447"/>
            <ac:spMk id="17" creationId="{FA24B14B-547C-4731-95E5-31F673D70A16}"/>
          </ac:spMkLst>
        </pc:spChg>
        <pc:grpChg chg="mod">
          <ac:chgData name="Quik, Cindy" userId="7f945ce8-1abf-4676-8cd8-e040af1298d8" providerId="ADAL" clId="{DB8496C9-680B-4431-B1C5-818EB82D182C}" dt="2022-09-20T11:30:33.302" v="2226" actId="1076"/>
          <ac:grpSpMkLst>
            <pc:docMk/>
            <pc:sldMk cId="2659075328" sldId="447"/>
            <ac:grpSpMk id="9" creationId="{75E754A3-2FAC-4C0E-A412-F22D6F48CE16}"/>
          </ac:grpSpMkLst>
        </pc:grpChg>
        <pc:grpChg chg="add mod">
          <ac:chgData name="Quik, Cindy" userId="7f945ce8-1abf-4676-8cd8-e040af1298d8" providerId="ADAL" clId="{DB8496C9-680B-4431-B1C5-818EB82D182C}" dt="2022-09-20T11:32:29.453" v="2265" actId="1037"/>
          <ac:grpSpMkLst>
            <pc:docMk/>
            <pc:sldMk cId="2659075328" sldId="447"/>
            <ac:grpSpMk id="16" creationId="{672B7070-DB7C-49F4-8FF9-C968EE419C73}"/>
          </ac:grpSpMkLst>
        </pc:grpChg>
        <pc:picChg chg="add del mod">
          <ac:chgData name="Quik, Cindy" userId="7f945ce8-1abf-4676-8cd8-e040af1298d8" providerId="ADAL" clId="{DB8496C9-680B-4431-B1C5-818EB82D182C}" dt="2022-09-20T11:13:40.521" v="1836" actId="27803"/>
          <ac:picMkLst>
            <pc:docMk/>
            <pc:sldMk cId="2659075328" sldId="447"/>
            <ac:picMk id="7" creationId="{29CD20F0-D875-47A9-8EDF-6054E94F8667}"/>
          </ac:picMkLst>
        </pc:picChg>
      </pc:sldChg>
      <pc:sldChg chg="addSp delSp modSp add mod modAnim">
        <pc:chgData name="Quik, Cindy" userId="7f945ce8-1abf-4676-8cd8-e040af1298d8" providerId="ADAL" clId="{DB8496C9-680B-4431-B1C5-818EB82D182C}" dt="2022-09-20T14:38:26.556" v="5872"/>
        <pc:sldMkLst>
          <pc:docMk/>
          <pc:sldMk cId="2176735792" sldId="448"/>
        </pc:sldMkLst>
        <pc:spChg chg="mod">
          <ac:chgData name="Quik, Cindy" userId="7f945ce8-1abf-4676-8cd8-e040af1298d8" providerId="ADAL" clId="{DB8496C9-680B-4431-B1C5-818EB82D182C}" dt="2022-09-20T14:37:32.688" v="5863" actId="2710"/>
          <ac:spMkLst>
            <pc:docMk/>
            <pc:sldMk cId="2176735792" sldId="448"/>
            <ac:spMk id="2" creationId="{3871662F-0D25-46EF-BEFC-5740A16754AD}"/>
          </ac:spMkLst>
        </pc:spChg>
        <pc:spChg chg="mod">
          <ac:chgData name="Quik, Cindy" userId="7f945ce8-1abf-4676-8cd8-e040af1298d8" providerId="ADAL" clId="{DB8496C9-680B-4431-B1C5-818EB82D182C}" dt="2022-09-20T13:51:17.727" v="4969"/>
          <ac:spMkLst>
            <pc:docMk/>
            <pc:sldMk cId="2176735792" sldId="448"/>
            <ac:spMk id="3" creationId="{A7CC181A-AF3E-4AEA-903B-794E78298AC2}"/>
          </ac:spMkLst>
        </pc:spChg>
        <pc:spChg chg="mod">
          <ac:chgData name="Quik, Cindy" userId="7f945ce8-1abf-4676-8cd8-e040af1298d8" providerId="ADAL" clId="{DB8496C9-680B-4431-B1C5-818EB82D182C}" dt="2022-09-20T10:03:14.667" v="912" actId="790"/>
          <ac:spMkLst>
            <pc:docMk/>
            <pc:sldMk cId="2176735792" sldId="448"/>
            <ac:spMk id="4" creationId="{F4729ECC-57FE-4862-B4C6-3AE907EA4407}"/>
          </ac:spMkLst>
        </pc:spChg>
        <pc:spChg chg="add del mod">
          <ac:chgData name="Quik, Cindy" userId="7f945ce8-1abf-4676-8cd8-e040af1298d8" providerId="ADAL" clId="{DB8496C9-680B-4431-B1C5-818EB82D182C}" dt="2022-09-20T11:24:52.467" v="2132" actId="21"/>
          <ac:spMkLst>
            <pc:docMk/>
            <pc:sldMk cId="2176735792" sldId="448"/>
            <ac:spMk id="6" creationId="{317503BB-ED4B-49A4-9CEE-F848BCFD7DF1}"/>
          </ac:spMkLst>
        </pc:spChg>
        <pc:spChg chg="add mod">
          <ac:chgData name="Quik, Cindy" userId="7f945ce8-1abf-4676-8cd8-e040af1298d8" providerId="ADAL" clId="{DB8496C9-680B-4431-B1C5-818EB82D182C}" dt="2022-09-20T14:20:06.206" v="5685" actId="6549"/>
          <ac:spMkLst>
            <pc:docMk/>
            <pc:sldMk cId="2176735792" sldId="448"/>
            <ac:spMk id="10" creationId="{0912D268-C537-4B95-B69B-7887CD4E0B76}"/>
          </ac:spMkLst>
        </pc:spChg>
        <pc:picChg chg="add mod">
          <ac:chgData name="Quik, Cindy" userId="7f945ce8-1abf-4676-8cd8-e040af1298d8" providerId="ADAL" clId="{DB8496C9-680B-4431-B1C5-818EB82D182C}" dt="2022-09-20T14:36:31.285" v="5857" actId="27349"/>
          <ac:picMkLst>
            <pc:docMk/>
            <pc:sldMk cId="2176735792" sldId="448"/>
            <ac:picMk id="5" creationId="{71D3B150-34AA-487F-9142-4A1E686B25B9}"/>
          </ac:picMkLst>
        </pc:picChg>
        <pc:picChg chg="add del mod">
          <ac:chgData name="Quik, Cindy" userId="7f945ce8-1abf-4676-8cd8-e040af1298d8" providerId="ADAL" clId="{DB8496C9-680B-4431-B1C5-818EB82D182C}" dt="2022-09-20T11:24:52.467" v="2132" actId="21"/>
          <ac:picMkLst>
            <pc:docMk/>
            <pc:sldMk cId="2176735792" sldId="448"/>
            <ac:picMk id="7" creationId="{555EC304-C366-4DF5-A110-A4DFE3481E3A}"/>
          </ac:picMkLst>
        </pc:picChg>
        <pc:picChg chg="add del mod">
          <ac:chgData name="Quik, Cindy" userId="7f945ce8-1abf-4676-8cd8-e040af1298d8" providerId="ADAL" clId="{DB8496C9-680B-4431-B1C5-818EB82D182C}" dt="2022-09-20T14:17:34.303" v="5457" actId="478"/>
          <ac:picMkLst>
            <pc:docMk/>
            <pc:sldMk cId="2176735792" sldId="448"/>
            <ac:picMk id="7" creationId="{7EE0672F-1DC8-48DB-993F-BFD31C5FE960}"/>
          </ac:picMkLst>
        </pc:picChg>
        <pc:picChg chg="add mod">
          <ac:chgData name="Quik, Cindy" userId="7f945ce8-1abf-4676-8cd8-e040af1298d8" providerId="ADAL" clId="{DB8496C9-680B-4431-B1C5-818EB82D182C}" dt="2022-09-20T14:19:43.899" v="5649" actId="1076"/>
          <ac:picMkLst>
            <pc:docMk/>
            <pc:sldMk cId="2176735792" sldId="448"/>
            <ac:picMk id="9" creationId="{09B02E8E-DE56-4666-880E-85834A0B2916}"/>
          </ac:picMkLst>
        </pc:picChg>
        <pc:picChg chg="add mod">
          <ac:chgData name="Quik, Cindy" userId="7f945ce8-1abf-4676-8cd8-e040af1298d8" providerId="ADAL" clId="{DB8496C9-680B-4431-B1C5-818EB82D182C}" dt="2022-09-20T14:19:56.006" v="5681" actId="1038"/>
          <ac:picMkLst>
            <pc:docMk/>
            <pc:sldMk cId="2176735792" sldId="448"/>
            <ac:picMk id="12" creationId="{82E2C481-7240-415E-8C3C-EEFFEA21C1AA}"/>
          </ac:picMkLst>
        </pc:picChg>
      </pc:sldChg>
      <pc:sldChg chg="addSp delSp modSp add mod modAnim">
        <pc:chgData name="Quik, Cindy" userId="7f945ce8-1abf-4676-8cd8-e040af1298d8" providerId="ADAL" clId="{DB8496C9-680B-4431-B1C5-818EB82D182C}" dt="2022-09-20T14:36:02.994" v="5850" actId="27349"/>
        <pc:sldMkLst>
          <pc:docMk/>
          <pc:sldMk cId="425805533" sldId="449"/>
        </pc:sldMkLst>
        <pc:spChg chg="del mod">
          <ac:chgData name="Quik, Cindy" userId="7f945ce8-1abf-4676-8cd8-e040af1298d8" providerId="ADAL" clId="{DB8496C9-680B-4431-B1C5-818EB82D182C}" dt="2022-09-20T11:26:41.777" v="2143" actId="478"/>
          <ac:spMkLst>
            <pc:docMk/>
            <pc:sldMk cId="425805533" sldId="449"/>
            <ac:spMk id="2" creationId="{DD496CD7-C3A5-460B-9EA6-40B0D0103135}"/>
          </ac:spMkLst>
        </pc:spChg>
        <pc:spChg chg="mod">
          <ac:chgData name="Quik, Cindy" userId="7f945ce8-1abf-4676-8cd8-e040af1298d8" providerId="ADAL" clId="{DB8496C9-680B-4431-B1C5-818EB82D182C}" dt="2022-09-20T13:51:27.194" v="4974"/>
          <ac:spMkLst>
            <pc:docMk/>
            <pc:sldMk cId="425805533" sldId="449"/>
            <ac:spMk id="3" creationId="{C49408A1-8937-4845-A4AC-5129EA157892}"/>
          </ac:spMkLst>
        </pc:spChg>
        <pc:spChg chg="mod">
          <ac:chgData name="Quik, Cindy" userId="7f945ce8-1abf-4676-8cd8-e040af1298d8" providerId="ADAL" clId="{DB8496C9-680B-4431-B1C5-818EB82D182C}" dt="2022-09-20T11:26:34.838" v="2142" actId="790"/>
          <ac:spMkLst>
            <pc:docMk/>
            <pc:sldMk cId="425805533" sldId="449"/>
            <ac:spMk id="4" creationId="{DCE065BE-5541-4ABD-B5C4-FAADD698F4B0}"/>
          </ac:spMkLst>
        </pc:spChg>
        <pc:spChg chg="add mod">
          <ac:chgData name="Quik, Cindy" userId="7f945ce8-1abf-4676-8cd8-e040af1298d8" providerId="ADAL" clId="{DB8496C9-680B-4431-B1C5-818EB82D182C}" dt="2022-09-20T11:26:44.284" v="2144"/>
          <ac:spMkLst>
            <pc:docMk/>
            <pc:sldMk cId="425805533" sldId="449"/>
            <ac:spMk id="6" creationId="{05A55A1A-6832-4B86-AEB9-E7B534054E68}"/>
          </ac:spMkLst>
        </pc:spChg>
        <pc:spChg chg="add mod">
          <ac:chgData name="Quik, Cindy" userId="7f945ce8-1abf-4676-8cd8-e040af1298d8" providerId="ADAL" clId="{DB8496C9-680B-4431-B1C5-818EB82D182C}" dt="2022-09-20T14:07:48.086" v="5172" actId="1036"/>
          <ac:spMkLst>
            <pc:docMk/>
            <pc:sldMk cId="425805533" sldId="449"/>
            <ac:spMk id="8" creationId="{47176180-C7F2-4DEC-880C-F55B0EE33DA7}"/>
          </ac:spMkLst>
        </pc:spChg>
        <pc:picChg chg="mod">
          <ac:chgData name="Quik, Cindy" userId="7f945ce8-1abf-4676-8cd8-e040af1298d8" providerId="ADAL" clId="{DB8496C9-680B-4431-B1C5-818EB82D182C}" dt="2022-09-20T14:36:02.994" v="5850" actId="27349"/>
          <ac:picMkLst>
            <pc:docMk/>
            <pc:sldMk cId="425805533" sldId="449"/>
            <ac:picMk id="5" creationId="{3DD7A955-A40C-4734-A50A-57D378D8BE28}"/>
          </ac:picMkLst>
        </pc:picChg>
        <pc:picChg chg="add mod">
          <ac:chgData name="Quik, Cindy" userId="7f945ce8-1abf-4676-8cd8-e040af1298d8" providerId="ADAL" clId="{DB8496C9-680B-4431-B1C5-818EB82D182C}" dt="2022-09-20T11:26:44.284" v="2144"/>
          <ac:picMkLst>
            <pc:docMk/>
            <pc:sldMk cId="425805533" sldId="449"/>
            <ac:picMk id="7" creationId="{0B75FB70-B226-4520-9E2E-B77E2969DCB8}"/>
          </ac:picMkLst>
        </pc:picChg>
      </pc:sldChg>
      <pc:sldChg chg="addSp modSp new mod">
        <pc:chgData name="Quik, Cindy" userId="7f945ce8-1abf-4676-8cd8-e040af1298d8" providerId="ADAL" clId="{DB8496C9-680B-4431-B1C5-818EB82D182C}" dt="2022-09-20T14:15:51.760" v="5393" actId="1076"/>
        <pc:sldMkLst>
          <pc:docMk/>
          <pc:sldMk cId="3681152531" sldId="450"/>
        </pc:sldMkLst>
        <pc:spChg chg="mod">
          <ac:chgData name="Quik, Cindy" userId="7f945ce8-1abf-4676-8cd8-e040af1298d8" providerId="ADAL" clId="{DB8496C9-680B-4431-B1C5-818EB82D182C}" dt="2022-09-20T11:29:44.063" v="2217" actId="6549"/>
          <ac:spMkLst>
            <pc:docMk/>
            <pc:sldMk cId="3681152531" sldId="450"/>
            <ac:spMk id="2" creationId="{A209F5DE-30B5-436B-92D9-9E233B0A2673}"/>
          </ac:spMkLst>
        </pc:spChg>
        <pc:spChg chg="mod">
          <ac:chgData name="Quik, Cindy" userId="7f945ce8-1abf-4676-8cd8-e040af1298d8" providerId="ADAL" clId="{DB8496C9-680B-4431-B1C5-818EB82D182C}" dt="2022-09-20T12:13:15.851" v="3300" actId="403"/>
          <ac:spMkLst>
            <pc:docMk/>
            <pc:sldMk cId="3681152531" sldId="450"/>
            <ac:spMk id="3" creationId="{9AC73110-569D-4E51-943B-D7D72EC9019B}"/>
          </ac:spMkLst>
        </pc:spChg>
        <pc:spChg chg="mod">
          <ac:chgData name="Quik, Cindy" userId="7f945ce8-1abf-4676-8cd8-e040af1298d8" providerId="ADAL" clId="{DB8496C9-680B-4431-B1C5-818EB82D182C}" dt="2022-09-20T11:28:48.880" v="2175" actId="790"/>
          <ac:spMkLst>
            <pc:docMk/>
            <pc:sldMk cId="3681152531" sldId="450"/>
            <ac:spMk id="4" creationId="{4B78BC3E-E49C-4FE5-92A6-EAEB4694E276}"/>
          </ac:spMkLst>
        </pc:spChg>
        <pc:picChg chg="add mod">
          <ac:chgData name="Quik, Cindy" userId="7f945ce8-1abf-4676-8cd8-e040af1298d8" providerId="ADAL" clId="{DB8496C9-680B-4431-B1C5-818EB82D182C}" dt="2022-09-20T14:15:51.760" v="5393" actId="1076"/>
          <ac:picMkLst>
            <pc:docMk/>
            <pc:sldMk cId="3681152531" sldId="450"/>
            <ac:picMk id="5" creationId="{8F288357-36C7-439F-95E8-F096917B1C73}"/>
          </ac:picMkLst>
        </pc:picChg>
      </pc:sldChg>
      <pc:sldChg chg="addSp delSp modSp add mod modAnim">
        <pc:chgData name="Quik, Cindy" userId="7f945ce8-1abf-4676-8cd8-e040af1298d8" providerId="ADAL" clId="{DB8496C9-680B-4431-B1C5-818EB82D182C}" dt="2022-09-20T14:36:14.318" v="5853" actId="27349"/>
        <pc:sldMkLst>
          <pc:docMk/>
          <pc:sldMk cId="3845315685" sldId="451"/>
        </pc:sldMkLst>
        <pc:spChg chg="mod">
          <ac:chgData name="Quik, Cindy" userId="7f945ce8-1abf-4676-8cd8-e040af1298d8" providerId="ADAL" clId="{DB8496C9-680B-4431-B1C5-818EB82D182C}" dt="2022-09-20T12:01:50.645" v="2933" actId="404"/>
          <ac:spMkLst>
            <pc:docMk/>
            <pc:sldMk cId="3845315685" sldId="451"/>
            <ac:spMk id="2" creationId="{9E9294B7-C086-4197-A165-431469E6EBEC}"/>
          </ac:spMkLst>
        </pc:spChg>
        <pc:spChg chg="mod">
          <ac:chgData name="Quik, Cindy" userId="7f945ce8-1abf-4676-8cd8-e040af1298d8" providerId="ADAL" clId="{DB8496C9-680B-4431-B1C5-818EB82D182C}" dt="2022-09-20T13:51:21.688" v="4971"/>
          <ac:spMkLst>
            <pc:docMk/>
            <pc:sldMk cId="3845315685" sldId="451"/>
            <ac:spMk id="3" creationId="{4CDBCEEC-A54B-455C-8705-A638BC959E1F}"/>
          </ac:spMkLst>
        </pc:spChg>
        <pc:spChg chg="mod">
          <ac:chgData name="Quik, Cindy" userId="7f945ce8-1abf-4676-8cd8-e040af1298d8" providerId="ADAL" clId="{DB8496C9-680B-4431-B1C5-818EB82D182C}" dt="2022-09-20T11:46:20.334" v="2467" actId="790"/>
          <ac:spMkLst>
            <pc:docMk/>
            <pc:sldMk cId="3845315685" sldId="451"/>
            <ac:spMk id="4" creationId="{4FF424EA-B80A-41C7-B671-3FE9A5125D76}"/>
          </ac:spMkLst>
        </pc:spChg>
        <pc:spChg chg="mod">
          <ac:chgData name="Quik, Cindy" userId="7f945ce8-1abf-4676-8cd8-e040af1298d8" providerId="ADAL" clId="{DB8496C9-680B-4431-B1C5-818EB82D182C}" dt="2022-09-20T12:07:45.917" v="3138" actId="1036"/>
          <ac:spMkLst>
            <pc:docMk/>
            <pc:sldMk cId="3845315685" sldId="451"/>
            <ac:spMk id="6" creationId="{062AEB98-E58F-4E34-B839-D81274719684}"/>
          </ac:spMkLst>
        </pc:spChg>
        <pc:spChg chg="add del">
          <ac:chgData name="Quik, Cindy" userId="7f945ce8-1abf-4676-8cd8-e040af1298d8" providerId="ADAL" clId="{DB8496C9-680B-4431-B1C5-818EB82D182C}" dt="2022-09-20T12:03:05.198" v="2966" actId="22"/>
          <ac:spMkLst>
            <pc:docMk/>
            <pc:sldMk cId="3845315685" sldId="451"/>
            <ac:spMk id="23" creationId="{8F9258EB-5593-44A4-AAE9-BA9967717AC1}"/>
          </ac:spMkLst>
        </pc:spChg>
        <pc:spChg chg="add mod">
          <ac:chgData name="Quik, Cindy" userId="7f945ce8-1abf-4676-8cd8-e040af1298d8" providerId="ADAL" clId="{DB8496C9-680B-4431-B1C5-818EB82D182C}" dt="2022-09-20T13:55:02.295" v="5082" actId="164"/>
          <ac:spMkLst>
            <pc:docMk/>
            <pc:sldMk cId="3845315685" sldId="451"/>
            <ac:spMk id="27" creationId="{B99781E3-7EE9-472E-B118-385F16004C8E}"/>
          </ac:spMkLst>
        </pc:spChg>
        <pc:spChg chg="add mod">
          <ac:chgData name="Quik, Cindy" userId="7f945ce8-1abf-4676-8cd8-e040af1298d8" providerId="ADAL" clId="{DB8496C9-680B-4431-B1C5-818EB82D182C}" dt="2022-09-20T13:55:02.295" v="5082" actId="164"/>
          <ac:spMkLst>
            <pc:docMk/>
            <pc:sldMk cId="3845315685" sldId="451"/>
            <ac:spMk id="28" creationId="{1084C43D-9DCC-4974-BB2B-B79799900115}"/>
          </ac:spMkLst>
        </pc:spChg>
        <pc:spChg chg="add mod">
          <ac:chgData name="Quik, Cindy" userId="7f945ce8-1abf-4676-8cd8-e040af1298d8" providerId="ADAL" clId="{DB8496C9-680B-4431-B1C5-818EB82D182C}" dt="2022-09-20T13:55:02.295" v="5082" actId="164"/>
          <ac:spMkLst>
            <pc:docMk/>
            <pc:sldMk cId="3845315685" sldId="451"/>
            <ac:spMk id="29" creationId="{338C6172-E72D-47EE-B65F-B53489CC52FB}"/>
          </ac:spMkLst>
        </pc:spChg>
        <pc:spChg chg="add mod">
          <ac:chgData name="Quik, Cindy" userId="7f945ce8-1abf-4676-8cd8-e040af1298d8" providerId="ADAL" clId="{DB8496C9-680B-4431-B1C5-818EB82D182C}" dt="2022-09-20T13:55:14.194" v="5086" actId="164"/>
          <ac:spMkLst>
            <pc:docMk/>
            <pc:sldMk cId="3845315685" sldId="451"/>
            <ac:spMk id="32" creationId="{B888560A-61A4-4319-868D-01762F2DA00E}"/>
          </ac:spMkLst>
        </pc:spChg>
        <pc:spChg chg="add mod">
          <ac:chgData name="Quik, Cindy" userId="7f945ce8-1abf-4676-8cd8-e040af1298d8" providerId="ADAL" clId="{DB8496C9-680B-4431-B1C5-818EB82D182C}" dt="2022-09-20T13:55:14.194" v="5086" actId="164"/>
          <ac:spMkLst>
            <pc:docMk/>
            <pc:sldMk cId="3845315685" sldId="451"/>
            <ac:spMk id="34" creationId="{D610DB51-DAED-4983-A404-506AD2E2A52A}"/>
          </ac:spMkLst>
        </pc:spChg>
        <pc:spChg chg="add del">
          <ac:chgData name="Quik, Cindy" userId="7f945ce8-1abf-4676-8cd8-e040af1298d8" providerId="ADAL" clId="{DB8496C9-680B-4431-B1C5-818EB82D182C}" dt="2022-09-20T12:10:32.747" v="3185" actId="478"/>
          <ac:spMkLst>
            <pc:docMk/>
            <pc:sldMk cId="3845315685" sldId="451"/>
            <ac:spMk id="35" creationId="{A92AB090-E3FA-443E-814D-33C8A39529F9}"/>
          </ac:spMkLst>
        </pc:spChg>
        <pc:spChg chg="add mod">
          <ac:chgData name="Quik, Cindy" userId="7f945ce8-1abf-4676-8cd8-e040af1298d8" providerId="ADAL" clId="{DB8496C9-680B-4431-B1C5-818EB82D182C}" dt="2022-09-20T13:55:23.588" v="5088" actId="164"/>
          <ac:spMkLst>
            <pc:docMk/>
            <pc:sldMk cId="3845315685" sldId="451"/>
            <ac:spMk id="36" creationId="{E94064EB-3EE6-45AC-9267-6D1535326183}"/>
          </ac:spMkLst>
        </pc:spChg>
        <pc:spChg chg="add mod">
          <ac:chgData name="Quik, Cindy" userId="7f945ce8-1abf-4676-8cd8-e040af1298d8" providerId="ADAL" clId="{DB8496C9-680B-4431-B1C5-818EB82D182C}" dt="2022-09-20T13:55:07.611" v="5084" actId="164"/>
          <ac:spMkLst>
            <pc:docMk/>
            <pc:sldMk cId="3845315685" sldId="451"/>
            <ac:spMk id="37" creationId="{201E079E-B5ED-4D8F-8C11-62D4CE674004}"/>
          </ac:spMkLst>
        </pc:spChg>
        <pc:spChg chg="add mod">
          <ac:chgData name="Quik, Cindy" userId="7f945ce8-1abf-4676-8cd8-e040af1298d8" providerId="ADAL" clId="{DB8496C9-680B-4431-B1C5-818EB82D182C}" dt="2022-09-20T13:55:07.611" v="5084" actId="164"/>
          <ac:spMkLst>
            <pc:docMk/>
            <pc:sldMk cId="3845315685" sldId="451"/>
            <ac:spMk id="38" creationId="{3C1B4301-376E-4B75-B9DE-32AC3DE97E89}"/>
          </ac:spMkLst>
        </pc:spChg>
        <pc:spChg chg="add mod">
          <ac:chgData name="Quik, Cindy" userId="7f945ce8-1abf-4676-8cd8-e040af1298d8" providerId="ADAL" clId="{DB8496C9-680B-4431-B1C5-818EB82D182C}" dt="2022-09-20T13:55:23.588" v="5088" actId="164"/>
          <ac:spMkLst>
            <pc:docMk/>
            <pc:sldMk cId="3845315685" sldId="451"/>
            <ac:spMk id="39" creationId="{24EBDB3F-5FA7-4FD3-9414-5A85C87E3E01}"/>
          </ac:spMkLst>
        </pc:spChg>
        <pc:grpChg chg="add mod">
          <ac:chgData name="Quik, Cindy" userId="7f945ce8-1abf-4676-8cd8-e040af1298d8" providerId="ADAL" clId="{DB8496C9-680B-4431-B1C5-818EB82D182C}" dt="2022-09-20T13:55:02.295" v="5082" actId="164"/>
          <ac:grpSpMkLst>
            <pc:docMk/>
            <pc:sldMk cId="3845315685" sldId="451"/>
            <ac:grpSpMk id="5" creationId="{46E34094-A747-4BB3-ABDC-675679AA45AB}"/>
          </ac:grpSpMkLst>
        </pc:grpChg>
        <pc:grpChg chg="add mod">
          <ac:chgData name="Quik, Cindy" userId="7f945ce8-1abf-4676-8cd8-e040af1298d8" providerId="ADAL" clId="{DB8496C9-680B-4431-B1C5-818EB82D182C}" dt="2022-09-20T13:55:07.611" v="5084" actId="164"/>
          <ac:grpSpMkLst>
            <pc:docMk/>
            <pc:sldMk cId="3845315685" sldId="451"/>
            <ac:grpSpMk id="7" creationId="{CB1B540D-EBEE-4CD0-A09E-1D013B6CB95E}"/>
          </ac:grpSpMkLst>
        </pc:grpChg>
        <pc:grpChg chg="add mod">
          <ac:chgData name="Quik, Cindy" userId="7f945ce8-1abf-4676-8cd8-e040af1298d8" providerId="ADAL" clId="{DB8496C9-680B-4431-B1C5-818EB82D182C}" dt="2022-09-20T13:55:14.194" v="5086" actId="164"/>
          <ac:grpSpMkLst>
            <pc:docMk/>
            <pc:sldMk cId="3845315685" sldId="451"/>
            <ac:grpSpMk id="9" creationId="{0F490C8E-6EA1-4DB3-AC38-CBA034DB6A3A}"/>
          </ac:grpSpMkLst>
        </pc:grpChg>
        <pc:grpChg chg="add mod">
          <ac:chgData name="Quik, Cindy" userId="7f945ce8-1abf-4676-8cd8-e040af1298d8" providerId="ADAL" clId="{DB8496C9-680B-4431-B1C5-818EB82D182C}" dt="2022-09-20T13:55:23.588" v="5088" actId="164"/>
          <ac:grpSpMkLst>
            <pc:docMk/>
            <pc:sldMk cId="3845315685" sldId="451"/>
            <ac:grpSpMk id="12" creationId="{B3AF0565-63BF-4D51-B82B-BE99B1C06624}"/>
          </ac:grpSpMkLst>
        </pc:grpChg>
        <pc:grpChg chg="add del mod">
          <ac:chgData name="Quik, Cindy" userId="7f945ce8-1abf-4676-8cd8-e040af1298d8" providerId="ADAL" clId="{DB8496C9-680B-4431-B1C5-818EB82D182C}" dt="2022-09-20T13:54:35.266" v="5073" actId="165"/>
          <ac:grpSpMkLst>
            <pc:docMk/>
            <pc:sldMk cId="3845315685" sldId="451"/>
            <ac:grpSpMk id="26" creationId="{5E45B96E-79C8-4D1E-BD1F-7F3128DC7239}"/>
          </ac:grpSpMkLst>
        </pc:grpChg>
        <pc:picChg chg="del">
          <ac:chgData name="Quik, Cindy" userId="7f945ce8-1abf-4676-8cd8-e040af1298d8" providerId="ADAL" clId="{DB8496C9-680B-4431-B1C5-818EB82D182C}" dt="2022-09-20T11:46:45.756" v="2483" actId="478"/>
          <ac:picMkLst>
            <pc:docMk/>
            <pc:sldMk cId="3845315685" sldId="451"/>
            <ac:picMk id="5" creationId="{EEAA6B6B-2394-4FE4-BD1C-FFCB0845061D}"/>
          </ac:picMkLst>
        </pc:picChg>
        <pc:picChg chg="add mod topLvl">
          <ac:chgData name="Quik, Cindy" userId="7f945ce8-1abf-4676-8cd8-e040af1298d8" providerId="ADAL" clId="{DB8496C9-680B-4431-B1C5-818EB82D182C}" dt="2022-09-20T13:54:35.266" v="5073" actId="165"/>
          <ac:picMkLst>
            <pc:docMk/>
            <pc:sldMk cId="3845315685" sldId="451"/>
            <ac:picMk id="8" creationId="{A348725B-F235-46F7-9A08-00DD0F928022}"/>
          </ac:picMkLst>
        </pc:picChg>
        <pc:picChg chg="add mod topLvl">
          <ac:chgData name="Quik, Cindy" userId="7f945ce8-1abf-4676-8cd8-e040af1298d8" providerId="ADAL" clId="{DB8496C9-680B-4431-B1C5-818EB82D182C}" dt="2022-09-20T13:54:35.266" v="5073" actId="165"/>
          <ac:picMkLst>
            <pc:docMk/>
            <pc:sldMk cId="3845315685" sldId="451"/>
            <ac:picMk id="10" creationId="{7FE3B297-D2FC-4250-B446-3D98B9540CEF}"/>
          </ac:picMkLst>
        </pc:picChg>
        <pc:picChg chg="mod">
          <ac:chgData name="Quik, Cindy" userId="7f945ce8-1abf-4676-8cd8-e040af1298d8" providerId="ADAL" clId="{DB8496C9-680B-4431-B1C5-818EB82D182C}" dt="2022-09-20T14:36:14.318" v="5853" actId="27349"/>
          <ac:picMkLst>
            <pc:docMk/>
            <pc:sldMk cId="3845315685" sldId="451"/>
            <ac:picMk id="11" creationId="{760B34BB-9FDE-4EF3-8DFC-111BB1498955}"/>
          </ac:picMkLst>
        </pc:picChg>
        <pc:picChg chg="add mod topLvl">
          <ac:chgData name="Quik, Cindy" userId="7f945ce8-1abf-4676-8cd8-e040af1298d8" providerId="ADAL" clId="{DB8496C9-680B-4431-B1C5-818EB82D182C}" dt="2022-09-20T13:54:35.266" v="5073" actId="165"/>
          <ac:picMkLst>
            <pc:docMk/>
            <pc:sldMk cId="3845315685" sldId="451"/>
            <ac:picMk id="13" creationId="{4D7BD427-0B06-4B7E-8A17-98D1634D829F}"/>
          </ac:picMkLst>
        </pc:picChg>
        <pc:picChg chg="add mod topLvl">
          <ac:chgData name="Quik, Cindy" userId="7f945ce8-1abf-4676-8cd8-e040af1298d8" providerId="ADAL" clId="{DB8496C9-680B-4431-B1C5-818EB82D182C}" dt="2022-09-20T13:54:35.266" v="5073" actId="165"/>
          <ac:picMkLst>
            <pc:docMk/>
            <pc:sldMk cId="3845315685" sldId="451"/>
            <ac:picMk id="15" creationId="{BB86E62A-49DD-4444-BD59-92CCEBB31D79}"/>
          </ac:picMkLst>
        </pc:picChg>
        <pc:picChg chg="add del mod">
          <ac:chgData name="Quik, Cindy" userId="7f945ce8-1abf-4676-8cd8-e040af1298d8" providerId="ADAL" clId="{DB8496C9-680B-4431-B1C5-818EB82D182C}" dt="2022-09-20T11:48:57.961" v="2526" actId="478"/>
          <ac:picMkLst>
            <pc:docMk/>
            <pc:sldMk cId="3845315685" sldId="451"/>
            <ac:picMk id="17" creationId="{132E071F-92CA-411D-B0F9-92A30C07C295}"/>
          </ac:picMkLst>
        </pc:picChg>
        <pc:picChg chg="add mod topLvl">
          <ac:chgData name="Quik, Cindy" userId="7f945ce8-1abf-4676-8cd8-e040af1298d8" providerId="ADAL" clId="{DB8496C9-680B-4431-B1C5-818EB82D182C}" dt="2022-09-20T13:54:35.266" v="5073" actId="165"/>
          <ac:picMkLst>
            <pc:docMk/>
            <pc:sldMk cId="3845315685" sldId="451"/>
            <ac:picMk id="19" creationId="{9AD76408-548E-4F8F-A2A0-FCF79E53C227}"/>
          </ac:picMkLst>
        </pc:picChg>
        <pc:picChg chg="add mod topLvl">
          <ac:chgData name="Quik, Cindy" userId="7f945ce8-1abf-4676-8cd8-e040af1298d8" providerId="ADAL" clId="{DB8496C9-680B-4431-B1C5-818EB82D182C}" dt="2022-09-20T13:54:35.266" v="5073" actId="165"/>
          <ac:picMkLst>
            <pc:docMk/>
            <pc:sldMk cId="3845315685" sldId="451"/>
            <ac:picMk id="21" creationId="{192F8A74-21E2-419B-B4CF-5C6207CBA56C}"/>
          </ac:picMkLst>
        </pc:picChg>
        <pc:picChg chg="add mod topLvl">
          <ac:chgData name="Quik, Cindy" userId="7f945ce8-1abf-4676-8cd8-e040af1298d8" providerId="ADAL" clId="{DB8496C9-680B-4431-B1C5-818EB82D182C}" dt="2022-09-20T13:54:35.266" v="5073" actId="165"/>
          <ac:picMkLst>
            <pc:docMk/>
            <pc:sldMk cId="3845315685" sldId="451"/>
            <ac:picMk id="25" creationId="{E0874541-421D-4ED2-A802-F9521A270D1C}"/>
          </ac:picMkLst>
        </pc:picChg>
        <pc:picChg chg="add mod">
          <ac:chgData name="Quik, Cindy" userId="7f945ce8-1abf-4676-8cd8-e040af1298d8" providerId="ADAL" clId="{DB8496C9-680B-4431-B1C5-818EB82D182C}" dt="2022-09-20T12:07:56.069" v="3141" actId="1076"/>
          <ac:picMkLst>
            <pc:docMk/>
            <pc:sldMk cId="3845315685" sldId="451"/>
            <ac:picMk id="31" creationId="{55C908C1-9CB8-427F-83F8-8E5110F3D9D1}"/>
          </ac:picMkLst>
        </pc:picChg>
      </pc:sldChg>
      <pc:sldChg chg="addSp modSp new mod modAnim">
        <pc:chgData name="Quik, Cindy" userId="7f945ce8-1abf-4676-8cd8-e040af1298d8" providerId="ADAL" clId="{DB8496C9-680B-4431-B1C5-818EB82D182C}" dt="2022-09-20T14:36:06.918" v="5851" actId="27349"/>
        <pc:sldMkLst>
          <pc:docMk/>
          <pc:sldMk cId="3473554649" sldId="452"/>
        </pc:sldMkLst>
        <pc:spChg chg="mod">
          <ac:chgData name="Quik, Cindy" userId="7f945ce8-1abf-4676-8cd8-e040af1298d8" providerId="ADAL" clId="{DB8496C9-680B-4431-B1C5-818EB82D182C}" dt="2022-09-20T14:24:50.787" v="5734" actId="20577"/>
          <ac:spMkLst>
            <pc:docMk/>
            <pc:sldMk cId="3473554649" sldId="452"/>
            <ac:spMk id="2" creationId="{5B222F1C-50D7-4510-B9B2-2CCBC254270B}"/>
          </ac:spMkLst>
        </pc:spChg>
        <pc:spChg chg="mod">
          <ac:chgData name="Quik, Cindy" userId="7f945ce8-1abf-4676-8cd8-e040af1298d8" providerId="ADAL" clId="{DB8496C9-680B-4431-B1C5-818EB82D182C}" dt="2022-09-20T13:51:25.430" v="4973"/>
          <ac:spMkLst>
            <pc:docMk/>
            <pc:sldMk cId="3473554649" sldId="452"/>
            <ac:spMk id="3" creationId="{64A2A3D3-3B93-4B51-866D-BE7F2998905B}"/>
          </ac:spMkLst>
        </pc:spChg>
        <pc:spChg chg="mod">
          <ac:chgData name="Quik, Cindy" userId="7f945ce8-1abf-4676-8cd8-e040af1298d8" providerId="ADAL" clId="{DB8496C9-680B-4431-B1C5-818EB82D182C}" dt="2022-09-20T12:00:01.862" v="2767" actId="790"/>
          <ac:spMkLst>
            <pc:docMk/>
            <pc:sldMk cId="3473554649" sldId="452"/>
            <ac:spMk id="4" creationId="{59DAF9CD-604C-488B-9014-5E8769239CB8}"/>
          </ac:spMkLst>
        </pc:spChg>
        <pc:picChg chg="add mod">
          <ac:chgData name="Quik, Cindy" userId="7f945ce8-1abf-4676-8cd8-e040af1298d8" providerId="ADAL" clId="{DB8496C9-680B-4431-B1C5-818EB82D182C}" dt="2022-09-20T14:36:06.918" v="5851" actId="27349"/>
          <ac:picMkLst>
            <pc:docMk/>
            <pc:sldMk cId="3473554649" sldId="452"/>
            <ac:picMk id="5" creationId="{333A855A-1229-4CD0-9284-5B1D43A93572}"/>
          </ac:picMkLst>
        </pc:picChg>
        <pc:picChg chg="add mod">
          <ac:chgData name="Quik, Cindy" userId="7f945ce8-1abf-4676-8cd8-e040af1298d8" providerId="ADAL" clId="{DB8496C9-680B-4431-B1C5-818EB82D182C}" dt="2022-09-20T14:24:39.075" v="5732" actId="1076"/>
          <ac:picMkLst>
            <pc:docMk/>
            <pc:sldMk cId="3473554649" sldId="452"/>
            <ac:picMk id="7" creationId="{058163A6-ACD8-41BB-B5AE-135A8C489B57}"/>
          </ac:picMkLst>
        </pc:picChg>
      </pc:sldChg>
      <pc:sldChg chg="addSp modSp add mod ord">
        <pc:chgData name="Quik, Cindy" userId="7f945ce8-1abf-4676-8cd8-e040af1298d8" providerId="ADAL" clId="{DB8496C9-680B-4431-B1C5-818EB82D182C}" dt="2022-09-20T14:40:32.305" v="5917"/>
        <pc:sldMkLst>
          <pc:docMk/>
          <pc:sldMk cId="3355770065" sldId="453"/>
        </pc:sldMkLst>
        <pc:spChg chg="mod">
          <ac:chgData name="Quik, Cindy" userId="7f945ce8-1abf-4676-8cd8-e040af1298d8" providerId="ADAL" clId="{DB8496C9-680B-4431-B1C5-818EB82D182C}" dt="2022-09-20T14:09:40.618" v="5234" actId="6549"/>
          <ac:spMkLst>
            <pc:docMk/>
            <pc:sldMk cId="3355770065" sldId="453"/>
            <ac:spMk id="2" creationId="{48963963-3FB6-4AD4-BDF3-A9A3FF205115}"/>
          </ac:spMkLst>
        </pc:spChg>
        <pc:spChg chg="mod">
          <ac:chgData name="Quik, Cindy" userId="7f945ce8-1abf-4676-8cd8-e040af1298d8" providerId="ADAL" clId="{DB8496C9-680B-4431-B1C5-818EB82D182C}" dt="2022-09-20T14:40:32.305" v="5917"/>
          <ac:spMkLst>
            <pc:docMk/>
            <pc:sldMk cId="3355770065" sldId="453"/>
            <ac:spMk id="3" creationId="{F4B0EA52-0DD2-4766-9151-988A0A00413E}"/>
          </ac:spMkLst>
        </pc:spChg>
        <pc:spChg chg="mod">
          <ac:chgData name="Quik, Cindy" userId="7f945ce8-1abf-4676-8cd8-e040af1298d8" providerId="ADAL" clId="{DB8496C9-680B-4431-B1C5-818EB82D182C}" dt="2022-09-20T12:14:07.376" v="3307" actId="790"/>
          <ac:spMkLst>
            <pc:docMk/>
            <pc:sldMk cId="3355770065" sldId="453"/>
            <ac:spMk id="4" creationId="{59BA0C4C-B57A-4D4D-A3A3-6D9AC3542BE9}"/>
          </ac:spMkLst>
        </pc:spChg>
        <pc:picChg chg="mod">
          <ac:chgData name="Quik, Cindy" userId="7f945ce8-1abf-4676-8cd8-e040af1298d8" providerId="ADAL" clId="{DB8496C9-680B-4431-B1C5-818EB82D182C}" dt="2022-09-20T14:35:50.765" v="5847" actId="27349"/>
          <ac:picMkLst>
            <pc:docMk/>
            <pc:sldMk cId="3355770065" sldId="453"/>
            <ac:picMk id="6" creationId="{9DB3FDE1-F23D-4DCF-B2F1-C6F50FF55CCB}"/>
          </ac:picMkLst>
        </pc:picChg>
        <pc:picChg chg="add mod">
          <ac:chgData name="Quik, Cindy" userId="7f945ce8-1abf-4676-8cd8-e040af1298d8" providerId="ADAL" clId="{DB8496C9-680B-4431-B1C5-818EB82D182C}" dt="2022-09-20T14:26:08.640" v="5739" actId="1076"/>
          <ac:picMkLst>
            <pc:docMk/>
            <pc:sldMk cId="3355770065" sldId="453"/>
            <ac:picMk id="7" creationId="{52AE2F7C-EE7C-47A3-B26F-4A32A0585ECF}"/>
          </ac:picMkLst>
        </pc:picChg>
      </pc:sldChg>
      <pc:sldChg chg="addSp delSp modSp add mod">
        <pc:chgData name="Quik, Cindy" userId="7f945ce8-1abf-4676-8cd8-e040af1298d8" providerId="ADAL" clId="{DB8496C9-680B-4431-B1C5-818EB82D182C}" dt="2022-09-20T14:40:54.369" v="5948" actId="20577"/>
        <pc:sldMkLst>
          <pc:docMk/>
          <pc:sldMk cId="2663793685" sldId="454"/>
        </pc:sldMkLst>
        <pc:spChg chg="mod">
          <ac:chgData name="Quik, Cindy" userId="7f945ce8-1abf-4676-8cd8-e040af1298d8" providerId="ADAL" clId="{DB8496C9-680B-4431-B1C5-818EB82D182C}" dt="2022-09-20T14:40:54.369" v="5948" actId="20577"/>
          <ac:spMkLst>
            <pc:docMk/>
            <pc:sldMk cId="2663793685" sldId="454"/>
            <ac:spMk id="2" creationId="{48963963-3FB6-4AD4-BDF3-A9A3FF205115}"/>
          </ac:spMkLst>
        </pc:spChg>
        <pc:spChg chg="mod">
          <ac:chgData name="Quik, Cindy" userId="7f945ce8-1abf-4676-8cd8-e040af1298d8" providerId="ADAL" clId="{DB8496C9-680B-4431-B1C5-818EB82D182C}" dt="2022-09-20T14:40:35.986" v="5919"/>
          <ac:spMkLst>
            <pc:docMk/>
            <pc:sldMk cId="2663793685" sldId="454"/>
            <ac:spMk id="3" creationId="{F4B0EA52-0DD2-4766-9151-988A0A00413E}"/>
          </ac:spMkLst>
        </pc:spChg>
        <pc:spChg chg="mod">
          <ac:chgData name="Quik, Cindy" userId="7f945ce8-1abf-4676-8cd8-e040af1298d8" providerId="ADAL" clId="{DB8496C9-680B-4431-B1C5-818EB82D182C}" dt="2022-09-20T12:15:49.472" v="3316" actId="790"/>
          <ac:spMkLst>
            <pc:docMk/>
            <pc:sldMk cId="2663793685" sldId="454"/>
            <ac:spMk id="4" creationId="{59BA0C4C-B57A-4D4D-A3A3-6D9AC3542BE9}"/>
          </ac:spMkLst>
        </pc:spChg>
        <pc:picChg chg="mod">
          <ac:chgData name="Quik, Cindy" userId="7f945ce8-1abf-4676-8cd8-e040af1298d8" providerId="ADAL" clId="{DB8496C9-680B-4431-B1C5-818EB82D182C}" dt="2022-09-20T14:35:45.729" v="5846" actId="27349"/>
          <ac:picMkLst>
            <pc:docMk/>
            <pc:sldMk cId="2663793685" sldId="454"/>
            <ac:picMk id="6" creationId="{9DB3FDE1-F23D-4DCF-B2F1-C6F50FF55CCB}"/>
          </ac:picMkLst>
        </pc:picChg>
        <pc:picChg chg="add del mod">
          <ac:chgData name="Quik, Cindy" userId="7f945ce8-1abf-4676-8cd8-e040af1298d8" providerId="ADAL" clId="{DB8496C9-680B-4431-B1C5-818EB82D182C}" dt="2022-09-20T14:26:45.025" v="5743" actId="478"/>
          <ac:picMkLst>
            <pc:docMk/>
            <pc:sldMk cId="2663793685" sldId="454"/>
            <ac:picMk id="7" creationId="{7C5E617B-6F6A-470A-AC7B-A7A665438270}"/>
          </ac:picMkLst>
        </pc:picChg>
        <pc:picChg chg="add mod">
          <ac:chgData name="Quik, Cindy" userId="7f945ce8-1abf-4676-8cd8-e040af1298d8" providerId="ADAL" clId="{DB8496C9-680B-4431-B1C5-818EB82D182C}" dt="2022-09-20T14:40:46.916" v="5947" actId="1035"/>
          <ac:picMkLst>
            <pc:docMk/>
            <pc:sldMk cId="2663793685" sldId="454"/>
            <ac:picMk id="8" creationId="{458A1309-04AD-4CCD-898B-4B1B64D3E385}"/>
          </ac:picMkLst>
        </pc:picChg>
      </pc:sldChg>
      <pc:sldChg chg="delSp modSp add mod modAnim">
        <pc:chgData name="Quik, Cindy" userId="7f945ce8-1abf-4676-8cd8-e040af1298d8" providerId="ADAL" clId="{DB8496C9-680B-4431-B1C5-818EB82D182C}" dt="2022-09-20T14:36:10.508" v="5852" actId="27349"/>
        <pc:sldMkLst>
          <pc:docMk/>
          <pc:sldMk cId="878981426" sldId="455"/>
        </pc:sldMkLst>
        <pc:spChg chg="mod">
          <ac:chgData name="Quik, Cindy" userId="7f945ce8-1abf-4676-8cd8-e040af1298d8" providerId="ADAL" clId="{DB8496C9-680B-4431-B1C5-818EB82D182C}" dt="2022-09-20T12:18:29.633" v="3471"/>
          <ac:spMkLst>
            <pc:docMk/>
            <pc:sldMk cId="878981426" sldId="455"/>
            <ac:spMk id="2" creationId="{9E9294B7-C086-4197-A165-431469E6EBEC}"/>
          </ac:spMkLst>
        </pc:spChg>
        <pc:spChg chg="mod">
          <ac:chgData name="Quik, Cindy" userId="7f945ce8-1abf-4676-8cd8-e040af1298d8" providerId="ADAL" clId="{DB8496C9-680B-4431-B1C5-818EB82D182C}" dt="2022-09-20T13:51:23.863" v="4972"/>
          <ac:spMkLst>
            <pc:docMk/>
            <pc:sldMk cId="878981426" sldId="455"/>
            <ac:spMk id="3" creationId="{4CDBCEEC-A54B-455C-8705-A638BC959E1F}"/>
          </ac:spMkLst>
        </pc:spChg>
        <pc:spChg chg="mod">
          <ac:chgData name="Quik, Cindy" userId="7f945ce8-1abf-4676-8cd8-e040af1298d8" providerId="ADAL" clId="{DB8496C9-680B-4431-B1C5-818EB82D182C}" dt="2022-09-20T12:16:49.802" v="3363" actId="790"/>
          <ac:spMkLst>
            <pc:docMk/>
            <pc:sldMk cId="878981426" sldId="455"/>
            <ac:spMk id="4" creationId="{4FF424EA-B80A-41C7-B671-3FE9A5125D76}"/>
          </ac:spMkLst>
        </pc:spChg>
        <pc:spChg chg="mod">
          <ac:chgData name="Quik, Cindy" userId="7f945ce8-1abf-4676-8cd8-e040af1298d8" providerId="ADAL" clId="{DB8496C9-680B-4431-B1C5-818EB82D182C}" dt="2022-09-20T12:17:07.539" v="3401" actId="20577"/>
          <ac:spMkLst>
            <pc:docMk/>
            <pc:sldMk cId="878981426" sldId="455"/>
            <ac:spMk id="6" creationId="{062AEB98-E58F-4E34-B839-D81274719684}"/>
          </ac:spMkLst>
        </pc:spChg>
        <pc:spChg chg="del mod">
          <ac:chgData name="Quik, Cindy" userId="7f945ce8-1abf-4676-8cd8-e040af1298d8" providerId="ADAL" clId="{DB8496C9-680B-4431-B1C5-818EB82D182C}" dt="2022-09-20T12:16:57.878" v="3382" actId="478"/>
          <ac:spMkLst>
            <pc:docMk/>
            <pc:sldMk cId="878981426" sldId="455"/>
            <ac:spMk id="27" creationId="{B99781E3-7EE9-472E-B118-385F16004C8E}"/>
          </ac:spMkLst>
        </pc:spChg>
        <pc:spChg chg="del mod">
          <ac:chgData name="Quik, Cindy" userId="7f945ce8-1abf-4676-8cd8-e040af1298d8" providerId="ADAL" clId="{DB8496C9-680B-4431-B1C5-818EB82D182C}" dt="2022-09-20T12:16:57.878" v="3382" actId="478"/>
          <ac:spMkLst>
            <pc:docMk/>
            <pc:sldMk cId="878981426" sldId="455"/>
            <ac:spMk id="28" creationId="{1084C43D-9DCC-4974-BB2B-B79799900115}"/>
          </ac:spMkLst>
        </pc:spChg>
        <pc:spChg chg="del mod">
          <ac:chgData name="Quik, Cindy" userId="7f945ce8-1abf-4676-8cd8-e040af1298d8" providerId="ADAL" clId="{DB8496C9-680B-4431-B1C5-818EB82D182C}" dt="2022-09-20T12:17:00.285" v="3383" actId="478"/>
          <ac:spMkLst>
            <pc:docMk/>
            <pc:sldMk cId="878981426" sldId="455"/>
            <ac:spMk id="29" creationId="{338C6172-E72D-47EE-B65F-B53489CC52FB}"/>
          </ac:spMkLst>
        </pc:spChg>
        <pc:spChg chg="del mod">
          <ac:chgData name="Quik, Cindy" userId="7f945ce8-1abf-4676-8cd8-e040af1298d8" providerId="ADAL" clId="{DB8496C9-680B-4431-B1C5-818EB82D182C}" dt="2022-09-20T12:16:57.878" v="3382" actId="478"/>
          <ac:spMkLst>
            <pc:docMk/>
            <pc:sldMk cId="878981426" sldId="455"/>
            <ac:spMk id="32" creationId="{B888560A-61A4-4319-868D-01762F2DA00E}"/>
          </ac:spMkLst>
        </pc:spChg>
        <pc:spChg chg="del mod">
          <ac:chgData name="Quik, Cindy" userId="7f945ce8-1abf-4676-8cd8-e040af1298d8" providerId="ADAL" clId="{DB8496C9-680B-4431-B1C5-818EB82D182C}" dt="2022-09-20T12:16:57.878" v="3382" actId="478"/>
          <ac:spMkLst>
            <pc:docMk/>
            <pc:sldMk cId="878981426" sldId="455"/>
            <ac:spMk id="34" creationId="{D610DB51-DAED-4983-A404-506AD2E2A52A}"/>
          </ac:spMkLst>
        </pc:spChg>
        <pc:spChg chg="del mod">
          <ac:chgData name="Quik, Cindy" userId="7f945ce8-1abf-4676-8cd8-e040af1298d8" providerId="ADAL" clId="{DB8496C9-680B-4431-B1C5-818EB82D182C}" dt="2022-09-20T12:17:00.285" v="3383" actId="478"/>
          <ac:spMkLst>
            <pc:docMk/>
            <pc:sldMk cId="878981426" sldId="455"/>
            <ac:spMk id="36" creationId="{E94064EB-3EE6-45AC-9267-6D1535326183}"/>
          </ac:spMkLst>
        </pc:spChg>
        <pc:spChg chg="del mod">
          <ac:chgData name="Quik, Cindy" userId="7f945ce8-1abf-4676-8cd8-e040af1298d8" providerId="ADAL" clId="{DB8496C9-680B-4431-B1C5-818EB82D182C}" dt="2022-09-20T12:16:57.878" v="3382" actId="478"/>
          <ac:spMkLst>
            <pc:docMk/>
            <pc:sldMk cId="878981426" sldId="455"/>
            <ac:spMk id="37" creationId="{201E079E-B5ED-4D8F-8C11-62D4CE674004}"/>
          </ac:spMkLst>
        </pc:spChg>
        <pc:spChg chg="del mod">
          <ac:chgData name="Quik, Cindy" userId="7f945ce8-1abf-4676-8cd8-e040af1298d8" providerId="ADAL" clId="{DB8496C9-680B-4431-B1C5-818EB82D182C}" dt="2022-09-20T12:16:57.878" v="3382" actId="478"/>
          <ac:spMkLst>
            <pc:docMk/>
            <pc:sldMk cId="878981426" sldId="455"/>
            <ac:spMk id="38" creationId="{3C1B4301-376E-4B75-B9DE-32AC3DE97E89}"/>
          </ac:spMkLst>
        </pc:spChg>
        <pc:spChg chg="del mod">
          <ac:chgData name="Quik, Cindy" userId="7f945ce8-1abf-4676-8cd8-e040af1298d8" providerId="ADAL" clId="{DB8496C9-680B-4431-B1C5-818EB82D182C}" dt="2022-09-20T12:17:00.285" v="3383" actId="478"/>
          <ac:spMkLst>
            <pc:docMk/>
            <pc:sldMk cId="878981426" sldId="455"/>
            <ac:spMk id="39" creationId="{24EBDB3F-5FA7-4FD3-9414-5A85C87E3E01}"/>
          </ac:spMkLst>
        </pc:spChg>
        <pc:grpChg chg="del">
          <ac:chgData name="Quik, Cindy" userId="7f945ce8-1abf-4676-8cd8-e040af1298d8" providerId="ADAL" clId="{DB8496C9-680B-4431-B1C5-818EB82D182C}" dt="2022-09-20T12:16:57.878" v="3382" actId="478"/>
          <ac:grpSpMkLst>
            <pc:docMk/>
            <pc:sldMk cId="878981426" sldId="455"/>
            <ac:grpSpMk id="26" creationId="{5E45B96E-79C8-4D1E-BD1F-7F3128DC7239}"/>
          </ac:grpSpMkLst>
        </pc:grpChg>
        <pc:picChg chg="mod">
          <ac:chgData name="Quik, Cindy" userId="7f945ce8-1abf-4676-8cd8-e040af1298d8" providerId="ADAL" clId="{DB8496C9-680B-4431-B1C5-818EB82D182C}" dt="2022-09-20T14:36:10.508" v="5852" actId="27349"/>
          <ac:picMkLst>
            <pc:docMk/>
            <pc:sldMk cId="878981426" sldId="455"/>
            <ac:picMk id="11" creationId="{760B34BB-9FDE-4EF3-8DFC-111BB1498955}"/>
          </ac:picMkLst>
        </pc:picChg>
        <pc:picChg chg="del">
          <ac:chgData name="Quik, Cindy" userId="7f945ce8-1abf-4676-8cd8-e040af1298d8" providerId="ADAL" clId="{DB8496C9-680B-4431-B1C5-818EB82D182C}" dt="2022-09-20T12:17:00.285" v="3383" actId="478"/>
          <ac:picMkLst>
            <pc:docMk/>
            <pc:sldMk cId="878981426" sldId="455"/>
            <ac:picMk id="31" creationId="{55C908C1-9CB8-427F-83F8-8E5110F3D9D1}"/>
          </ac:picMkLst>
        </pc:picChg>
      </pc:sldChg>
      <pc:sldChg chg="addSp delSp modSp add mod">
        <pc:chgData name="Quik, Cindy" userId="7f945ce8-1abf-4676-8cd8-e040af1298d8" providerId="ADAL" clId="{DB8496C9-680B-4431-B1C5-818EB82D182C}" dt="2022-09-20T14:41:07.194" v="5949" actId="2710"/>
        <pc:sldMkLst>
          <pc:docMk/>
          <pc:sldMk cId="1561092218" sldId="456"/>
        </pc:sldMkLst>
        <pc:spChg chg="mod">
          <ac:chgData name="Quik, Cindy" userId="7f945ce8-1abf-4676-8cd8-e040af1298d8" providerId="ADAL" clId="{DB8496C9-680B-4431-B1C5-818EB82D182C}" dt="2022-09-20T12:28:00.927" v="3916" actId="20577"/>
          <ac:spMkLst>
            <pc:docMk/>
            <pc:sldMk cId="1561092218" sldId="456"/>
            <ac:spMk id="2" creationId="{88F802F7-9496-475A-B1E8-D01CDDDF390D}"/>
          </ac:spMkLst>
        </pc:spChg>
        <pc:spChg chg="mod">
          <ac:chgData name="Quik, Cindy" userId="7f945ce8-1abf-4676-8cd8-e040af1298d8" providerId="ADAL" clId="{DB8496C9-680B-4431-B1C5-818EB82D182C}" dt="2022-09-20T14:41:07.194" v="5949" actId="2710"/>
          <ac:spMkLst>
            <pc:docMk/>
            <pc:sldMk cId="1561092218" sldId="456"/>
            <ac:spMk id="3" creationId="{C6ED012C-8DB2-44A4-87BD-62A95C7E44D6}"/>
          </ac:spMkLst>
        </pc:spChg>
        <pc:spChg chg="mod">
          <ac:chgData name="Quik, Cindy" userId="7f945ce8-1abf-4676-8cd8-e040af1298d8" providerId="ADAL" clId="{DB8496C9-680B-4431-B1C5-818EB82D182C}" dt="2022-09-20T12:25:35.318" v="3659" actId="790"/>
          <ac:spMkLst>
            <pc:docMk/>
            <pc:sldMk cId="1561092218" sldId="456"/>
            <ac:spMk id="4" creationId="{091A7140-63DF-4AE9-B7C0-5191B4BF08F4}"/>
          </ac:spMkLst>
        </pc:spChg>
        <pc:spChg chg="add mod">
          <ac:chgData name="Quik, Cindy" userId="7f945ce8-1abf-4676-8cd8-e040af1298d8" providerId="ADAL" clId="{DB8496C9-680B-4431-B1C5-818EB82D182C}" dt="2022-09-20T12:38:16.022" v="4453" actId="21"/>
          <ac:spMkLst>
            <pc:docMk/>
            <pc:sldMk cId="1561092218" sldId="456"/>
            <ac:spMk id="5" creationId="{79DD54F4-6590-4238-A612-31E08D225928}"/>
          </ac:spMkLst>
        </pc:spChg>
        <pc:spChg chg="del mod">
          <ac:chgData name="Quik, Cindy" userId="7f945ce8-1abf-4676-8cd8-e040af1298d8" providerId="ADAL" clId="{DB8496C9-680B-4431-B1C5-818EB82D182C}" dt="2022-09-20T12:33:06.434" v="4268" actId="478"/>
          <ac:spMkLst>
            <pc:docMk/>
            <pc:sldMk cId="1561092218" sldId="456"/>
            <ac:spMk id="6" creationId="{70BC0ED8-C55A-4051-A80E-902AA6DF7A89}"/>
          </ac:spMkLst>
        </pc:spChg>
        <pc:spChg chg="add mod">
          <ac:chgData name="Quik, Cindy" userId="7f945ce8-1abf-4676-8cd8-e040af1298d8" providerId="ADAL" clId="{DB8496C9-680B-4431-B1C5-818EB82D182C}" dt="2022-09-20T12:35:51.397" v="4313" actId="1076"/>
          <ac:spMkLst>
            <pc:docMk/>
            <pc:sldMk cId="1561092218" sldId="456"/>
            <ac:spMk id="12" creationId="{E67FBF4F-935A-479E-BB20-E652C29BC858}"/>
          </ac:spMkLst>
        </pc:spChg>
        <pc:spChg chg="add mod">
          <ac:chgData name="Quik, Cindy" userId="7f945ce8-1abf-4676-8cd8-e040af1298d8" providerId="ADAL" clId="{DB8496C9-680B-4431-B1C5-818EB82D182C}" dt="2022-09-20T12:36:03.382" v="4328" actId="20577"/>
          <ac:spMkLst>
            <pc:docMk/>
            <pc:sldMk cId="1561092218" sldId="456"/>
            <ac:spMk id="14" creationId="{F8E6A3D2-8C84-4E51-99EE-78DE5C7C1275}"/>
          </ac:spMkLst>
        </pc:spChg>
        <pc:spChg chg="add mod">
          <ac:chgData name="Quik, Cindy" userId="7f945ce8-1abf-4676-8cd8-e040af1298d8" providerId="ADAL" clId="{DB8496C9-680B-4431-B1C5-818EB82D182C}" dt="2022-09-20T12:34:44.311" v="4302" actId="14100"/>
          <ac:spMkLst>
            <pc:docMk/>
            <pc:sldMk cId="1561092218" sldId="456"/>
            <ac:spMk id="15" creationId="{F5088315-17EF-465D-BB22-E89803FA69AA}"/>
          </ac:spMkLst>
        </pc:spChg>
        <pc:spChg chg="add mod">
          <ac:chgData name="Quik, Cindy" userId="7f945ce8-1abf-4676-8cd8-e040af1298d8" providerId="ADAL" clId="{DB8496C9-680B-4431-B1C5-818EB82D182C}" dt="2022-09-20T12:34:28.331" v="4299" actId="14100"/>
          <ac:spMkLst>
            <pc:docMk/>
            <pc:sldMk cId="1561092218" sldId="456"/>
            <ac:spMk id="16" creationId="{974290FB-A281-4E43-B4EC-7C6F12A4D86D}"/>
          </ac:spMkLst>
        </pc:spChg>
        <pc:spChg chg="add mod">
          <ac:chgData name="Quik, Cindy" userId="7f945ce8-1abf-4676-8cd8-e040af1298d8" providerId="ADAL" clId="{DB8496C9-680B-4431-B1C5-818EB82D182C}" dt="2022-09-20T12:34:36.718" v="4301" actId="14100"/>
          <ac:spMkLst>
            <pc:docMk/>
            <pc:sldMk cId="1561092218" sldId="456"/>
            <ac:spMk id="17" creationId="{9D070B5E-C90F-4EA0-BC00-BFFFFA60CADF}"/>
          </ac:spMkLst>
        </pc:spChg>
        <pc:picChg chg="mod">
          <ac:chgData name="Quik, Cindy" userId="7f945ce8-1abf-4676-8cd8-e040af1298d8" providerId="ADAL" clId="{DB8496C9-680B-4431-B1C5-818EB82D182C}" dt="2022-09-20T14:35:37.658" v="5845" actId="27349"/>
          <ac:picMkLst>
            <pc:docMk/>
            <pc:sldMk cId="1561092218" sldId="456"/>
            <ac:picMk id="19" creationId="{D662C6B8-6437-4592-AFC1-67D7B2991A51}"/>
          </ac:picMkLst>
        </pc:picChg>
        <pc:picChg chg="mod">
          <ac:chgData name="Quik, Cindy" userId="7f945ce8-1abf-4676-8cd8-e040af1298d8" providerId="ADAL" clId="{DB8496C9-680B-4431-B1C5-818EB82D182C}" dt="2022-09-20T14:35:37.658" v="5845" actId="27349"/>
          <ac:picMkLst>
            <pc:docMk/>
            <pc:sldMk cId="1561092218" sldId="456"/>
            <ac:picMk id="27" creationId="{EB030A39-518E-4A42-A014-A318E1DDF171}"/>
          </ac:picMkLst>
        </pc:picChg>
        <pc:picChg chg="mod">
          <ac:chgData name="Quik, Cindy" userId="7f945ce8-1abf-4676-8cd8-e040af1298d8" providerId="ADAL" clId="{DB8496C9-680B-4431-B1C5-818EB82D182C}" dt="2022-09-20T14:35:34.364" v="5844" actId="27349"/>
          <ac:picMkLst>
            <pc:docMk/>
            <pc:sldMk cId="1561092218" sldId="456"/>
            <ac:picMk id="59" creationId="{FFA590B5-634B-4FDE-8366-462859512732}"/>
          </ac:picMkLst>
        </pc:picChg>
        <pc:picChg chg="mod">
          <ac:chgData name="Quik, Cindy" userId="7f945ce8-1abf-4676-8cd8-e040af1298d8" providerId="ADAL" clId="{DB8496C9-680B-4431-B1C5-818EB82D182C}" dt="2022-09-20T14:35:37.658" v="5845" actId="27349"/>
          <ac:picMkLst>
            <pc:docMk/>
            <pc:sldMk cId="1561092218" sldId="456"/>
            <ac:picMk id="75" creationId="{3256FFD3-9654-4887-A340-45D73BF70055}"/>
          </ac:picMkLst>
        </pc:picChg>
      </pc:sldChg>
      <pc:sldChg chg="addSp delSp modSp new mod modAnim">
        <pc:chgData name="Quik, Cindy" userId="7f945ce8-1abf-4676-8cd8-e040af1298d8" providerId="ADAL" clId="{DB8496C9-680B-4431-B1C5-818EB82D182C}" dt="2022-09-20T14:36:42.412" v="5859"/>
        <pc:sldMkLst>
          <pc:docMk/>
          <pc:sldMk cId="4214163247" sldId="457"/>
        </pc:sldMkLst>
        <pc:spChg chg="mod">
          <ac:chgData name="Quik, Cindy" userId="7f945ce8-1abf-4676-8cd8-e040af1298d8" providerId="ADAL" clId="{DB8496C9-680B-4431-B1C5-818EB82D182C}" dt="2022-09-20T13:46:46.118" v="4792" actId="20577"/>
          <ac:spMkLst>
            <pc:docMk/>
            <pc:sldMk cId="4214163247" sldId="457"/>
            <ac:spMk id="2" creationId="{EE15D62F-8F29-49D2-AD5E-2614DA5A31FD}"/>
          </ac:spMkLst>
        </pc:spChg>
        <pc:spChg chg="mod">
          <ac:chgData name="Quik, Cindy" userId="7f945ce8-1abf-4676-8cd8-e040af1298d8" providerId="ADAL" clId="{DB8496C9-680B-4431-B1C5-818EB82D182C}" dt="2022-09-20T13:43:32.125" v="4645" actId="20577"/>
          <ac:spMkLst>
            <pc:docMk/>
            <pc:sldMk cId="4214163247" sldId="457"/>
            <ac:spMk id="3" creationId="{621B0DF7-A3A2-4D4F-94B9-08C41731563E}"/>
          </ac:spMkLst>
        </pc:spChg>
        <pc:spChg chg="mod">
          <ac:chgData name="Quik, Cindy" userId="7f945ce8-1abf-4676-8cd8-e040af1298d8" providerId="ADAL" clId="{DB8496C9-680B-4431-B1C5-818EB82D182C}" dt="2022-09-20T13:41:27.331" v="4584" actId="790"/>
          <ac:spMkLst>
            <pc:docMk/>
            <pc:sldMk cId="4214163247" sldId="457"/>
            <ac:spMk id="4" creationId="{71015D9F-BAE0-40D8-8011-AA6EBD11DA2D}"/>
          </ac:spMkLst>
        </pc:spChg>
        <pc:spChg chg="add mod">
          <ac:chgData name="Quik, Cindy" userId="7f945ce8-1abf-4676-8cd8-e040af1298d8" providerId="ADAL" clId="{DB8496C9-680B-4431-B1C5-818EB82D182C}" dt="2022-09-20T13:45:00.803" v="4687" actId="6549"/>
          <ac:spMkLst>
            <pc:docMk/>
            <pc:sldMk cId="4214163247" sldId="457"/>
            <ac:spMk id="13" creationId="{09B5B9B3-8232-4FC8-B790-C6A190CD4DA3}"/>
          </ac:spMkLst>
        </pc:spChg>
        <pc:picChg chg="add del mod">
          <ac:chgData name="Quik, Cindy" userId="7f945ce8-1abf-4676-8cd8-e040af1298d8" providerId="ADAL" clId="{DB8496C9-680B-4431-B1C5-818EB82D182C}" dt="2022-09-20T13:41:29.398" v="4586"/>
          <ac:picMkLst>
            <pc:docMk/>
            <pc:sldMk cId="4214163247" sldId="457"/>
            <ac:picMk id="5" creationId="{4F530911-DDA0-42E6-B319-596D52786F38}"/>
          </ac:picMkLst>
        </pc:picChg>
        <pc:picChg chg="add del mod">
          <ac:chgData name="Quik, Cindy" userId="7f945ce8-1abf-4676-8cd8-e040af1298d8" providerId="ADAL" clId="{DB8496C9-680B-4431-B1C5-818EB82D182C}" dt="2022-09-20T13:41:29.398" v="4586"/>
          <ac:picMkLst>
            <pc:docMk/>
            <pc:sldMk cId="4214163247" sldId="457"/>
            <ac:picMk id="6" creationId="{4D818D2B-BBA1-4F0F-97D4-098A9E90577D}"/>
          </ac:picMkLst>
        </pc:picChg>
        <pc:picChg chg="add mod">
          <ac:chgData name="Quik, Cindy" userId="7f945ce8-1abf-4676-8cd8-e040af1298d8" providerId="ADAL" clId="{DB8496C9-680B-4431-B1C5-818EB82D182C}" dt="2022-09-20T14:36:42.412" v="5859"/>
          <ac:picMkLst>
            <pc:docMk/>
            <pc:sldMk cId="4214163247" sldId="457"/>
            <ac:picMk id="7" creationId="{B5041FD8-A6DE-44BA-9AE9-4E45E9D2C8CA}"/>
          </ac:picMkLst>
        </pc:picChg>
        <pc:picChg chg="add mod">
          <ac:chgData name="Quik, Cindy" userId="7f945ce8-1abf-4676-8cd8-e040af1298d8" providerId="ADAL" clId="{DB8496C9-680B-4431-B1C5-818EB82D182C}" dt="2022-09-20T13:42:57.027" v="4617" actId="1076"/>
          <ac:picMkLst>
            <pc:docMk/>
            <pc:sldMk cId="4214163247" sldId="457"/>
            <ac:picMk id="8" creationId="{0DB83087-04E0-4437-BA1A-78C952B5746F}"/>
          </ac:picMkLst>
        </pc:picChg>
        <pc:picChg chg="add del mod">
          <ac:chgData name="Quik, Cindy" userId="7f945ce8-1abf-4676-8cd8-e040af1298d8" providerId="ADAL" clId="{DB8496C9-680B-4431-B1C5-818EB82D182C}" dt="2022-09-20T13:42:26.744" v="4612" actId="478"/>
          <ac:picMkLst>
            <pc:docMk/>
            <pc:sldMk cId="4214163247" sldId="457"/>
            <ac:picMk id="9" creationId="{D7918C23-484A-4DDA-B82B-D1CEB3D6C5DC}"/>
          </ac:picMkLst>
        </pc:picChg>
        <pc:picChg chg="add mod">
          <ac:chgData name="Quik, Cindy" userId="7f945ce8-1abf-4676-8cd8-e040af1298d8" providerId="ADAL" clId="{DB8496C9-680B-4431-B1C5-818EB82D182C}" dt="2022-09-20T13:42:49.066" v="4616" actId="1076"/>
          <ac:picMkLst>
            <pc:docMk/>
            <pc:sldMk cId="4214163247" sldId="457"/>
            <ac:picMk id="11" creationId="{B868C001-9BE6-4887-AE57-4D5C3874C658}"/>
          </ac:picMkLst>
        </pc:picChg>
        <pc:picChg chg="add mod">
          <ac:chgData name="Quik, Cindy" userId="7f945ce8-1abf-4676-8cd8-e040af1298d8" providerId="ADAL" clId="{DB8496C9-680B-4431-B1C5-818EB82D182C}" dt="2022-09-20T14:36:36.879" v="5858" actId="27349"/>
          <ac:picMkLst>
            <pc:docMk/>
            <pc:sldMk cId="4214163247" sldId="457"/>
            <ac:picMk id="12" creationId="{1CBC0330-3448-4364-9694-6BD31D8B99E0}"/>
          </ac:picMkLst>
        </pc:picChg>
        <pc:picChg chg="add mod">
          <ac:chgData name="Quik, Cindy" userId="7f945ce8-1abf-4676-8cd8-e040af1298d8" providerId="ADAL" clId="{DB8496C9-680B-4431-B1C5-818EB82D182C}" dt="2022-09-20T14:22:25.742" v="5719" actId="1035"/>
          <ac:picMkLst>
            <pc:docMk/>
            <pc:sldMk cId="4214163247" sldId="457"/>
            <ac:picMk id="14" creationId="{5B64D59B-C78D-4A2D-9F92-D997944282A1}"/>
          </ac:picMkLst>
        </pc:picChg>
      </pc:sldChg>
      <pc:sldChg chg="modSp new mod">
        <pc:chgData name="Quik, Cindy" userId="7f945ce8-1abf-4676-8cd8-e040af1298d8" providerId="ADAL" clId="{DB8496C9-680B-4431-B1C5-818EB82D182C}" dt="2022-09-21T13:45:08.392" v="5961"/>
        <pc:sldMkLst>
          <pc:docMk/>
          <pc:sldMk cId="4062227593" sldId="459"/>
        </pc:sldMkLst>
        <pc:spChg chg="mod">
          <ac:chgData name="Quik, Cindy" userId="7f945ce8-1abf-4676-8cd8-e040af1298d8" providerId="ADAL" clId="{DB8496C9-680B-4431-B1C5-818EB82D182C}" dt="2022-09-21T13:45:08.392" v="5961"/>
          <ac:spMkLst>
            <pc:docMk/>
            <pc:sldMk cId="4062227593" sldId="459"/>
            <ac:spMk id="2" creationId="{B2BCC2FD-F4A1-4592-A70A-1F2AB70587E9}"/>
          </ac:spMkLst>
        </pc:spChg>
        <pc:spChg chg="mod">
          <ac:chgData name="Quik, Cindy" userId="7f945ce8-1abf-4676-8cd8-e040af1298d8" providerId="ADAL" clId="{DB8496C9-680B-4431-B1C5-818EB82D182C}" dt="2022-09-21T13:45:05.035" v="5957" actId="20577"/>
          <ac:spMkLst>
            <pc:docMk/>
            <pc:sldMk cId="4062227593" sldId="459"/>
            <ac:spMk id="3" creationId="{77332D24-0B58-4370-AEA4-894F3A6466CF}"/>
          </ac:spMkLst>
        </pc:spChg>
        <pc:spChg chg="mod">
          <ac:chgData name="Quik, Cindy" userId="7f945ce8-1abf-4676-8cd8-e040af1298d8" providerId="ADAL" clId="{DB8496C9-680B-4431-B1C5-818EB82D182C}" dt="2022-09-21T13:45:05.051" v="5958" actId="790"/>
          <ac:spMkLst>
            <pc:docMk/>
            <pc:sldMk cId="4062227593" sldId="459"/>
            <ac:spMk id="4" creationId="{7DE3C635-B9E3-41C8-9C0D-CEBBE33EBCE1}"/>
          </ac:spMkLst>
        </pc:spChg>
      </pc:sldChg>
    </pc:docChg>
  </pc:docChgLst>
  <pc:docChgLst>
    <pc:chgData name="Quik, Cindy" userId="S::cindy.quik@wur.nl::7f945ce8-1abf-4676-8cd8-e040af1298d8" providerId="AD" clId="Web-{B5FC30A4-E63C-4154-AE61-EDD7B48017BD}"/>
    <pc:docChg chg="modSld sldOrd">
      <pc:chgData name="Quik, Cindy" userId="S::cindy.quik@wur.nl::7f945ce8-1abf-4676-8cd8-e040af1298d8" providerId="AD" clId="Web-{B5FC30A4-E63C-4154-AE61-EDD7B48017BD}" dt="2022-09-20T13:36:32.730" v="59" actId="20577"/>
      <pc:docMkLst>
        <pc:docMk/>
      </pc:docMkLst>
      <pc:sldChg chg="modSp ord">
        <pc:chgData name="Quik, Cindy" userId="S::cindy.quik@wur.nl::7f945ce8-1abf-4676-8cd8-e040af1298d8" providerId="AD" clId="Web-{B5FC30A4-E63C-4154-AE61-EDD7B48017BD}" dt="2022-09-20T13:35:43.354" v="39" actId="20577"/>
        <pc:sldMkLst>
          <pc:docMk/>
          <pc:sldMk cId="239486060" sldId="258"/>
        </pc:sldMkLst>
        <pc:spChg chg="mod">
          <ac:chgData name="Quik, Cindy" userId="S::cindy.quik@wur.nl::7f945ce8-1abf-4676-8cd8-e040af1298d8" providerId="AD" clId="Web-{B5FC30A4-E63C-4154-AE61-EDD7B48017BD}" dt="2022-09-20T13:35:43.354" v="39" actId="20577"/>
          <ac:spMkLst>
            <pc:docMk/>
            <pc:sldMk cId="239486060" sldId="258"/>
            <ac:spMk id="3" creationId="{53A43BD5-A8E1-FA02-E79A-F50157369B3E}"/>
          </ac:spMkLst>
        </pc:spChg>
      </pc:sldChg>
      <pc:sldChg chg="modSp">
        <pc:chgData name="Quik, Cindy" userId="S::cindy.quik@wur.nl::7f945ce8-1abf-4676-8cd8-e040af1298d8" providerId="AD" clId="Web-{B5FC30A4-E63C-4154-AE61-EDD7B48017BD}" dt="2022-09-20T13:34:47.180" v="8" actId="1076"/>
        <pc:sldMkLst>
          <pc:docMk/>
          <pc:sldMk cId="1704733288" sldId="440"/>
        </pc:sldMkLst>
        <pc:spChg chg="mod">
          <ac:chgData name="Quik, Cindy" userId="S::cindy.quik@wur.nl::7f945ce8-1abf-4676-8cd8-e040af1298d8" providerId="AD" clId="Web-{B5FC30A4-E63C-4154-AE61-EDD7B48017BD}" dt="2022-09-20T13:34:44.024" v="7" actId="20577"/>
          <ac:spMkLst>
            <pc:docMk/>
            <pc:sldMk cId="1704733288" sldId="440"/>
            <ac:spMk id="2" creationId="{9E9294B7-C086-4197-A165-431469E6EBEC}"/>
          </ac:spMkLst>
        </pc:spChg>
        <pc:picChg chg="mod">
          <ac:chgData name="Quik, Cindy" userId="S::cindy.quik@wur.nl::7f945ce8-1abf-4676-8cd8-e040af1298d8" providerId="AD" clId="Web-{B5FC30A4-E63C-4154-AE61-EDD7B48017BD}" dt="2022-09-20T13:34:47.180" v="8" actId="1076"/>
          <ac:picMkLst>
            <pc:docMk/>
            <pc:sldMk cId="1704733288" sldId="440"/>
            <ac:picMk id="5" creationId="{EEAA6B6B-2394-4FE4-BD1C-FFCB0845061D}"/>
          </ac:picMkLst>
        </pc:picChg>
      </pc:sldChg>
      <pc:sldChg chg="addSp delSp modSp">
        <pc:chgData name="Quik, Cindy" userId="S::cindy.quik@wur.nl::7f945ce8-1abf-4676-8cd8-e040af1298d8" providerId="AD" clId="Web-{B5FC30A4-E63C-4154-AE61-EDD7B48017BD}" dt="2022-09-20T13:36:32.730" v="59" actId="20577"/>
        <pc:sldMkLst>
          <pc:docMk/>
          <pc:sldMk cId="2416548377" sldId="446"/>
        </pc:sldMkLst>
        <pc:spChg chg="mod">
          <ac:chgData name="Quik, Cindy" userId="S::cindy.quik@wur.nl::7f945ce8-1abf-4676-8cd8-e040af1298d8" providerId="AD" clId="Web-{B5FC30A4-E63C-4154-AE61-EDD7B48017BD}" dt="2022-09-20T13:36:32.730" v="59" actId="20577"/>
          <ac:spMkLst>
            <pc:docMk/>
            <pc:sldMk cId="2416548377" sldId="446"/>
            <ac:spMk id="2" creationId="{DD496CD7-C3A5-460B-9EA6-40B0D0103135}"/>
          </ac:spMkLst>
        </pc:spChg>
        <pc:grpChg chg="add del mod">
          <ac:chgData name="Quik, Cindy" userId="S::cindy.quik@wur.nl::7f945ce8-1abf-4676-8cd8-e040af1298d8" providerId="AD" clId="Web-{B5FC30A4-E63C-4154-AE61-EDD7B48017BD}" dt="2022-09-20T13:36:28.230" v="55"/>
          <ac:grpSpMkLst>
            <pc:docMk/>
            <pc:sldMk cId="2416548377" sldId="446"/>
            <ac:grpSpMk id="13" creationId="{894F10FE-E089-3FAE-E553-AFA2C589742F}"/>
          </ac:grpSpMkLst>
        </pc:grpChg>
      </pc:sldChg>
      <pc:sldChg chg="ord">
        <pc:chgData name="Quik, Cindy" userId="S::cindy.quik@wur.nl::7f945ce8-1abf-4676-8cd8-e040af1298d8" providerId="AD" clId="Web-{B5FC30A4-E63C-4154-AE61-EDD7B48017BD}" dt="2022-09-20T13:35:30.525" v="35"/>
        <pc:sldMkLst>
          <pc:docMk/>
          <pc:sldMk cId="425805533" sldId="449"/>
        </pc:sldMkLst>
      </pc:sldChg>
      <pc:sldChg chg="modSp">
        <pc:chgData name="Quik, Cindy" userId="S::cindy.quik@wur.nl::7f945ce8-1abf-4676-8cd8-e040af1298d8" providerId="AD" clId="Web-{B5FC30A4-E63C-4154-AE61-EDD7B48017BD}" dt="2022-09-20T13:35:21.259" v="34" actId="20577"/>
        <pc:sldMkLst>
          <pc:docMk/>
          <pc:sldMk cId="3473554649" sldId="452"/>
        </pc:sldMkLst>
        <pc:spChg chg="mod">
          <ac:chgData name="Quik, Cindy" userId="S::cindy.quik@wur.nl::7f945ce8-1abf-4676-8cd8-e040af1298d8" providerId="AD" clId="Web-{B5FC30A4-E63C-4154-AE61-EDD7B48017BD}" dt="2022-09-20T13:35:21.259" v="34" actId="20577"/>
          <ac:spMkLst>
            <pc:docMk/>
            <pc:sldMk cId="3473554649" sldId="452"/>
            <ac:spMk id="2" creationId="{5B222F1C-50D7-4510-B9B2-2CCBC254270B}"/>
          </ac:spMkLst>
        </pc:spChg>
      </pc:sldChg>
    </pc:docChg>
  </pc:docChgLst>
  <pc:docChgLst>
    <pc:chgData name="Quik, Cindy" userId="S::cindy.quik@wur.nl::7f945ce8-1abf-4676-8cd8-e040af1298d8" providerId="AD" clId="Web-{59CDA31C-4C8B-4E3E-A4AC-08B53E1A5E08}"/>
    <pc:docChg chg="modSld">
      <pc:chgData name="Quik, Cindy" userId="S::cindy.quik@wur.nl::7f945ce8-1abf-4676-8cd8-e040af1298d8" providerId="AD" clId="Web-{59CDA31C-4C8B-4E3E-A4AC-08B53E1A5E08}" dt="2022-09-14T14:08:06.153" v="1" actId="20577"/>
      <pc:docMkLst>
        <pc:docMk/>
      </pc:docMkLst>
      <pc:sldChg chg="modSp">
        <pc:chgData name="Quik, Cindy" userId="S::cindy.quik@wur.nl::7f945ce8-1abf-4676-8cd8-e040af1298d8" providerId="AD" clId="Web-{59CDA31C-4C8B-4E3E-A4AC-08B53E1A5E08}" dt="2022-09-14T14:08:06.153" v="1" actId="20577"/>
        <pc:sldMkLst>
          <pc:docMk/>
          <pc:sldMk cId="1983885521" sldId="256"/>
        </pc:sldMkLst>
        <pc:spChg chg="mod">
          <ac:chgData name="Quik, Cindy" userId="S::cindy.quik@wur.nl::7f945ce8-1abf-4676-8cd8-e040af1298d8" providerId="AD" clId="Web-{59CDA31C-4C8B-4E3E-A4AC-08B53E1A5E08}" dt="2022-09-14T14:08:03.528" v="0" actId="20577"/>
          <ac:spMkLst>
            <pc:docMk/>
            <pc:sldMk cId="1983885521" sldId="256"/>
            <ac:spMk id="2" creationId="{00000000-0000-0000-0000-000000000000}"/>
          </ac:spMkLst>
        </pc:spChg>
        <pc:spChg chg="mod">
          <ac:chgData name="Quik, Cindy" userId="S::cindy.quik@wur.nl::7f945ce8-1abf-4676-8cd8-e040af1298d8" providerId="AD" clId="Web-{59CDA31C-4C8B-4E3E-A4AC-08B53E1A5E08}" dt="2022-09-14T14:08:06.153" v="1" actId="20577"/>
          <ac:spMkLst>
            <pc:docMk/>
            <pc:sldMk cId="1983885521" sldId="256"/>
            <ac:spMk id="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FC83C-B988-4A9E-9713-F559C31F4362}" type="datetimeFigureOut">
              <a:rPr lang="nl-NL" smtClean="0"/>
              <a:t>26-10-2022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45D2F-C69D-4D90-B22B-9B2DC58DBD5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4121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D45D2F-C69D-4D90-B22B-9B2DC58DBD55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5503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14" name="Tijdelijke aanduiding voor afbeelding 2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67564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Tijdelijke aanduiding voor afbeelding 24"/>
          <p:cNvSpPr>
            <a:spLocks noGrp="1" noChangeAspect="1"/>
          </p:cNvSpPr>
          <p:nvPr>
            <p:ph type="pic" sz="quarter" idx="19"/>
          </p:nvPr>
        </p:nvSpPr>
        <p:spPr bwMode="auto">
          <a:xfrm>
            <a:off x="6553175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Tijdelijke aanduiding voor afbeelding 24"/>
          <p:cNvSpPr>
            <a:spLocks noGrp="1" noChangeAspect="1"/>
          </p:cNvSpPr>
          <p:nvPr>
            <p:ph type="pic" sz="quarter" idx="16"/>
          </p:nvPr>
        </p:nvSpPr>
        <p:spPr bwMode="auto">
          <a:xfrm>
            <a:off x="4959012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Tijdelijke aanduiding voor afbeelding 24"/>
          <p:cNvSpPr>
            <a:spLocks noGrp="1" noChangeAspect="1"/>
          </p:cNvSpPr>
          <p:nvPr>
            <p:ph type="pic" sz="quarter" idx="15"/>
          </p:nvPr>
        </p:nvSpPr>
        <p:spPr bwMode="auto">
          <a:xfrm>
            <a:off x="3364849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jdelijke aanduiding voor tekst 21"/>
          <p:cNvSpPr>
            <a:spLocks noGrp="1"/>
          </p:cNvSpPr>
          <p:nvPr>
            <p:ph type="body" sz="quarter" idx="20"/>
          </p:nvPr>
        </p:nvSpPr>
        <p:spPr>
          <a:xfrm>
            <a:off x="505856" y="1234871"/>
            <a:ext cx="8385731" cy="330620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19" name="Tijdelijke aanduiding voor tekst 21"/>
          <p:cNvSpPr>
            <a:spLocks noGrp="1"/>
          </p:cNvSpPr>
          <p:nvPr>
            <p:ph type="body" sz="quarter" idx="21"/>
          </p:nvPr>
        </p:nvSpPr>
        <p:spPr>
          <a:xfrm>
            <a:off x="505856" y="1648186"/>
            <a:ext cx="8385731" cy="330620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833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rectangula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504000" y="1368000"/>
            <a:ext cx="3874036" cy="3091979"/>
          </a:xfrm>
        </p:spPr>
        <p:txBody>
          <a:bodyPr lIns="90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>
          <a:xfrm>
            <a:off x="561600" y="169210"/>
            <a:ext cx="3816000" cy="987200"/>
          </a:xfrm>
        </p:spPr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8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4607588" y="170100"/>
            <a:ext cx="4284000" cy="4284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107234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with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20713" y="1473201"/>
            <a:ext cx="2556000" cy="1980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4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3478944" y="1473201"/>
            <a:ext cx="2556000" cy="1980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5" name="Tijdelijke aanduiding voor afbeelding 24"/>
          <p:cNvSpPr>
            <a:spLocks noGrp="1" noChangeAspect="1"/>
          </p:cNvSpPr>
          <p:nvPr>
            <p:ph type="pic" sz="quarter" idx="18"/>
          </p:nvPr>
        </p:nvSpPr>
        <p:spPr>
          <a:xfrm>
            <a:off x="6337175" y="1473201"/>
            <a:ext cx="2556000" cy="1980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14" name="Titel 1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15" name="Tijdelijke aanduiding voor tekst 21"/>
          <p:cNvSpPr>
            <a:spLocks noGrp="1"/>
          </p:cNvSpPr>
          <p:nvPr>
            <p:ph type="body" sz="quarter" idx="20"/>
          </p:nvPr>
        </p:nvSpPr>
        <p:spPr>
          <a:xfrm>
            <a:off x="505856" y="3507017"/>
            <a:ext cx="2673132" cy="95544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17" name="Tijdelijke aanduiding voor tekst 21"/>
          <p:cNvSpPr>
            <a:spLocks noGrp="1"/>
          </p:cNvSpPr>
          <p:nvPr>
            <p:ph type="body" sz="quarter" idx="26"/>
          </p:nvPr>
        </p:nvSpPr>
        <p:spPr>
          <a:xfrm>
            <a:off x="6215589" y="3507854"/>
            <a:ext cx="2673132" cy="95544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18" name="Tijdelijke aanduiding voor tekst 21"/>
          <p:cNvSpPr>
            <a:spLocks noGrp="1"/>
          </p:cNvSpPr>
          <p:nvPr>
            <p:ph type="body" sz="quarter" idx="27"/>
          </p:nvPr>
        </p:nvSpPr>
        <p:spPr>
          <a:xfrm>
            <a:off x="3364454" y="3507854"/>
            <a:ext cx="2673132" cy="95544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031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 with 2 squar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20713" y="1473201"/>
            <a:ext cx="4059604" cy="2987862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5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4826161" y="1474463"/>
            <a:ext cx="4060800" cy="2988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627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7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18745" y="1107712"/>
            <a:ext cx="8274430" cy="3348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1780158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rectangula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6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15950" y="166688"/>
            <a:ext cx="4032000" cy="42903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7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4859588" y="166688"/>
            <a:ext cx="4032000" cy="428966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044709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beeldvu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 bwMode="gray">
          <a:xfrm>
            <a:off x="1" y="0"/>
            <a:ext cx="9143999" cy="51435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 bwMode="white">
          <a:xfrm>
            <a:off x="561600" y="172641"/>
            <a:ext cx="8330400" cy="576832"/>
          </a:xfrm>
          <a:noFill/>
          <a:ln w="0">
            <a:gradFill>
              <a:gsLst>
                <a:gs pos="0">
                  <a:schemeClr val="bg1"/>
                </a:gs>
                <a:gs pos="1000">
                  <a:schemeClr val="bg1">
                    <a:alpha val="0"/>
                  </a:schemeClr>
                </a:gs>
                <a:gs pos="99000">
                  <a:srgbClr val="FFFFFF">
                    <a:alpha val="0"/>
                  </a:srgbClr>
                </a:gs>
                <a:gs pos="100000">
                  <a:schemeClr val="bg1"/>
                </a:gs>
              </a:gsLst>
              <a:lin ang="5400000" scaled="0"/>
            </a:gra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926628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5829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grafiek 5"/>
          <p:cNvSpPr>
            <a:spLocks noGrp="1"/>
          </p:cNvSpPr>
          <p:nvPr>
            <p:ph type="chart" sz="quarter" idx="17"/>
          </p:nvPr>
        </p:nvSpPr>
        <p:spPr>
          <a:xfrm>
            <a:off x="498238" y="1365481"/>
            <a:ext cx="8394937" cy="3092400"/>
          </a:xfrm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3773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abel 4"/>
          <p:cNvSpPr>
            <a:spLocks noGrp="1"/>
          </p:cNvSpPr>
          <p:nvPr>
            <p:ph type="tbl" sz="quarter" idx="10"/>
          </p:nvPr>
        </p:nvSpPr>
        <p:spPr>
          <a:xfrm>
            <a:off x="620713" y="1473200"/>
            <a:ext cx="8272462" cy="298926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Titel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3371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with circ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4598375" y="168357"/>
            <a:ext cx="4294800" cy="4294105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4" name="Titel 3"/>
          <p:cNvSpPr>
            <a:spLocks noGrp="1"/>
          </p:cNvSpPr>
          <p:nvPr>
            <p:ph type="title" hasCustomPrompt="1"/>
          </p:nvPr>
        </p:nvSpPr>
        <p:spPr>
          <a:xfrm>
            <a:off x="561600" y="169210"/>
            <a:ext cx="3816000" cy="987200"/>
          </a:xfrm>
        </p:spPr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6" name="Tijdelijke aanduiding voor afbeelding 24"/>
          <p:cNvSpPr>
            <a:spLocks noGrp="1"/>
          </p:cNvSpPr>
          <p:nvPr>
            <p:ph type="pic" sz="quarter" idx="19" hasCustomPrompt="1"/>
          </p:nvPr>
        </p:nvSpPr>
        <p:spPr>
          <a:xfrm>
            <a:off x="2293449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9" name="Tijdelijke aanduiding voor afbeelding 24"/>
          <p:cNvSpPr>
            <a:spLocks noGrp="1"/>
          </p:cNvSpPr>
          <p:nvPr>
            <p:ph type="pic" sz="quarter" idx="24" hasCustomPrompt="1"/>
          </p:nvPr>
        </p:nvSpPr>
        <p:spPr>
          <a:xfrm>
            <a:off x="3643126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0" name="Tijdelijke aanduiding voor afbeelding 24"/>
          <p:cNvSpPr>
            <a:spLocks noGrp="1"/>
          </p:cNvSpPr>
          <p:nvPr>
            <p:ph type="pic" sz="quarter" idx="25" hasCustomPrompt="1"/>
          </p:nvPr>
        </p:nvSpPr>
        <p:spPr>
          <a:xfrm>
            <a:off x="4992803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1" name="Tijdelijke aanduiding voor afbeelding 24"/>
          <p:cNvSpPr>
            <a:spLocks noGrp="1"/>
          </p:cNvSpPr>
          <p:nvPr>
            <p:ph type="pic" sz="quarter" idx="26" hasCustomPrompt="1"/>
          </p:nvPr>
        </p:nvSpPr>
        <p:spPr>
          <a:xfrm>
            <a:off x="6342480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2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504000" y="1368000"/>
            <a:ext cx="3874036" cy="3091979"/>
          </a:xfrm>
        </p:spPr>
        <p:txBody>
          <a:bodyPr lIns="90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450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83988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3"/>
            <a:r>
              <a:rPr lang="en-GB" err="1"/>
              <a:t>Vierde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4"/>
            <a:r>
              <a:rPr lang="en-GB" err="1"/>
              <a:t>Vijfde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3010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with multiple log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561600" y="169210"/>
            <a:ext cx="3816000" cy="987200"/>
          </a:xfrm>
        </p:spPr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10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4598375" y="168357"/>
            <a:ext cx="4294800" cy="4294105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1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504000" y="1368000"/>
            <a:ext cx="3874036" cy="3091979"/>
          </a:xfrm>
        </p:spPr>
        <p:txBody>
          <a:bodyPr lIns="90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264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  <p:sp>
        <p:nvSpPr>
          <p:cNvPr id="4" name="Tijdelijke aanduiding voor tekst 6"/>
          <p:cNvSpPr>
            <a:spLocks noGrp="1"/>
          </p:cNvSpPr>
          <p:nvPr>
            <p:ph type="body" sz="quarter" idx="11"/>
          </p:nvPr>
        </p:nvSpPr>
        <p:spPr>
          <a:xfrm>
            <a:off x="47858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493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  <p:sp>
        <p:nvSpPr>
          <p:cNvPr id="8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4828401" y="1474788"/>
            <a:ext cx="4051491" cy="298608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95017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grafiek 5"/>
          <p:cNvSpPr>
            <a:spLocks noGrp="1"/>
          </p:cNvSpPr>
          <p:nvPr>
            <p:ph type="chart" sz="quarter" idx="17"/>
          </p:nvPr>
        </p:nvSpPr>
        <p:spPr>
          <a:xfrm>
            <a:off x="4791075" y="1364830"/>
            <a:ext cx="4102100" cy="3097633"/>
          </a:xfrm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8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40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5" name="Tijdelijke aanduiding voor tabel 4"/>
          <p:cNvSpPr>
            <a:spLocks noGrp="1"/>
          </p:cNvSpPr>
          <p:nvPr>
            <p:ph type="tbl" sz="quarter" idx="11"/>
          </p:nvPr>
        </p:nvSpPr>
        <p:spPr>
          <a:xfrm>
            <a:off x="4791075" y="1473200"/>
            <a:ext cx="4102100" cy="298926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394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gano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5" name="Tijdelijke aanduiding voor SmartArt 7"/>
          <p:cNvSpPr>
            <a:spLocks noGrp="1"/>
          </p:cNvSpPr>
          <p:nvPr>
            <p:ph type="dgm" sz="quarter" idx="10"/>
          </p:nvPr>
        </p:nvSpPr>
        <p:spPr>
          <a:xfrm>
            <a:off x="493200" y="1368000"/>
            <a:ext cx="8398800" cy="3092400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0759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5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multiple log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/>
          </p:cNvSpPr>
          <p:nvPr>
            <p:ph type="pic" sz="quarter" idx="16" hasCustomPrompt="1"/>
          </p:nvPr>
        </p:nvSpPr>
        <p:spPr>
          <a:xfrm>
            <a:off x="2293449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6" name="Tijdelijke aanduiding voor afbeelding 24"/>
          <p:cNvSpPr>
            <a:spLocks noGrp="1"/>
          </p:cNvSpPr>
          <p:nvPr>
            <p:ph type="pic" sz="quarter" idx="24" hasCustomPrompt="1"/>
          </p:nvPr>
        </p:nvSpPr>
        <p:spPr>
          <a:xfrm>
            <a:off x="3643126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7" name="Tijdelijke aanduiding voor afbeelding 24"/>
          <p:cNvSpPr>
            <a:spLocks noGrp="1"/>
          </p:cNvSpPr>
          <p:nvPr>
            <p:ph type="pic" sz="quarter" idx="25" hasCustomPrompt="1"/>
          </p:nvPr>
        </p:nvSpPr>
        <p:spPr>
          <a:xfrm>
            <a:off x="4992803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8" name="Tijdelijke aanduiding voor afbeelding 24"/>
          <p:cNvSpPr>
            <a:spLocks noGrp="1"/>
          </p:cNvSpPr>
          <p:nvPr>
            <p:ph type="pic" sz="quarter" idx="26" hasCustomPrompt="1"/>
          </p:nvPr>
        </p:nvSpPr>
        <p:spPr>
          <a:xfrm>
            <a:off x="6342480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23" name="Tijdelijke aanduiding voor afbeelding 2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67564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Tijdelijke aanduiding voor afbeelding 24"/>
          <p:cNvSpPr>
            <a:spLocks noGrp="1" noChangeAspect="1"/>
          </p:cNvSpPr>
          <p:nvPr>
            <p:ph type="pic" sz="quarter" idx="19"/>
          </p:nvPr>
        </p:nvSpPr>
        <p:spPr bwMode="auto">
          <a:xfrm>
            <a:off x="6553175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Tijdelijke aanduiding voor afbeelding 24"/>
          <p:cNvSpPr>
            <a:spLocks noGrp="1" noChangeAspect="1"/>
          </p:cNvSpPr>
          <p:nvPr>
            <p:ph type="pic" sz="quarter" idx="28"/>
          </p:nvPr>
        </p:nvSpPr>
        <p:spPr bwMode="auto">
          <a:xfrm>
            <a:off x="4959012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Tijdelijke aanduiding voor afbeelding 24"/>
          <p:cNvSpPr>
            <a:spLocks noGrp="1" noChangeAspect="1"/>
          </p:cNvSpPr>
          <p:nvPr>
            <p:ph type="pic" sz="quarter" idx="15"/>
          </p:nvPr>
        </p:nvSpPr>
        <p:spPr bwMode="auto">
          <a:xfrm>
            <a:off x="3364849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Tijdelijke aanduiding voor tekst 21"/>
          <p:cNvSpPr>
            <a:spLocks noGrp="1"/>
          </p:cNvSpPr>
          <p:nvPr>
            <p:ph type="body" sz="quarter" idx="20"/>
          </p:nvPr>
        </p:nvSpPr>
        <p:spPr>
          <a:xfrm>
            <a:off x="505856" y="1234871"/>
            <a:ext cx="8385731" cy="330620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28" name="Tijdelijke aanduiding voor tekst 21"/>
          <p:cNvSpPr>
            <a:spLocks noGrp="1"/>
          </p:cNvSpPr>
          <p:nvPr>
            <p:ph type="body" sz="quarter" idx="21"/>
          </p:nvPr>
        </p:nvSpPr>
        <p:spPr>
          <a:xfrm>
            <a:off x="505856" y="1648186"/>
            <a:ext cx="8385731" cy="330620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516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hyperlink" Target="https://doi.org/10.4121/21399975" TargetMode="Externa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>
          <a:blip r:embed="rId2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561600" y="169210"/>
            <a:ext cx="8330400" cy="576832"/>
          </a:xfrm>
          <a:prstGeom prst="rect">
            <a:avLst/>
          </a:prstGeom>
          <a:noFill/>
          <a:ln w="0">
            <a:gradFill>
              <a:gsLst>
                <a:gs pos="0">
                  <a:schemeClr val="tx1"/>
                </a:gs>
                <a:gs pos="1000">
                  <a:schemeClr val="tx1">
                    <a:alpha val="0"/>
                  </a:schemeClr>
                </a:gs>
                <a:gs pos="99000">
                  <a:srgbClr val="005172">
                    <a:alpha val="0"/>
                  </a:srgbClr>
                </a:gs>
                <a:gs pos="100000">
                  <a:schemeClr val="tx1"/>
                </a:gs>
              </a:gsLst>
              <a:lin ang="5400000" scaled="0"/>
            </a:gradFill>
          </a:ln>
        </p:spPr>
        <p:txBody>
          <a:bodyPr vert="horz" wrap="square" lIns="18000" tIns="18000" rIns="91440" bIns="1800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1028" name="Tijdelijke aanduiding voor tekst 23"/>
          <p:cNvSpPr>
            <a:spLocks noGrp="1"/>
          </p:cNvSpPr>
          <p:nvPr>
            <p:ph type="body" idx="1"/>
          </p:nvPr>
        </p:nvSpPr>
        <p:spPr bwMode="auto">
          <a:xfrm>
            <a:off x="501567" y="1368000"/>
            <a:ext cx="8391607" cy="30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3"/>
            <a:r>
              <a:rPr lang="en-GB" err="1"/>
              <a:t>Vierde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4"/>
            <a:r>
              <a:rPr lang="en-GB" err="1"/>
              <a:t>Vijfde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4"/>
            <a:endParaRPr lang="en-GB"/>
          </a:p>
        </p:txBody>
      </p:sp>
      <p:sp>
        <p:nvSpPr>
          <p:cNvPr id="4" name="Tijdelijke aanduiding voor dianummer 1"/>
          <p:cNvSpPr>
            <a:spLocks noGrp="1"/>
          </p:cNvSpPr>
          <p:nvPr>
            <p:ph type="sldNum" sz="quarter" idx="4"/>
          </p:nvPr>
        </p:nvSpPr>
        <p:spPr>
          <a:xfrm>
            <a:off x="8463600" y="4773600"/>
            <a:ext cx="468000" cy="123188"/>
          </a:xfrm>
          <a:prstGeom prst="rect">
            <a:avLst/>
          </a:prstGeom>
          <a:noFill/>
        </p:spPr>
        <p:txBody>
          <a:bodyPr wrap="square" tIns="0" rIns="36000" bIns="0" rtlCol="0">
            <a:noAutofit/>
          </a:bodyPr>
          <a:lstStyle>
            <a:lvl1pPr>
              <a:lnSpc>
                <a:spcPts val="900"/>
              </a:lnSpc>
              <a:defRPr lang="nl-NL" sz="800" smtClean="0">
                <a:latin typeface="Verdana" pitchFamily="34" charset="0"/>
              </a:defRPr>
            </a:lvl1pPr>
          </a:lstStyle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13D38D9E-31FC-4E6B-9B4C-45D3B131F98D}"/>
              </a:ext>
            </a:extLst>
          </p:cNvPr>
          <p:cNvPicPr>
            <a:picLocks/>
          </p:cNvPicPr>
          <p:nvPr userDrawn="1"/>
        </p:nvPicPr>
        <p:blipFill>
          <a:blip r:embed="rId23"/>
          <a:stretch>
            <a:fillRect/>
          </a:stretch>
        </p:blipFill>
        <p:spPr bwMode="hidden"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extBox 1">
            <a:extLst>
              <a:ext uri="{FF2B5EF4-FFF2-40B4-BE49-F238E27FC236}">
                <a16:creationId xmlns:a16="http://schemas.microsoft.com/office/drawing/2014/main" id="{A3E87778-D9FD-4D4F-A35B-6AA2CD7AD93F}"/>
              </a:ext>
            </a:extLst>
          </p:cNvPr>
          <p:cNvSpPr txBox="1"/>
          <p:nvPr userDrawn="1"/>
        </p:nvSpPr>
        <p:spPr>
          <a:xfrm>
            <a:off x="437239" y="4974290"/>
            <a:ext cx="18168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350" dirty="0">
                <a:latin typeface="Verdana" pitchFamily="34" charset="0"/>
                <a:hlinkClick r:id="rId24"/>
              </a:rPr>
              <a:t>https://doi.org/10.4121/21399975</a:t>
            </a:r>
            <a:br>
              <a:rPr lang="en-US" sz="350" dirty="0">
                <a:latin typeface="Verdana" pitchFamily="34" charset="0"/>
              </a:rPr>
            </a:br>
            <a:r>
              <a:rPr lang="en-US" sz="350" dirty="0">
                <a:latin typeface="Verdana" pitchFamily="34" charset="0"/>
              </a:rPr>
              <a:t>Licensed under CC-BY-NC 4.0; Cindy Quik &amp; Luc Steinbuch, 2022</a:t>
            </a:r>
            <a:endParaRPr lang="nl-NL" sz="350" dirty="0" err="1"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7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68" r:id="rId8"/>
    <p:sldLayoutId id="2147483664" r:id="rId9"/>
    <p:sldLayoutId id="2147483653" r:id="rId10"/>
    <p:sldLayoutId id="2147483655" r:id="rId11"/>
    <p:sldLayoutId id="2147483656" r:id="rId12"/>
    <p:sldLayoutId id="2147483657" r:id="rId13"/>
    <p:sldLayoutId id="2147483659" r:id="rId14"/>
    <p:sldLayoutId id="2147483660" r:id="rId15"/>
    <p:sldLayoutId id="2147483661" r:id="rId16"/>
    <p:sldLayoutId id="2147483663" r:id="rId17"/>
    <p:sldLayoutId id="2147483665" r:id="rId18"/>
    <p:sldLayoutId id="2147483654" r:id="rId19"/>
    <p:sldLayoutId id="2147483666" r:id="rId20"/>
  </p:sldLayoutIdLst>
  <p:hf hdr="0" ftr="0" dt="0"/>
  <p:txStyles>
    <p:titleStyle>
      <a:lvl1pPr algn="l" rtl="0" fontAlgn="base">
        <a:lnSpc>
          <a:spcPts val="3200"/>
        </a:lnSpc>
        <a:spcBef>
          <a:spcPct val="0"/>
        </a:spcBef>
        <a:spcAft>
          <a:spcPct val="0"/>
        </a:spcAft>
        <a:defRPr sz="2600" kern="1200">
          <a:solidFill>
            <a:schemeClr val="bg2"/>
          </a:solidFill>
          <a:latin typeface="Verdana" pitchFamily="34" charset="0"/>
          <a:ea typeface="+mj-ea"/>
          <a:cs typeface="+mj-cs"/>
        </a:defRPr>
      </a:lvl1pPr>
      <a:lvl2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252413" indent="-252413" algn="l" rtl="0" fontAlgn="base">
        <a:lnSpc>
          <a:spcPts val="2400"/>
        </a:lnSpc>
        <a:spcBef>
          <a:spcPts val="1100"/>
        </a:spcBef>
        <a:spcAft>
          <a:spcPct val="0"/>
        </a:spcAft>
        <a:buClr>
          <a:schemeClr val="bg2"/>
        </a:buClr>
        <a:buSzPct val="140000"/>
        <a:buFont typeface="Wingdings" pitchFamily="2" charset="2"/>
        <a:buChar char="§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1pPr>
      <a:lvl2pPr marL="982663" indent="-285750" algn="l" rtl="0" fontAlgn="base">
        <a:lnSpc>
          <a:spcPts val="2400"/>
        </a:lnSpc>
        <a:spcBef>
          <a:spcPts val="900"/>
        </a:spcBef>
        <a:spcAft>
          <a:spcPct val="0"/>
        </a:spcAft>
        <a:buClr>
          <a:schemeClr val="bg2"/>
        </a:buClr>
        <a:buSzPct val="115000"/>
        <a:buFont typeface="Verdana" pitchFamily="34" charset="0"/>
        <a:buChar char="●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2pPr>
      <a:lvl3pPr marL="1879600" indent="-319088" algn="l" rtl="0" fontAlgn="base">
        <a:lnSpc>
          <a:spcPts val="2400"/>
        </a:lnSpc>
        <a:spcBef>
          <a:spcPts val="900"/>
        </a:spcBef>
        <a:spcAft>
          <a:spcPct val="0"/>
        </a:spcAft>
        <a:buSzPct val="115000"/>
        <a:buFont typeface="Verdana" pitchFamily="34" charset="0"/>
        <a:buChar char="●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3pPr>
      <a:lvl4pPr marL="2692400" indent="-360363" algn="l" rtl="0" fontAlgn="base">
        <a:lnSpc>
          <a:spcPts val="2400"/>
        </a:lnSpc>
        <a:spcBef>
          <a:spcPts val="900"/>
        </a:spcBef>
        <a:spcAft>
          <a:spcPct val="0"/>
        </a:spcAft>
        <a:buSzPct val="115000"/>
        <a:buFont typeface="Verdana" pitchFamily="34" charset="0"/>
        <a:buChar char="●"/>
        <a:defRPr sz="1800" kern="1200" baseline="0">
          <a:solidFill>
            <a:schemeClr val="bg2"/>
          </a:solidFill>
          <a:latin typeface="Verdana" pitchFamily="34" charset="0"/>
          <a:ea typeface="+mn-ea"/>
          <a:cs typeface="+mn-cs"/>
        </a:defRPr>
      </a:lvl4pPr>
      <a:lvl5pPr marL="3405188" indent="-352425" algn="l" rtl="0" fontAlgn="base">
        <a:lnSpc>
          <a:spcPts val="2400"/>
        </a:lnSpc>
        <a:spcBef>
          <a:spcPts val="900"/>
        </a:spcBef>
        <a:spcAft>
          <a:spcPct val="0"/>
        </a:spcAft>
        <a:buSzPct val="115000"/>
        <a:buFont typeface="Verdana" pitchFamily="34" charset="0"/>
        <a:buChar char="●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ultureelerfgoed.nl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ultureelerfgoed.nl/" TargetMode="Externa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ultureelerfgoed.nl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hyperlink" Target="https://doi.org/10.1002/esp.5196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02/esp.5196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2/esp.5196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2/esp.5196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2/esp.5196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02/esp.5196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hyperlink" Target="https://doi.org/10.1038/sdata.2016.18" TargetMode="External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hyperlink" Target="https://publications.copernicus.org/services/data_policy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hyperlink" Target="http://www.copdess.org/enabling-fair-data-project/commitment-to-enabling-fair-data-in-the-earth-space-and-environmental-sciences/" TargetMode="External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4121/14406347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4121/14406347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hyperlink" Target="https://doi.org/10.4121/14406347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hyperlink" Target="http://www.lumid.nl/" TargetMode="External"/><Relationship Id="rId7" Type="http://schemas.openxmlformats.org/officeDocument/2006/relationships/image" Target="../media/image9.png"/><Relationship Id="rId2" Type="http://schemas.openxmlformats.org/officeDocument/2006/relationships/hyperlink" Target="https://data.4tu.nl/porta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hyperlink" Target="https://doi.org/10.1016/j.jclinepi.2022.05.019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doi.org/10.1016/j.jclinepi.2022.05.019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hyperlink" Target="http://www.lumid.nl/" TargetMode="External"/><Relationship Id="rId7" Type="http://schemas.openxmlformats.org/officeDocument/2006/relationships/image" Target="../media/image9.png"/><Relationship Id="rId2" Type="http://schemas.openxmlformats.org/officeDocument/2006/relationships/hyperlink" Target="https://data.4tu.nl/porta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hyperlink" Target="https://doi.org/10.1016/j.jclinepi.2022.05.019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610302"/>
          </a:xfrm>
        </p:spPr>
        <p:txBody>
          <a:bodyPr/>
          <a:lstStyle/>
          <a:p>
            <a:r>
              <a:rPr lang="en-GB" sz="2800" dirty="0">
                <a:latin typeface="Verdana"/>
                <a:ea typeface="Verdana"/>
              </a:rPr>
              <a:t>The other way around: data reuse</a:t>
            </a:r>
            <a:endParaRPr lang="en-GB" sz="2800" dirty="0"/>
          </a:p>
        </p:txBody>
      </p:sp>
      <p:pic>
        <p:nvPicPr>
          <p:cNvPr id="6" name="Tijdelijke aanduiding voor afbeelding 5">
            <a:extLst>
              <a:ext uri="{FF2B5EF4-FFF2-40B4-BE49-F238E27FC236}">
                <a16:creationId xmlns:a16="http://schemas.microsoft.com/office/drawing/2014/main" id="{A844B197-B92E-43B1-A0C7-18EA006AEEA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33108" r="33108"/>
          <a:stretch>
            <a:fillRect/>
          </a:stretch>
        </p:blipFill>
        <p:spPr/>
      </p:pic>
      <p:pic>
        <p:nvPicPr>
          <p:cNvPr id="16" name="Tijdelijke aanduiding voor afbeelding 15"/>
          <p:cNvPicPr>
            <a:picLocks noGrp="1" noChangeAspect="1"/>
          </p:cNvPicPr>
          <p:nvPr>
            <p:ph type="pic" sz="quarter" idx="1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Tijdelijke aanduiding voor afbeelding 13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Tijdelijke aanduiding voor afbeelding 12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ijdelijke aanduiding voor tekst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algn="l"/>
            <a:r>
              <a:rPr lang="en-US" b="0" i="0" dirty="0">
                <a:solidFill>
                  <a:srgbClr val="424242"/>
                </a:solidFill>
                <a:effectLst/>
                <a:latin typeface="Verdana"/>
                <a:ea typeface="Verdana"/>
              </a:rPr>
              <a:t>Workshop FAIR data and data reuse for ESG researchers – Module 6</a:t>
            </a:r>
            <a:endParaRPr lang="en-US" b="0" i="0" dirty="0">
              <a:solidFill>
                <a:srgbClr val="424242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GB"/>
              <a:t>October 18, 2022, by Cindy Quik and Luc Steinbuch</a:t>
            </a:r>
          </a:p>
        </p:txBody>
      </p:sp>
    </p:spTree>
    <p:extLst>
      <p:ext uri="{BB962C8B-B14F-4D97-AF65-F5344CB8AC3E}">
        <p14:creationId xmlns:p14="http://schemas.microsoft.com/office/powerpoint/2010/main" val="1983885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8AFA88D-5E24-4A6F-BA74-CC45AC1C39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/>
              <a:t>Patterns in peat growth in the cover sand landscape of the Netherlands: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When did these swamps begin to form?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Ages are determined with radiocarbon dating</a:t>
            </a:r>
            <a:br>
              <a:rPr lang="en-GB" dirty="0"/>
            </a:br>
            <a:endParaRPr lang="en-GB" dirty="0"/>
          </a:p>
          <a:p>
            <a:pPr>
              <a:lnSpc>
                <a:spcPct val="150000"/>
              </a:lnSpc>
            </a:pPr>
            <a:r>
              <a:rPr lang="en-GB" dirty="0"/>
              <a:t>Why are existing data especially important for this topic?</a:t>
            </a:r>
            <a:br>
              <a:rPr lang="en-GB" dirty="0"/>
            </a:b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8BC4E1-0B8D-4668-A231-FE05A0778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Case study – introduction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23DE1-99FA-4435-8C3C-6F2CE9F08D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4760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18BC4E1-0B8D-4668-A231-FE05A0778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Case study – why existing data?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23DE1-99FA-4435-8C3C-6F2CE9F08D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11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D6034-1229-420F-A1B6-417FB33D3C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F4507FE-0D0F-4085-99C0-7E8781B0F2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00" y="1292498"/>
            <a:ext cx="2247542" cy="262515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B1557BD-1D9B-4872-B48A-76E960654B8A}"/>
              </a:ext>
            </a:extLst>
          </p:cNvPr>
          <p:cNvSpPr txBox="1"/>
          <p:nvPr/>
        </p:nvSpPr>
        <p:spPr>
          <a:xfrm>
            <a:off x="577534" y="3920340"/>
            <a:ext cx="1642843" cy="297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nl-NL" sz="1200" dirty="0">
                <a:latin typeface="+mj-lt"/>
                <a:cs typeface="Calibri" panose="020F0502020204030204" pitchFamily="34" charset="0"/>
              </a:rPr>
              <a:t>3500 cal y BP</a:t>
            </a:r>
            <a:endParaRPr lang="nl-NL" sz="1200" baseline="30000" dirty="0">
              <a:latin typeface="+mj-lt"/>
              <a:cs typeface="Calibri" panose="020F050202020403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A73C314-B13C-4FF6-ADD2-CF0BC418B14D}"/>
              </a:ext>
            </a:extLst>
          </p:cNvPr>
          <p:cNvGrpSpPr/>
          <p:nvPr/>
        </p:nvGrpSpPr>
        <p:grpSpPr>
          <a:xfrm>
            <a:off x="2220377" y="1364202"/>
            <a:ext cx="2303402" cy="3140891"/>
            <a:chOff x="2925437" y="1454060"/>
            <a:chExt cx="3344192" cy="456009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B4AE258-38F0-4234-A87F-4E2CBB349E66}"/>
                </a:ext>
              </a:extLst>
            </p:cNvPr>
            <p:cNvSpPr txBox="1"/>
            <p:nvPr/>
          </p:nvSpPr>
          <p:spPr>
            <a:xfrm>
              <a:off x="2925437" y="5247257"/>
              <a:ext cx="2817402" cy="766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lnSpc>
                  <a:spcPts val="1800"/>
                </a:lnSpc>
                <a:defRPr/>
              </a:pPr>
              <a:r>
                <a:rPr lang="en-GB" sz="1200" dirty="0">
                  <a:latin typeface="+mj-lt"/>
                  <a:cs typeface="Calibri" panose="020F0502020204030204" pitchFamily="34" charset="0"/>
                </a:rPr>
                <a:t>Peat soils</a:t>
              </a:r>
            </a:p>
            <a:p>
              <a:pPr defTabSz="457200">
                <a:lnSpc>
                  <a:spcPts val="1800"/>
                </a:lnSpc>
                <a:defRPr/>
              </a:pPr>
              <a:r>
                <a:rPr lang="en-GB" sz="1200" dirty="0">
                  <a:latin typeface="+mj-lt"/>
                  <a:cs typeface="Calibri" panose="020F0502020204030204" pitchFamily="34" charset="0"/>
                </a:rPr>
                <a:t>(&gt;20% OM)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A3DFBA14-64C8-4ACC-9635-808735E65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5618" y="1454060"/>
              <a:ext cx="3264011" cy="381240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A1F9F01B-B664-42A9-B549-A7E0EA602B9B}"/>
              </a:ext>
            </a:extLst>
          </p:cNvPr>
          <p:cNvSpPr txBox="1"/>
          <p:nvPr/>
        </p:nvSpPr>
        <p:spPr>
          <a:xfrm>
            <a:off x="1905001" y="4807892"/>
            <a:ext cx="679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2730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nl-NL" sz="800" dirty="0" err="1"/>
              <a:t>Alterra</a:t>
            </a:r>
            <a:r>
              <a:rPr lang="nl-NL" sz="800" dirty="0"/>
              <a:t> (2014) Bodemkaart van Nederland 1:50.000, </a:t>
            </a:r>
            <a:r>
              <a:rPr lang="nl-NL" sz="800" dirty="0" err="1"/>
              <a:t>version</a:t>
            </a:r>
            <a:r>
              <a:rPr lang="nl-NL" sz="800" dirty="0"/>
              <a:t> 2014, Wageningen UR. </a:t>
            </a:r>
            <a:r>
              <a:rPr lang="en-US" sz="800" dirty="0"/>
              <a:t>Remnant ‘peat habitat’ based on Natura 2000 version 2015. </a:t>
            </a:r>
            <a:r>
              <a:rPr lang="nl-NL" sz="800" dirty="0"/>
              <a:t>Vos P &amp; De Vries S (2013) 2</a:t>
            </a:r>
            <a:r>
              <a:rPr lang="nl-NL" sz="800" baseline="30000" dirty="0"/>
              <a:t>e</a:t>
            </a:r>
            <a:r>
              <a:rPr lang="nl-NL" sz="800" dirty="0"/>
              <a:t> generatie </a:t>
            </a:r>
            <a:r>
              <a:rPr lang="nl-NL" sz="800" dirty="0" err="1"/>
              <a:t>palaeogeografische</a:t>
            </a:r>
            <a:r>
              <a:rPr lang="nl-NL" sz="800" dirty="0"/>
              <a:t> kaarten van Nederland (versie 2.0). </a:t>
            </a:r>
            <a:r>
              <a:rPr lang="nl-NL" sz="800" dirty="0" err="1"/>
              <a:t>Deltares</a:t>
            </a:r>
            <a:r>
              <a:rPr lang="nl-NL" sz="800" dirty="0"/>
              <a:t>, Utrecht, </a:t>
            </a:r>
            <a:r>
              <a:rPr lang="nl-NL" sz="800" dirty="0" err="1"/>
              <a:t>downloaded</a:t>
            </a:r>
            <a:r>
              <a:rPr lang="nl-NL" sz="800" dirty="0"/>
              <a:t> on 22-01-2020 </a:t>
            </a:r>
            <a:r>
              <a:rPr lang="nl-NL" sz="800" dirty="0" err="1"/>
              <a:t>from</a:t>
            </a:r>
            <a:r>
              <a:rPr lang="nl-NL" sz="800" dirty="0"/>
              <a:t> </a:t>
            </a:r>
            <a:r>
              <a:rPr lang="nl-NL" sz="800" dirty="0">
                <a:hlinkClick r:id="rId4"/>
              </a:rPr>
              <a:t>www.cultureelerfgoed.nl</a:t>
            </a:r>
            <a:r>
              <a:rPr lang="nl-NL" sz="800" dirty="0"/>
              <a:t>  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DD9D92E-445C-4B4D-BE87-150B729E92CD}"/>
              </a:ext>
            </a:extLst>
          </p:cNvPr>
          <p:cNvGrpSpPr/>
          <p:nvPr/>
        </p:nvGrpSpPr>
        <p:grpSpPr>
          <a:xfrm>
            <a:off x="1307828" y="2718002"/>
            <a:ext cx="1782854" cy="1953003"/>
            <a:chOff x="1307828" y="2718002"/>
            <a:chExt cx="1782854" cy="1953003"/>
          </a:xfrm>
        </p:grpSpPr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A6CEB7B0-E2D5-4691-B02A-42F7FB7C63E5}"/>
                </a:ext>
              </a:extLst>
            </p:cNvPr>
            <p:cNvCxnSpPr>
              <a:cxnSpLocks/>
              <a:stCxn id="36" idx="0"/>
            </p:cNvCxnSpPr>
            <p:nvPr/>
          </p:nvCxnSpPr>
          <p:spPr>
            <a:xfrm flipH="1" flipV="1">
              <a:off x="1307828" y="2718002"/>
              <a:ext cx="570654" cy="1655614"/>
            </a:xfrm>
            <a:prstGeom prst="straightConnector1">
              <a:avLst/>
            </a:prstGeom>
            <a:ln w="15875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D7EF8E2-1971-409F-A1C1-6198EB0B7531}"/>
                </a:ext>
              </a:extLst>
            </p:cNvPr>
            <p:cNvSpPr txBox="1"/>
            <p:nvPr/>
          </p:nvSpPr>
          <p:spPr>
            <a:xfrm>
              <a:off x="1590733" y="4373616"/>
              <a:ext cx="575497" cy="297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ts val="18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200" dirty="0">
                  <a:latin typeface="+mj-lt"/>
                  <a:cs typeface="Calibri" panose="020F0502020204030204" pitchFamily="34" charset="0"/>
                </a:rPr>
                <a:t>peat</a:t>
              </a:r>
              <a:endParaRPr lang="en-GB" sz="1200" baseline="30000" dirty="0">
                <a:latin typeface="+mj-lt"/>
                <a:cs typeface="Calibri" panose="020F0502020204030204" pitchFamily="34" charset="0"/>
              </a:endParaRP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6415120D-C744-4585-BEE7-7216EE4579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12763" y="2857500"/>
              <a:ext cx="1177919" cy="1528614"/>
            </a:xfrm>
            <a:prstGeom prst="straightConnector1">
              <a:avLst/>
            </a:prstGeom>
            <a:ln w="15875">
              <a:solidFill>
                <a:schemeClr val="bg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80557EF-B711-4B94-961C-8F6DB48F2374}"/>
              </a:ext>
            </a:extLst>
          </p:cNvPr>
          <p:cNvCxnSpPr>
            <a:cxnSpLocks/>
          </p:cNvCxnSpPr>
          <p:nvPr/>
        </p:nvCxnSpPr>
        <p:spPr>
          <a:xfrm flipH="1">
            <a:off x="3916445" y="2260600"/>
            <a:ext cx="970176" cy="305650"/>
          </a:xfrm>
          <a:prstGeom prst="straightConnector1">
            <a:avLst/>
          </a:prstGeom>
          <a:ln w="158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3FECA540-05EA-4E22-9AC9-64F3494357E1}"/>
              </a:ext>
            </a:extLst>
          </p:cNvPr>
          <p:cNvSpPr txBox="1"/>
          <p:nvPr/>
        </p:nvSpPr>
        <p:spPr>
          <a:xfrm>
            <a:off x="4620221" y="2090155"/>
            <a:ext cx="2420933" cy="528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dirty="0">
                <a:latin typeface="+mj-lt"/>
                <a:cs typeface="Calibri" panose="020F0502020204030204" pitchFamily="34" charset="0"/>
              </a:rPr>
              <a:t>cover sand landscape</a:t>
            </a:r>
          </a:p>
          <a:p>
            <a:pPr algn="ctr" fontAlgn="base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dirty="0">
                <a:latin typeface="+mj-lt"/>
                <a:cs typeface="Calibri" panose="020F0502020204030204" pitchFamily="34" charset="0"/>
              </a:rPr>
              <a:t>(part of European Sand Belt)</a:t>
            </a:r>
            <a:endParaRPr lang="en-GB" sz="1200" baseline="30000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241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18BC4E1-0B8D-4668-A231-FE05A0778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Case study – why existing data?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23DE1-99FA-4435-8C3C-6F2CE9F08D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12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D6034-1229-420F-A1B6-417FB33D3C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12CE064-4091-45F1-8BFA-4C368F63E6DD}"/>
              </a:ext>
            </a:extLst>
          </p:cNvPr>
          <p:cNvGrpSpPr>
            <a:grpSpLocks noChangeAspect="1"/>
          </p:cNvGrpSpPr>
          <p:nvPr/>
        </p:nvGrpSpPr>
        <p:grpSpPr>
          <a:xfrm>
            <a:off x="561600" y="1292498"/>
            <a:ext cx="6025528" cy="3292291"/>
            <a:chOff x="2041144" y="1349956"/>
            <a:chExt cx="8748155" cy="4779906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F4507FE-0D0F-4085-99C0-7E8781B0F2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1144" y="1349956"/>
              <a:ext cx="3263091" cy="3811325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B1557BD-1D9B-4872-B48A-76E960654B8A}"/>
                </a:ext>
              </a:extLst>
            </p:cNvPr>
            <p:cNvSpPr txBox="1"/>
            <p:nvPr/>
          </p:nvSpPr>
          <p:spPr>
            <a:xfrm>
              <a:off x="2064278" y="5165182"/>
              <a:ext cx="2385159" cy="4317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ts val="18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nl-NL" sz="1200" dirty="0">
                  <a:latin typeface="+mj-lt"/>
                  <a:cs typeface="Calibri" panose="020F0502020204030204" pitchFamily="34" charset="0"/>
                </a:rPr>
                <a:t>3500 cal y BP</a:t>
              </a:r>
              <a:endParaRPr lang="nl-NL" sz="1200" baseline="30000" dirty="0">
                <a:latin typeface="+mj-lt"/>
                <a:cs typeface="Calibri" panose="020F0502020204030204" pitchFamily="34" charset="0"/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A73C314-B13C-4FF6-ADD2-CF0BC418B14D}"/>
                </a:ext>
              </a:extLst>
            </p:cNvPr>
            <p:cNvGrpSpPr/>
            <p:nvPr/>
          </p:nvGrpSpPr>
          <p:grpSpPr>
            <a:xfrm>
              <a:off x="4449437" y="1454060"/>
              <a:ext cx="3344192" cy="4560095"/>
              <a:chOff x="2925437" y="1454060"/>
              <a:chExt cx="3344192" cy="4560095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B4AE258-38F0-4234-A87F-4E2CBB349E66}"/>
                  </a:ext>
                </a:extLst>
              </p:cNvPr>
              <p:cNvSpPr txBox="1"/>
              <p:nvPr/>
            </p:nvSpPr>
            <p:spPr>
              <a:xfrm>
                <a:off x="2925437" y="5247257"/>
                <a:ext cx="2817402" cy="766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lnSpc>
                    <a:spcPts val="1800"/>
                  </a:lnSpc>
                  <a:defRPr/>
                </a:pPr>
                <a:r>
                  <a:rPr lang="en-GB" sz="1200" dirty="0">
                    <a:latin typeface="+mj-lt"/>
                    <a:cs typeface="Calibri" panose="020F0502020204030204" pitchFamily="34" charset="0"/>
                  </a:rPr>
                  <a:t>Peat soils</a:t>
                </a:r>
              </a:p>
              <a:p>
                <a:pPr defTabSz="457200">
                  <a:lnSpc>
                    <a:spcPts val="1800"/>
                  </a:lnSpc>
                  <a:defRPr/>
                </a:pPr>
                <a:r>
                  <a:rPr lang="en-GB" sz="1200" dirty="0">
                    <a:latin typeface="+mj-lt"/>
                    <a:cs typeface="Calibri" panose="020F0502020204030204" pitchFamily="34" charset="0"/>
                  </a:rPr>
                  <a:t>(&gt;20% OM)</a:t>
                </a:r>
              </a:p>
            </p:txBody>
          </p:sp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A3DFBA14-64C8-4ACC-9635-808735E651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05618" y="1454060"/>
                <a:ext cx="3264011" cy="3812400"/>
              </a:xfrm>
              <a:prstGeom prst="rect">
                <a:avLst/>
              </a:prstGeo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21D203-1622-40F2-81F5-5F36B573C26D}"/>
                </a:ext>
              </a:extLst>
            </p:cNvPr>
            <p:cNvGrpSpPr/>
            <p:nvPr/>
          </p:nvGrpSpPr>
          <p:grpSpPr>
            <a:xfrm>
              <a:off x="6869704" y="1565660"/>
              <a:ext cx="3919595" cy="4564202"/>
              <a:chOff x="5345703" y="1565660"/>
              <a:chExt cx="3919595" cy="456420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2C74303-510F-4C61-9FC0-25496693817D}"/>
                  </a:ext>
                </a:extLst>
              </p:cNvPr>
              <p:cNvSpPr txBox="1"/>
              <p:nvPr/>
            </p:nvSpPr>
            <p:spPr>
              <a:xfrm>
                <a:off x="5345703" y="5362964"/>
                <a:ext cx="3919595" cy="766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lnSpc>
                    <a:spcPts val="1800"/>
                  </a:lnSpc>
                  <a:defRPr/>
                </a:pPr>
                <a:r>
                  <a:rPr lang="en-GB" sz="1200" dirty="0">
                    <a:latin typeface="+mj-lt"/>
                    <a:cs typeface="Calibri" panose="020F0502020204030204" pitchFamily="34" charset="0"/>
                  </a:rPr>
                  <a:t>Remnants ‘peat habitat’</a:t>
                </a:r>
              </a:p>
              <a:p>
                <a:pPr defTabSz="457200">
                  <a:lnSpc>
                    <a:spcPts val="1800"/>
                  </a:lnSpc>
                  <a:defRPr/>
                </a:pPr>
                <a:r>
                  <a:rPr lang="en-GB" sz="1200" dirty="0">
                    <a:latin typeface="+mj-lt"/>
                    <a:cs typeface="Calibri" panose="020F0502020204030204" pitchFamily="34" charset="0"/>
                  </a:rPr>
                  <a:t>(Natura 2000)</a:t>
                </a:r>
              </a:p>
            </p:txBody>
          </p:sp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4487DC42-EE9A-4A92-9DE9-C2BAA48076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24726" y="1565660"/>
                <a:ext cx="3264011" cy="3812400"/>
              </a:xfrm>
              <a:prstGeom prst="rect">
                <a:avLst/>
              </a:prstGeo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</p:pic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A1F9F01B-B664-42A9-B549-A7E0EA602B9B}"/>
              </a:ext>
            </a:extLst>
          </p:cNvPr>
          <p:cNvSpPr txBox="1"/>
          <p:nvPr/>
        </p:nvSpPr>
        <p:spPr>
          <a:xfrm>
            <a:off x="1905001" y="4807892"/>
            <a:ext cx="679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2730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800" dirty="0"/>
              <a:t>Alterra (2014) </a:t>
            </a:r>
            <a:r>
              <a:rPr lang="en-GB" sz="800" dirty="0" err="1"/>
              <a:t>Bodemkaart</a:t>
            </a:r>
            <a:r>
              <a:rPr lang="en-GB" sz="800" dirty="0"/>
              <a:t> van Nederland 1:50.000, version 2014, Wageningen UR. Remnant ‘peat habitat’ based on Natura 2000 version 2015. Vos P &amp; De Vries S (2013) 2</a:t>
            </a:r>
            <a:r>
              <a:rPr lang="en-GB" sz="800" baseline="30000" dirty="0"/>
              <a:t>e</a:t>
            </a:r>
            <a:r>
              <a:rPr lang="en-GB" sz="800" dirty="0"/>
              <a:t> </a:t>
            </a:r>
            <a:r>
              <a:rPr lang="en-GB" sz="800" dirty="0" err="1"/>
              <a:t>generatie</a:t>
            </a:r>
            <a:r>
              <a:rPr lang="en-GB" sz="800" dirty="0"/>
              <a:t> </a:t>
            </a:r>
            <a:r>
              <a:rPr lang="en-GB" sz="800" dirty="0" err="1"/>
              <a:t>palaeogeografische</a:t>
            </a:r>
            <a:r>
              <a:rPr lang="en-GB" sz="800" dirty="0"/>
              <a:t> </a:t>
            </a:r>
            <a:r>
              <a:rPr lang="en-GB" sz="800" dirty="0" err="1"/>
              <a:t>kaarten</a:t>
            </a:r>
            <a:r>
              <a:rPr lang="en-GB" sz="800" dirty="0"/>
              <a:t> van Nederland (</a:t>
            </a:r>
            <a:r>
              <a:rPr lang="en-GB" sz="800" dirty="0" err="1"/>
              <a:t>versie</a:t>
            </a:r>
            <a:r>
              <a:rPr lang="en-GB" sz="800" dirty="0"/>
              <a:t> 2.0). </a:t>
            </a:r>
            <a:r>
              <a:rPr lang="en-GB" sz="800" dirty="0" err="1"/>
              <a:t>Deltares</a:t>
            </a:r>
            <a:r>
              <a:rPr lang="en-GB" sz="800" dirty="0"/>
              <a:t>, Utrecht, downloaded on 22-01-2020 from </a:t>
            </a:r>
            <a:r>
              <a:rPr lang="en-GB" sz="800" dirty="0">
                <a:hlinkClick r:id="rId5"/>
              </a:rPr>
              <a:t>www.cultureelerfgoed.nl</a:t>
            </a:r>
            <a:r>
              <a:rPr lang="en-GB" sz="800" dirty="0"/>
              <a:t> 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AEB27D-7D8D-4D6A-BFB9-66EB8980276F}"/>
              </a:ext>
            </a:extLst>
          </p:cNvPr>
          <p:cNvSpPr txBox="1"/>
          <p:nvPr/>
        </p:nvSpPr>
        <p:spPr>
          <a:xfrm>
            <a:off x="6306184" y="1521020"/>
            <a:ext cx="2157416" cy="2113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latin typeface="+mj-lt"/>
              </a:rPr>
              <a:t>Field studies are limited due to</a:t>
            </a:r>
            <a:r>
              <a:rPr lang="en-GB" dirty="0">
                <a:latin typeface="+mj-lt"/>
              </a:rPr>
              <a:t> </a:t>
            </a:r>
            <a:r>
              <a:rPr lang="en-GB" sz="1800" dirty="0">
                <a:latin typeface="+mj-lt"/>
              </a:rPr>
              <a:t>large-scale disappearance of peatlands </a:t>
            </a:r>
            <a:endParaRPr lang="nl-NL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368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8AFA88D-5E24-4A6F-BA74-CC45AC1C39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/>
              <a:t>Where did we find existing data?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Data tables in manuscripts/reports</a:t>
            </a:r>
            <a:br>
              <a:rPr lang="en-GB" sz="1600" dirty="0"/>
            </a:br>
            <a:endParaRPr lang="en-GB" dirty="0"/>
          </a:p>
          <a:p>
            <a:pPr lvl="1">
              <a:lnSpc>
                <a:spcPct val="150000"/>
              </a:lnSpc>
            </a:pPr>
            <a:r>
              <a:rPr lang="en-GB" dirty="0"/>
              <a:t>Databases of laboratories</a:t>
            </a:r>
            <a:br>
              <a:rPr lang="en-GB" sz="1600" dirty="0"/>
            </a:br>
            <a:endParaRPr lang="en-GB" sz="1600" dirty="0"/>
          </a:p>
          <a:p>
            <a:pPr lvl="1">
              <a:lnSpc>
                <a:spcPct val="150000"/>
              </a:lnSpc>
            </a:pPr>
            <a:r>
              <a:rPr lang="en-GB" dirty="0"/>
              <a:t>Contact the corresponding author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8BC4E1-0B8D-4668-A231-FE05A0778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Case study – data search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23DE1-99FA-4435-8C3C-6F2CE9F08D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13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F827D2-B18D-4A5E-BC89-840CBEBC33EB}"/>
              </a:ext>
            </a:extLst>
          </p:cNvPr>
          <p:cNvSpPr txBox="1"/>
          <p:nvPr/>
        </p:nvSpPr>
        <p:spPr>
          <a:xfrm>
            <a:off x="5953732" y="2015373"/>
            <a:ext cx="29778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spcBef>
                <a:spcPts val="300"/>
              </a:spcBef>
            </a:pPr>
            <a:r>
              <a:rPr lang="en-GB" sz="1600" dirty="0">
                <a:latin typeface="+mj-lt"/>
              </a:rPr>
              <a:t>open/</a:t>
            </a:r>
            <a:r>
              <a:rPr lang="en-GB" sz="1600">
                <a:latin typeface="+mj-lt"/>
              </a:rPr>
              <a:t>restricted access</a:t>
            </a:r>
            <a:endParaRPr lang="en-GB" sz="1600" dirty="0" err="1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CB1C7E-D10D-4188-B5F5-AEBD3B0B8A01}"/>
              </a:ext>
            </a:extLst>
          </p:cNvPr>
          <p:cNvSpPr txBox="1"/>
          <p:nvPr/>
        </p:nvSpPr>
        <p:spPr>
          <a:xfrm>
            <a:off x="5953732" y="2855257"/>
            <a:ext cx="319026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spcBef>
                <a:spcPts val="300"/>
              </a:spcBef>
            </a:pPr>
            <a:r>
              <a:rPr lang="en-GB" sz="1600" dirty="0">
                <a:latin typeface="+mj-lt"/>
              </a:rPr>
              <a:t>restricted access</a:t>
            </a:r>
            <a:br>
              <a:rPr lang="en-GB" sz="1600" dirty="0">
                <a:latin typeface="+mj-lt"/>
              </a:rPr>
            </a:br>
            <a:r>
              <a:rPr lang="en-GB" sz="1600" dirty="0">
                <a:latin typeface="+mj-lt"/>
              </a:rPr>
              <a:t>digital + physical location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DAAD03-B003-400B-AABA-DE6A0843E12B}"/>
              </a:ext>
            </a:extLst>
          </p:cNvPr>
          <p:cNvSpPr txBox="1"/>
          <p:nvPr/>
        </p:nvSpPr>
        <p:spPr>
          <a:xfrm>
            <a:off x="5953732" y="3855406"/>
            <a:ext cx="3190268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spcBef>
                <a:spcPts val="300"/>
              </a:spcBef>
            </a:pPr>
            <a:r>
              <a:rPr lang="en-GB" sz="1600" dirty="0">
                <a:latin typeface="+mj-lt"/>
              </a:rPr>
              <a:t>to obtain use rights</a:t>
            </a:r>
          </a:p>
        </p:txBody>
      </p:sp>
    </p:spTree>
    <p:extLst>
      <p:ext uri="{BB962C8B-B14F-4D97-AF65-F5344CB8AC3E}">
        <p14:creationId xmlns:p14="http://schemas.microsoft.com/office/powerpoint/2010/main" val="2047699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3132F1C-FE81-481B-BA0A-2B7EC433CE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Study area in northern NL</a:t>
            </a:r>
          </a:p>
          <a:p>
            <a:endParaRPr lang="en-US" dirty="0"/>
          </a:p>
          <a:p>
            <a:r>
              <a:rPr lang="en-US" dirty="0"/>
              <a:t>313 dates of peat layers</a:t>
            </a:r>
          </a:p>
          <a:p>
            <a:endParaRPr lang="en-US" dirty="0"/>
          </a:p>
          <a:p>
            <a:r>
              <a:rPr lang="en-US" dirty="0"/>
              <a:t>Dates of diverse origin</a:t>
            </a:r>
          </a:p>
          <a:p>
            <a:pPr marL="0" indent="0">
              <a:buNone/>
            </a:pPr>
            <a:r>
              <a:rPr lang="en-US" dirty="0">
                <a:sym typeface="Symbol" panose="05050102010706020507" pitchFamily="18" charset="2"/>
              </a:rPr>
              <a:t></a:t>
            </a:r>
            <a:r>
              <a:rPr lang="en-US" dirty="0"/>
              <a:t> Quality assessment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E079CB-C889-4CEC-A59F-77C805ED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Case study – data search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9E5D83-AEBE-43B1-98EB-BAAF2BD093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14</a:t>
            </a:fld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717581-CD2F-4561-B301-B77D247172E9}"/>
              </a:ext>
            </a:extLst>
          </p:cNvPr>
          <p:cNvSpPr txBox="1"/>
          <p:nvPr/>
        </p:nvSpPr>
        <p:spPr>
          <a:xfrm>
            <a:off x="2057400" y="4681835"/>
            <a:ext cx="6640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dirty="0"/>
              <a:t>Vos P &amp; De Vries S (2013) 2</a:t>
            </a:r>
            <a:r>
              <a:rPr lang="en-GB" sz="800" baseline="30000" dirty="0"/>
              <a:t>e</a:t>
            </a:r>
            <a:r>
              <a:rPr lang="en-GB" sz="800" dirty="0"/>
              <a:t> </a:t>
            </a:r>
            <a:r>
              <a:rPr lang="en-GB" sz="800" dirty="0" err="1"/>
              <a:t>generatie</a:t>
            </a:r>
            <a:r>
              <a:rPr lang="en-GB" sz="800" dirty="0"/>
              <a:t> </a:t>
            </a:r>
            <a:r>
              <a:rPr lang="en-GB" sz="800" dirty="0" err="1"/>
              <a:t>palaeogeografische</a:t>
            </a:r>
            <a:r>
              <a:rPr lang="en-GB" sz="800" dirty="0"/>
              <a:t> </a:t>
            </a:r>
            <a:r>
              <a:rPr lang="en-GB" sz="800" dirty="0" err="1"/>
              <a:t>kaarten</a:t>
            </a:r>
            <a:r>
              <a:rPr lang="en-GB" sz="800" dirty="0"/>
              <a:t> van Nederland (</a:t>
            </a:r>
            <a:r>
              <a:rPr lang="en-GB" sz="800" dirty="0" err="1"/>
              <a:t>versie</a:t>
            </a:r>
            <a:r>
              <a:rPr lang="en-GB" sz="800" dirty="0"/>
              <a:t> 2.0). </a:t>
            </a:r>
            <a:r>
              <a:rPr lang="en-GB" sz="800" dirty="0" err="1"/>
              <a:t>Deltares</a:t>
            </a:r>
            <a:r>
              <a:rPr lang="en-GB" sz="800" dirty="0"/>
              <a:t>, Utrecht, downloaded on 22-01-2020 from </a:t>
            </a:r>
            <a:r>
              <a:rPr lang="en-GB" sz="800" dirty="0">
                <a:hlinkClick r:id="rId3"/>
              </a:rPr>
              <a:t>www.cultureelerfgoed.nl</a:t>
            </a:r>
            <a:r>
              <a:rPr lang="en-GB" sz="800" dirty="0"/>
              <a:t>.  </a:t>
            </a:r>
            <a:r>
              <a:rPr lang="nl-NL" sz="800" i="1" dirty="0"/>
              <a:t>Quik C, Van der Velde Y, Harkema T, Van der Plicht H, Quik J, Van Beek R, Wallinga J (2021) Using </a:t>
            </a:r>
            <a:r>
              <a:rPr lang="nl-NL" sz="800" i="1" dirty="0" err="1"/>
              <a:t>legacy</a:t>
            </a:r>
            <a:r>
              <a:rPr lang="nl-NL" sz="800" i="1" dirty="0"/>
              <a:t> data </a:t>
            </a:r>
            <a:r>
              <a:rPr lang="nl-NL" sz="800" i="1" dirty="0" err="1"/>
              <a:t>to</a:t>
            </a:r>
            <a:r>
              <a:rPr lang="nl-NL" sz="800" i="1" dirty="0"/>
              <a:t> </a:t>
            </a:r>
            <a:r>
              <a:rPr lang="nl-NL" sz="800" i="1" dirty="0" err="1"/>
              <a:t>reconstruct</a:t>
            </a:r>
            <a:r>
              <a:rPr lang="nl-NL" sz="800" i="1" dirty="0"/>
              <a:t> </a:t>
            </a:r>
            <a:r>
              <a:rPr lang="nl-NL" sz="800" i="1" dirty="0" err="1"/>
              <a:t>the</a:t>
            </a:r>
            <a:r>
              <a:rPr lang="nl-NL" sz="800" i="1" dirty="0"/>
              <a:t> past? </a:t>
            </a:r>
            <a:r>
              <a:rPr lang="nl-NL" sz="800" i="1" dirty="0" err="1"/>
              <a:t>Rescue</a:t>
            </a:r>
            <a:r>
              <a:rPr lang="nl-NL" sz="800" i="1" dirty="0"/>
              <a:t>, rigor </a:t>
            </a:r>
            <a:r>
              <a:rPr lang="nl-NL" sz="800" i="1" dirty="0" err="1"/>
              <a:t>and</a:t>
            </a:r>
            <a:r>
              <a:rPr lang="nl-NL" sz="800" i="1" dirty="0"/>
              <a:t> </a:t>
            </a:r>
            <a:r>
              <a:rPr lang="nl-NL" sz="800" i="1" dirty="0" err="1"/>
              <a:t>reuse</a:t>
            </a:r>
            <a:r>
              <a:rPr lang="nl-NL" sz="800" i="1" dirty="0"/>
              <a:t> in </a:t>
            </a:r>
            <a:r>
              <a:rPr lang="nl-NL" sz="800" i="1" dirty="0" err="1"/>
              <a:t>peatland</a:t>
            </a:r>
            <a:r>
              <a:rPr lang="nl-NL" sz="800" i="1" dirty="0"/>
              <a:t> </a:t>
            </a:r>
            <a:r>
              <a:rPr lang="nl-NL" sz="800" i="1" dirty="0" err="1"/>
              <a:t>geochronology</a:t>
            </a:r>
            <a:r>
              <a:rPr lang="nl-NL" sz="800" i="1" dirty="0"/>
              <a:t>. Earth Surface </a:t>
            </a:r>
            <a:r>
              <a:rPr lang="nl-NL" sz="800" i="1" dirty="0" err="1"/>
              <a:t>Processes</a:t>
            </a:r>
            <a:r>
              <a:rPr lang="nl-NL" sz="800" i="1" dirty="0"/>
              <a:t> </a:t>
            </a:r>
            <a:r>
              <a:rPr lang="nl-NL" sz="800" i="1" dirty="0" err="1"/>
              <a:t>and</a:t>
            </a:r>
            <a:r>
              <a:rPr lang="nl-NL" sz="800" i="1" dirty="0"/>
              <a:t> </a:t>
            </a:r>
            <a:r>
              <a:rPr lang="nl-NL" sz="800" i="1" dirty="0" err="1"/>
              <a:t>Landforms</a:t>
            </a:r>
            <a:r>
              <a:rPr lang="nl-NL" sz="800" i="1" dirty="0"/>
              <a:t> 46:2607-2631 </a:t>
            </a:r>
            <a:r>
              <a:rPr lang="nl-NL" sz="800" i="1" dirty="0">
                <a:hlinkClick r:id="rId4"/>
              </a:rPr>
              <a:t>https://doi.org/10.1002/esp.5196</a:t>
            </a:r>
            <a:r>
              <a:rPr lang="nl-NL" sz="800" i="1" dirty="0"/>
              <a:t> </a:t>
            </a:r>
            <a:r>
              <a:rPr lang="en-GB" sz="800" dirty="0"/>
              <a:t> </a:t>
            </a:r>
            <a:endParaRPr lang="nl-NL" sz="8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173ED7-4BBB-473B-81B5-A3A64C0C2B2D}"/>
              </a:ext>
            </a:extLst>
          </p:cNvPr>
          <p:cNvGrpSpPr>
            <a:grpSpLocks noChangeAspect="1"/>
          </p:cNvGrpSpPr>
          <p:nvPr/>
        </p:nvGrpSpPr>
        <p:grpSpPr>
          <a:xfrm>
            <a:off x="3962400" y="1498462"/>
            <a:ext cx="4000453" cy="2831476"/>
            <a:chOff x="3309498" y="169210"/>
            <a:chExt cx="5272902" cy="3732099"/>
          </a:xfrm>
        </p:grpSpPr>
        <p:pic>
          <p:nvPicPr>
            <p:cNvPr id="16" name="Picture 15" descr="Map&#10;&#10;Description automatically generated">
              <a:extLst>
                <a:ext uri="{FF2B5EF4-FFF2-40B4-BE49-F238E27FC236}">
                  <a16:creationId xmlns:a16="http://schemas.microsoft.com/office/drawing/2014/main" id="{0C42FA13-9DA6-4FC4-A52D-A544218E854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7208" y="169210"/>
              <a:ext cx="3195192" cy="3732099"/>
            </a:xfrm>
            <a:prstGeom prst="rect">
              <a:avLst/>
            </a:prstGeom>
          </p:spPr>
        </p:pic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CDD555A-5ACD-47B8-BE4B-820F0C20EC03}"/>
                </a:ext>
              </a:extLst>
            </p:cNvPr>
            <p:cNvCxnSpPr>
              <a:cxnSpLocks/>
            </p:cNvCxnSpPr>
            <p:nvPr/>
          </p:nvCxnSpPr>
          <p:spPr>
            <a:xfrm>
              <a:off x="3309498" y="303308"/>
              <a:ext cx="4552328" cy="760417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03671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317A26A-1364-444A-88F3-0366DB2667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Details about the sample source (information on sampling context)</a:t>
            </a:r>
            <a:br>
              <a:rPr lang="en-GB" dirty="0"/>
            </a:br>
            <a:br>
              <a:rPr lang="en-GB" dirty="0"/>
            </a:br>
            <a:r>
              <a:rPr lang="en-GB" dirty="0"/>
              <a:t>	E.g. location, sampling depth</a:t>
            </a:r>
          </a:p>
          <a:p>
            <a:endParaRPr lang="en-GB" dirty="0"/>
          </a:p>
          <a:p>
            <a:r>
              <a:rPr lang="en-GB" dirty="0"/>
              <a:t>Details about laboratory processing of the sample</a:t>
            </a:r>
            <a:br>
              <a:rPr lang="en-GB" dirty="0"/>
            </a:br>
            <a:br>
              <a:rPr lang="en-GB" dirty="0"/>
            </a:br>
            <a:r>
              <a:rPr lang="en-GB" dirty="0"/>
              <a:t>	E.g. small sample, large sample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554F7D-FC76-4051-97D0-33BDEFF1F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Case study – quality assessment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5B4451-8A6C-4F87-BD23-10689DD06A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15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AE263E-4855-4D9D-8C48-98F0C0365384}"/>
              </a:ext>
            </a:extLst>
          </p:cNvPr>
          <p:cNvSpPr txBox="1"/>
          <p:nvPr/>
        </p:nvSpPr>
        <p:spPr>
          <a:xfrm>
            <a:off x="1998133" y="4777395"/>
            <a:ext cx="66994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nl-NL" sz="900" i="1" dirty="0"/>
              <a:t>Quik C, Van der Velde Y, Harkema T, Van der Plicht H, Quik J, Van Beek R, Wallinga J (2021) Using </a:t>
            </a:r>
            <a:r>
              <a:rPr lang="nl-NL" sz="900" i="1" dirty="0" err="1"/>
              <a:t>legacy</a:t>
            </a:r>
            <a:r>
              <a:rPr lang="nl-NL" sz="900" i="1" dirty="0"/>
              <a:t> data </a:t>
            </a:r>
            <a:r>
              <a:rPr lang="nl-NL" sz="900" i="1" dirty="0" err="1"/>
              <a:t>to</a:t>
            </a:r>
            <a:r>
              <a:rPr lang="nl-NL" sz="900" i="1" dirty="0"/>
              <a:t> </a:t>
            </a:r>
            <a:r>
              <a:rPr lang="nl-NL" sz="900" i="1" dirty="0" err="1"/>
              <a:t>reconstruct</a:t>
            </a:r>
            <a:r>
              <a:rPr lang="nl-NL" sz="900" i="1" dirty="0"/>
              <a:t> </a:t>
            </a:r>
            <a:r>
              <a:rPr lang="nl-NL" sz="900" i="1" dirty="0" err="1"/>
              <a:t>the</a:t>
            </a:r>
            <a:r>
              <a:rPr lang="nl-NL" sz="900" i="1" dirty="0"/>
              <a:t> past? </a:t>
            </a:r>
            <a:r>
              <a:rPr lang="nl-NL" sz="900" i="1" dirty="0" err="1"/>
              <a:t>Rescue</a:t>
            </a:r>
            <a:r>
              <a:rPr lang="nl-NL" sz="900" i="1" dirty="0"/>
              <a:t>, rigor </a:t>
            </a:r>
            <a:r>
              <a:rPr lang="nl-NL" sz="900" i="1" dirty="0" err="1"/>
              <a:t>and</a:t>
            </a:r>
            <a:r>
              <a:rPr lang="nl-NL" sz="900" i="1" dirty="0"/>
              <a:t> </a:t>
            </a:r>
            <a:r>
              <a:rPr lang="nl-NL" sz="900" i="1" dirty="0" err="1"/>
              <a:t>reuse</a:t>
            </a:r>
            <a:r>
              <a:rPr lang="nl-NL" sz="900" i="1" dirty="0"/>
              <a:t> in </a:t>
            </a:r>
            <a:r>
              <a:rPr lang="nl-NL" sz="900" i="1" dirty="0" err="1"/>
              <a:t>peatland</a:t>
            </a:r>
            <a:r>
              <a:rPr lang="nl-NL" sz="900" i="1" dirty="0"/>
              <a:t> </a:t>
            </a:r>
            <a:r>
              <a:rPr lang="nl-NL" sz="900" i="1" dirty="0" err="1"/>
              <a:t>geochronology</a:t>
            </a:r>
            <a:r>
              <a:rPr lang="nl-NL" sz="900" i="1" dirty="0"/>
              <a:t>. Earth Surface </a:t>
            </a:r>
            <a:r>
              <a:rPr lang="nl-NL" sz="900" i="1" dirty="0" err="1"/>
              <a:t>Processes</a:t>
            </a:r>
            <a:r>
              <a:rPr lang="nl-NL" sz="900" i="1" dirty="0"/>
              <a:t> </a:t>
            </a:r>
            <a:r>
              <a:rPr lang="nl-NL" sz="900" i="1" dirty="0" err="1"/>
              <a:t>and</a:t>
            </a:r>
            <a:r>
              <a:rPr lang="nl-NL" sz="900" i="1" dirty="0"/>
              <a:t> </a:t>
            </a:r>
            <a:r>
              <a:rPr lang="nl-NL" sz="900" i="1" dirty="0" err="1"/>
              <a:t>Landforms</a:t>
            </a:r>
            <a:r>
              <a:rPr lang="nl-NL" sz="900" i="1" dirty="0"/>
              <a:t> 46:2607-2631 </a:t>
            </a:r>
            <a:r>
              <a:rPr lang="nl-NL" sz="900" i="1" dirty="0">
                <a:hlinkClick r:id="rId2"/>
              </a:rPr>
              <a:t>https://doi.org/10.1002/esp.5196</a:t>
            </a:r>
            <a:r>
              <a:rPr lang="nl-NL" sz="900" i="1" dirty="0"/>
              <a:t> </a:t>
            </a:r>
            <a:endParaRPr lang="nl-NL" sz="900" dirty="0"/>
          </a:p>
        </p:txBody>
      </p:sp>
    </p:spTree>
    <p:extLst>
      <p:ext uri="{BB962C8B-B14F-4D97-AF65-F5344CB8AC3E}">
        <p14:creationId xmlns:p14="http://schemas.microsoft.com/office/powerpoint/2010/main" val="499235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18BC4E1-0B8D-4668-A231-FE05A0778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Case study – quality assessment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23DE1-99FA-4435-8C3C-6F2CE9F08D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16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C25262-0509-4994-8AC1-6715594723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211" y="1179885"/>
            <a:ext cx="2715058" cy="297740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8D4EBCAF-BF25-45A8-9BCA-C0FFE8336244}"/>
              </a:ext>
            </a:extLst>
          </p:cNvPr>
          <p:cNvGrpSpPr/>
          <p:nvPr/>
        </p:nvGrpSpPr>
        <p:grpSpPr>
          <a:xfrm>
            <a:off x="2395299" y="1375167"/>
            <a:ext cx="755898" cy="2263239"/>
            <a:chOff x="2395299" y="1375167"/>
            <a:chExt cx="755898" cy="226323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46F8700-F463-46DE-8C23-C7B82DE03995}"/>
                </a:ext>
              </a:extLst>
            </p:cNvPr>
            <p:cNvSpPr txBox="1"/>
            <p:nvPr/>
          </p:nvSpPr>
          <p:spPr>
            <a:xfrm>
              <a:off x="2395299" y="1512985"/>
              <a:ext cx="552149" cy="198760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 defTabSz="457200">
                <a:lnSpc>
                  <a:spcPts val="1800"/>
                </a:lnSpc>
              </a:pPr>
              <a:r>
                <a:rPr lang="en-GB" sz="1400" dirty="0">
                  <a:latin typeface="+mn-lt"/>
                  <a:cs typeface="Calibri" panose="020F0502020204030204" pitchFamily="34" charset="0"/>
                </a:rPr>
                <a:t>Penalty regarding laboratory aspects</a:t>
              </a:r>
            </a:p>
          </p:txBody>
        </p:sp>
        <p:sp>
          <p:nvSpPr>
            <p:cNvPr id="17" name="Arrow: Down 16">
              <a:extLst>
                <a:ext uri="{FF2B5EF4-FFF2-40B4-BE49-F238E27FC236}">
                  <a16:creationId xmlns:a16="http://schemas.microsoft.com/office/drawing/2014/main" id="{AF628529-8A07-4292-9D00-2D7664B56D91}"/>
                </a:ext>
              </a:extLst>
            </p:cNvPr>
            <p:cNvSpPr/>
            <p:nvPr/>
          </p:nvSpPr>
          <p:spPr>
            <a:xfrm flipV="1">
              <a:off x="2942213" y="1375167"/>
              <a:ext cx="208984" cy="2263239"/>
            </a:xfrm>
            <a:prstGeom prst="downArrow">
              <a:avLst/>
            </a:prstGeom>
            <a:gradFill flip="none" rotWithShape="1">
              <a:gsLst>
                <a:gs pos="0">
                  <a:srgbClr val="34B233"/>
                </a:gs>
                <a:gs pos="100000">
                  <a:srgbClr val="C00000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endParaRPr lang="nl-NL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B846748-ED86-4BF2-88EE-B4EEF9AC782E}"/>
              </a:ext>
            </a:extLst>
          </p:cNvPr>
          <p:cNvGrpSpPr/>
          <p:nvPr/>
        </p:nvGrpSpPr>
        <p:grpSpPr>
          <a:xfrm>
            <a:off x="3465932" y="4072573"/>
            <a:ext cx="2263237" cy="626427"/>
            <a:chOff x="3465932" y="4072573"/>
            <a:chExt cx="2263237" cy="62642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0FD5601-582B-4C31-9C2D-5C0754FAA55D}"/>
                </a:ext>
              </a:extLst>
            </p:cNvPr>
            <p:cNvSpPr txBox="1"/>
            <p:nvPr/>
          </p:nvSpPr>
          <p:spPr>
            <a:xfrm>
              <a:off x="3597398" y="4228307"/>
              <a:ext cx="2047500" cy="47069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defTabSz="457200">
                <a:lnSpc>
                  <a:spcPts val="1800"/>
                </a:lnSpc>
              </a:pPr>
              <a:r>
                <a:rPr lang="en-GB" sz="1400" dirty="0">
                  <a:latin typeface="+mn-lt"/>
                  <a:cs typeface="Calibri" panose="020F0502020204030204" pitchFamily="34" charset="0"/>
                </a:rPr>
                <a:t>Penalty regarding sample source</a:t>
              </a:r>
            </a:p>
          </p:txBody>
        </p:sp>
        <p:sp>
          <p:nvSpPr>
            <p:cNvPr id="20" name="Arrow: Down 19">
              <a:extLst>
                <a:ext uri="{FF2B5EF4-FFF2-40B4-BE49-F238E27FC236}">
                  <a16:creationId xmlns:a16="http://schemas.microsoft.com/office/drawing/2014/main" id="{72E90748-7F94-495C-9256-7B11F4B6E2FB}"/>
                </a:ext>
              </a:extLst>
            </p:cNvPr>
            <p:cNvSpPr/>
            <p:nvPr/>
          </p:nvSpPr>
          <p:spPr>
            <a:xfrm rot="5400000" flipV="1">
              <a:off x="4493059" y="3045446"/>
              <a:ext cx="208984" cy="2263237"/>
            </a:xfrm>
            <a:prstGeom prst="downArrow">
              <a:avLst/>
            </a:prstGeom>
            <a:gradFill flip="none" rotWithShape="1">
              <a:gsLst>
                <a:gs pos="0">
                  <a:srgbClr val="34B233"/>
                </a:gs>
                <a:gs pos="100000">
                  <a:srgbClr val="C00000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endParaRPr lang="nl-NL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14B3199D-656B-41C2-AB90-8F79849766E9}"/>
              </a:ext>
            </a:extLst>
          </p:cNvPr>
          <p:cNvSpPr txBox="1"/>
          <p:nvPr/>
        </p:nvSpPr>
        <p:spPr>
          <a:xfrm>
            <a:off x="1998133" y="4777395"/>
            <a:ext cx="66994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nl-NL" sz="900" i="1" dirty="0"/>
              <a:t>Quik C, Van der Velde Y, Harkema T, Van der Plicht H, Quik J, Van Beek R, Wallinga J (2021) Using </a:t>
            </a:r>
            <a:r>
              <a:rPr lang="nl-NL" sz="900" i="1" dirty="0" err="1"/>
              <a:t>legacy</a:t>
            </a:r>
            <a:r>
              <a:rPr lang="nl-NL" sz="900" i="1" dirty="0"/>
              <a:t> data </a:t>
            </a:r>
            <a:r>
              <a:rPr lang="nl-NL" sz="900" i="1" dirty="0" err="1"/>
              <a:t>to</a:t>
            </a:r>
            <a:r>
              <a:rPr lang="nl-NL" sz="900" i="1" dirty="0"/>
              <a:t> </a:t>
            </a:r>
            <a:r>
              <a:rPr lang="nl-NL" sz="900" i="1" dirty="0" err="1"/>
              <a:t>reconstruct</a:t>
            </a:r>
            <a:r>
              <a:rPr lang="nl-NL" sz="900" i="1" dirty="0"/>
              <a:t> </a:t>
            </a:r>
            <a:r>
              <a:rPr lang="nl-NL" sz="900" i="1" dirty="0" err="1"/>
              <a:t>the</a:t>
            </a:r>
            <a:r>
              <a:rPr lang="nl-NL" sz="900" i="1" dirty="0"/>
              <a:t> past? </a:t>
            </a:r>
            <a:r>
              <a:rPr lang="nl-NL" sz="900" i="1" dirty="0" err="1"/>
              <a:t>Rescue</a:t>
            </a:r>
            <a:r>
              <a:rPr lang="nl-NL" sz="900" i="1" dirty="0"/>
              <a:t>, rigor </a:t>
            </a:r>
            <a:r>
              <a:rPr lang="nl-NL" sz="900" i="1" dirty="0" err="1"/>
              <a:t>and</a:t>
            </a:r>
            <a:r>
              <a:rPr lang="nl-NL" sz="900" i="1" dirty="0"/>
              <a:t> </a:t>
            </a:r>
            <a:r>
              <a:rPr lang="nl-NL" sz="900" i="1" dirty="0" err="1"/>
              <a:t>reuse</a:t>
            </a:r>
            <a:r>
              <a:rPr lang="nl-NL" sz="900" i="1" dirty="0"/>
              <a:t> in </a:t>
            </a:r>
            <a:r>
              <a:rPr lang="nl-NL" sz="900" i="1" dirty="0" err="1"/>
              <a:t>peatland</a:t>
            </a:r>
            <a:r>
              <a:rPr lang="nl-NL" sz="900" i="1" dirty="0"/>
              <a:t> </a:t>
            </a:r>
            <a:r>
              <a:rPr lang="nl-NL" sz="900" i="1" dirty="0" err="1"/>
              <a:t>geochronology</a:t>
            </a:r>
            <a:r>
              <a:rPr lang="nl-NL" sz="900" i="1" dirty="0"/>
              <a:t>. Earth Surface </a:t>
            </a:r>
            <a:r>
              <a:rPr lang="nl-NL" sz="900" i="1" dirty="0" err="1"/>
              <a:t>Processes</a:t>
            </a:r>
            <a:r>
              <a:rPr lang="nl-NL" sz="900" i="1" dirty="0"/>
              <a:t> </a:t>
            </a:r>
            <a:r>
              <a:rPr lang="nl-NL" sz="900" i="1" dirty="0" err="1"/>
              <a:t>and</a:t>
            </a:r>
            <a:r>
              <a:rPr lang="nl-NL" sz="900" i="1" dirty="0"/>
              <a:t> </a:t>
            </a:r>
            <a:r>
              <a:rPr lang="nl-NL" sz="900" i="1" dirty="0" err="1"/>
              <a:t>Landforms</a:t>
            </a:r>
            <a:r>
              <a:rPr lang="nl-NL" sz="900" i="1" dirty="0"/>
              <a:t> 46:2607-2631 </a:t>
            </a:r>
            <a:r>
              <a:rPr lang="nl-NL" sz="900" i="1" dirty="0">
                <a:hlinkClick r:id="rId3"/>
              </a:rPr>
              <a:t>https://doi.org/10.1002/esp.5196</a:t>
            </a:r>
            <a:r>
              <a:rPr lang="nl-NL" sz="900" i="1" dirty="0"/>
              <a:t> </a:t>
            </a:r>
            <a:endParaRPr lang="nl-NL" sz="9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07320D-C11C-477D-BF24-952AA7DCBE44}"/>
              </a:ext>
            </a:extLst>
          </p:cNvPr>
          <p:cNvSpPr txBox="1"/>
          <p:nvPr/>
        </p:nvSpPr>
        <p:spPr>
          <a:xfrm>
            <a:off x="3667815" y="2904066"/>
            <a:ext cx="863600" cy="302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b="1" dirty="0">
                <a:solidFill>
                  <a:schemeClr val="bg1"/>
                </a:solidFill>
                <a:latin typeface="Verdana" pitchFamily="34" charset="0"/>
              </a:rPr>
              <a:t>BEST</a:t>
            </a:r>
            <a:endParaRPr lang="nl-NL" sz="1400" b="1" dirty="0" err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ED53A6-82CF-4679-BD95-02FDDBD89BA1}"/>
              </a:ext>
            </a:extLst>
          </p:cNvPr>
          <p:cNvSpPr txBox="1"/>
          <p:nvPr/>
        </p:nvSpPr>
        <p:spPr>
          <a:xfrm>
            <a:off x="4688071" y="1744764"/>
            <a:ext cx="931425" cy="302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b="1" dirty="0">
                <a:solidFill>
                  <a:schemeClr val="bg1"/>
                </a:solidFill>
                <a:latin typeface="Verdana" pitchFamily="34" charset="0"/>
              </a:rPr>
              <a:t>WORST</a:t>
            </a:r>
            <a:endParaRPr lang="nl-NL" sz="1400" b="1" dirty="0" err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7866482-4827-41EB-A540-45410C115F9D}"/>
              </a:ext>
            </a:extLst>
          </p:cNvPr>
          <p:cNvSpPr txBox="1"/>
          <p:nvPr/>
        </p:nvSpPr>
        <p:spPr>
          <a:xfrm>
            <a:off x="5977465" y="2315234"/>
            <a:ext cx="2336801" cy="302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latin typeface="Verdana" pitchFamily="34" charset="0"/>
              </a:rPr>
              <a:t>Four quality quadrants</a:t>
            </a:r>
            <a:endParaRPr lang="nl-NL" sz="1400" dirty="0" err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575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0D1FEB-C067-4B0D-AC0F-B89C2698B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Case study – quality assessment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E652EB-8FB1-45B8-8490-3F1CCF5D61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17</a:t>
            </a:fld>
            <a:endParaRPr lang="en-GB" dirty="0"/>
          </a:p>
        </p:txBody>
      </p:sp>
      <p:pic>
        <p:nvPicPr>
          <p:cNvPr id="6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4BD4DF3F-2089-453B-8D44-BE9FDCB39B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802" y="1189211"/>
            <a:ext cx="5358598" cy="35843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031B627-4B6D-48DA-B81F-B60DB9AF4661}"/>
              </a:ext>
            </a:extLst>
          </p:cNvPr>
          <p:cNvSpPr txBox="1"/>
          <p:nvPr/>
        </p:nvSpPr>
        <p:spPr>
          <a:xfrm>
            <a:off x="4211361" y="1123641"/>
            <a:ext cx="896974" cy="535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lnSpc>
                <a:spcPts val="1800"/>
              </a:lnSpc>
            </a:pPr>
            <a:r>
              <a:rPr lang="en-US" sz="1200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Error</a:t>
            </a:r>
          </a:p>
          <a:p>
            <a:pPr algn="ctr" defTabSz="457200">
              <a:lnSpc>
                <a:spcPts val="1800"/>
              </a:lnSpc>
            </a:pPr>
            <a:r>
              <a:rPr lang="en-US" sz="1200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± 100 m</a:t>
            </a:r>
            <a:endParaRPr lang="nl-NL" sz="1200" dirty="0" err="1">
              <a:solidFill>
                <a:srgbClr val="000000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C04A73-648C-4885-9BF2-D354417F7939}"/>
              </a:ext>
            </a:extLst>
          </p:cNvPr>
          <p:cNvSpPr txBox="1"/>
          <p:nvPr/>
        </p:nvSpPr>
        <p:spPr>
          <a:xfrm>
            <a:off x="5597597" y="1130459"/>
            <a:ext cx="896974" cy="535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lnSpc>
                <a:spcPts val="1800"/>
              </a:lnSpc>
            </a:pPr>
            <a:r>
              <a:rPr lang="en-US" sz="1200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Error</a:t>
            </a:r>
          </a:p>
          <a:p>
            <a:pPr algn="ctr" defTabSz="457200">
              <a:lnSpc>
                <a:spcPts val="1800"/>
              </a:lnSpc>
            </a:pPr>
            <a:r>
              <a:rPr lang="en-US" sz="1200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± 1 km</a:t>
            </a:r>
            <a:endParaRPr lang="nl-NL" sz="1200" dirty="0" err="1">
              <a:solidFill>
                <a:srgbClr val="000000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FA72F9-0614-4D72-9E08-F99F2323BB9A}"/>
              </a:ext>
            </a:extLst>
          </p:cNvPr>
          <p:cNvSpPr txBox="1"/>
          <p:nvPr/>
        </p:nvSpPr>
        <p:spPr>
          <a:xfrm>
            <a:off x="1998133" y="4777395"/>
            <a:ext cx="66994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nl-NL" sz="900" i="1" dirty="0"/>
              <a:t>Quik C, Van der Velde Y, Harkema T, Van der Plicht H, Quik J, Van Beek R, Wallinga J (2021) Using </a:t>
            </a:r>
            <a:r>
              <a:rPr lang="nl-NL" sz="900" i="1" dirty="0" err="1"/>
              <a:t>legacy</a:t>
            </a:r>
            <a:r>
              <a:rPr lang="nl-NL" sz="900" i="1" dirty="0"/>
              <a:t> data </a:t>
            </a:r>
            <a:r>
              <a:rPr lang="nl-NL" sz="900" i="1" dirty="0" err="1"/>
              <a:t>to</a:t>
            </a:r>
            <a:r>
              <a:rPr lang="nl-NL" sz="900" i="1" dirty="0"/>
              <a:t> </a:t>
            </a:r>
            <a:r>
              <a:rPr lang="nl-NL" sz="900" i="1" dirty="0" err="1"/>
              <a:t>reconstruct</a:t>
            </a:r>
            <a:r>
              <a:rPr lang="nl-NL" sz="900" i="1" dirty="0"/>
              <a:t> </a:t>
            </a:r>
            <a:r>
              <a:rPr lang="nl-NL" sz="900" i="1" dirty="0" err="1"/>
              <a:t>the</a:t>
            </a:r>
            <a:r>
              <a:rPr lang="nl-NL" sz="900" i="1" dirty="0"/>
              <a:t> past? </a:t>
            </a:r>
            <a:r>
              <a:rPr lang="nl-NL" sz="900" i="1" dirty="0" err="1"/>
              <a:t>Rescue</a:t>
            </a:r>
            <a:r>
              <a:rPr lang="nl-NL" sz="900" i="1" dirty="0"/>
              <a:t>, rigor </a:t>
            </a:r>
            <a:r>
              <a:rPr lang="nl-NL" sz="900" i="1" dirty="0" err="1"/>
              <a:t>and</a:t>
            </a:r>
            <a:r>
              <a:rPr lang="nl-NL" sz="900" i="1" dirty="0"/>
              <a:t> </a:t>
            </a:r>
            <a:r>
              <a:rPr lang="nl-NL" sz="900" i="1" dirty="0" err="1"/>
              <a:t>reuse</a:t>
            </a:r>
            <a:r>
              <a:rPr lang="nl-NL" sz="900" i="1" dirty="0"/>
              <a:t> in </a:t>
            </a:r>
            <a:r>
              <a:rPr lang="nl-NL" sz="900" i="1" dirty="0" err="1"/>
              <a:t>peatland</a:t>
            </a:r>
            <a:r>
              <a:rPr lang="nl-NL" sz="900" i="1" dirty="0"/>
              <a:t> </a:t>
            </a:r>
            <a:r>
              <a:rPr lang="nl-NL" sz="900" i="1" dirty="0" err="1"/>
              <a:t>geochronology</a:t>
            </a:r>
            <a:r>
              <a:rPr lang="nl-NL" sz="900" i="1" dirty="0"/>
              <a:t>. Earth Surface </a:t>
            </a:r>
            <a:r>
              <a:rPr lang="nl-NL" sz="900" i="1" dirty="0" err="1"/>
              <a:t>Processes</a:t>
            </a:r>
            <a:r>
              <a:rPr lang="nl-NL" sz="900" i="1" dirty="0"/>
              <a:t> </a:t>
            </a:r>
            <a:r>
              <a:rPr lang="nl-NL" sz="900" i="1" dirty="0" err="1"/>
              <a:t>and</a:t>
            </a:r>
            <a:r>
              <a:rPr lang="nl-NL" sz="900" i="1" dirty="0"/>
              <a:t> </a:t>
            </a:r>
            <a:r>
              <a:rPr lang="nl-NL" sz="900" i="1" dirty="0" err="1"/>
              <a:t>Landforms</a:t>
            </a:r>
            <a:r>
              <a:rPr lang="nl-NL" sz="900" i="1" dirty="0"/>
              <a:t> 46:2607-2631 </a:t>
            </a:r>
            <a:r>
              <a:rPr lang="nl-NL" sz="900" i="1" dirty="0">
                <a:hlinkClick r:id="rId3"/>
              </a:rPr>
              <a:t>https://doi.org/10.1002/esp.5196</a:t>
            </a:r>
            <a:r>
              <a:rPr lang="nl-NL" sz="900" i="1" dirty="0"/>
              <a:t> </a:t>
            </a:r>
            <a:endParaRPr lang="nl-NL" sz="900" dirty="0"/>
          </a:p>
        </p:txBody>
      </p:sp>
      <p:pic>
        <p:nvPicPr>
          <p:cNvPr id="13" name="Graphic 12" descr="Marker outline">
            <a:extLst>
              <a:ext uri="{FF2B5EF4-FFF2-40B4-BE49-F238E27FC236}">
                <a16:creationId xmlns:a16="http://schemas.microsoft.com/office/drawing/2014/main" id="{E0747C99-1C2C-496F-9EB7-7EE7B471EB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95227" y="1103999"/>
            <a:ext cx="535083" cy="53508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1F25AC4-ACC7-446C-BCB3-C511CBFCF4D1}"/>
              </a:ext>
            </a:extLst>
          </p:cNvPr>
          <p:cNvSpPr txBox="1"/>
          <p:nvPr/>
        </p:nvSpPr>
        <p:spPr>
          <a:xfrm>
            <a:off x="632637" y="1541077"/>
            <a:ext cx="1140200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latin typeface="Verdana" pitchFamily="34" charset="0"/>
              </a:rPr>
              <a:t>Sample location</a:t>
            </a:r>
            <a:endParaRPr lang="nl-NL" sz="1400" dirty="0" err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85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hart, scatter chart&#10;&#10;Description automatically generated">
            <a:extLst>
              <a:ext uri="{FF2B5EF4-FFF2-40B4-BE49-F238E27FC236}">
                <a16:creationId xmlns:a16="http://schemas.microsoft.com/office/drawing/2014/main" id="{4F6ED79F-97EC-4F2F-9F54-4FEB061A27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6"/>
          <a:stretch/>
        </p:blipFill>
        <p:spPr>
          <a:xfrm>
            <a:off x="745066" y="1069335"/>
            <a:ext cx="4986973" cy="354499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6F0C34A-8D0A-4784-A06E-D03576FF4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Case study – quality assessment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315359-5740-45EB-AD56-42D78665D8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18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411860F-8B27-4D77-9620-F96A7C07DF18}"/>
              </a:ext>
            </a:extLst>
          </p:cNvPr>
          <p:cNvGrpSpPr/>
          <p:nvPr/>
        </p:nvGrpSpPr>
        <p:grpSpPr>
          <a:xfrm flipH="1">
            <a:off x="5088468" y="3563525"/>
            <a:ext cx="2201820" cy="553998"/>
            <a:chOff x="1160914" y="4473276"/>
            <a:chExt cx="2456632" cy="61811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24D8A5E-18E4-4DB1-ABE2-E35C421A1427}"/>
                </a:ext>
              </a:extLst>
            </p:cNvPr>
            <p:cNvSpPr txBox="1"/>
            <p:nvPr/>
          </p:nvSpPr>
          <p:spPr>
            <a:xfrm>
              <a:off x="1160914" y="4473276"/>
              <a:ext cx="2088221" cy="61811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defTabSz="457200">
                <a:lnSpc>
                  <a:spcPts val="1800"/>
                </a:lnSpc>
              </a:pPr>
              <a:r>
                <a:rPr lang="en-GB" sz="1600" dirty="0">
                  <a:solidFill>
                    <a:srgbClr val="379B37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Penalty regarding sample source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8542F77-33E7-4C17-B4CE-173ABDDC8D92}"/>
                </a:ext>
              </a:extLst>
            </p:cNvPr>
            <p:cNvCxnSpPr>
              <a:cxnSpLocks/>
            </p:cNvCxnSpPr>
            <p:nvPr/>
          </p:nvCxnSpPr>
          <p:spPr>
            <a:xfrm>
              <a:off x="3050757" y="4668832"/>
              <a:ext cx="566789" cy="191803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FBD8A5B-C21F-44EC-B8E2-5F72CC680F48}"/>
              </a:ext>
            </a:extLst>
          </p:cNvPr>
          <p:cNvGrpSpPr/>
          <p:nvPr/>
        </p:nvGrpSpPr>
        <p:grpSpPr>
          <a:xfrm>
            <a:off x="5088468" y="2756351"/>
            <a:ext cx="2283920" cy="740702"/>
            <a:chOff x="5088468" y="2756351"/>
            <a:chExt cx="2283920" cy="74070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6343C58-6030-4D4A-8166-AA577C301955}"/>
                </a:ext>
              </a:extLst>
            </p:cNvPr>
            <p:cNvSpPr txBox="1"/>
            <p:nvPr/>
          </p:nvSpPr>
          <p:spPr>
            <a:xfrm flipH="1">
              <a:off x="5507249" y="2756351"/>
              <a:ext cx="1865139" cy="553998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defTabSz="457200">
                <a:lnSpc>
                  <a:spcPts val="1800"/>
                </a:lnSpc>
              </a:pPr>
              <a:r>
                <a:rPr lang="en-GB" sz="1600" dirty="0">
                  <a:solidFill>
                    <a:srgbClr val="FF7900"/>
                  </a:solidFill>
                  <a:cs typeface="Calibri" panose="020F0502020204030204" pitchFamily="34" charset="0"/>
                </a:rPr>
                <a:t>Penalty regarding laboratory aspects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7CCD60A-64A2-4FC6-BED5-EF9DA7A1ED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88468" y="3204780"/>
              <a:ext cx="507999" cy="292273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0388C65-E867-4758-B571-62F00E28AD39}"/>
              </a:ext>
            </a:extLst>
          </p:cNvPr>
          <p:cNvGrpSpPr/>
          <p:nvPr/>
        </p:nvGrpSpPr>
        <p:grpSpPr>
          <a:xfrm>
            <a:off x="5088468" y="2314366"/>
            <a:ext cx="2007986" cy="859509"/>
            <a:chOff x="5088468" y="2314366"/>
            <a:chExt cx="2007986" cy="85950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C39B1E2-5B0F-4F61-9AB6-6A8C1E29F980}"/>
                </a:ext>
              </a:extLst>
            </p:cNvPr>
            <p:cNvSpPr txBox="1"/>
            <p:nvPr/>
          </p:nvSpPr>
          <p:spPr>
            <a:xfrm flipH="1">
              <a:off x="5231315" y="2314366"/>
              <a:ext cx="1865139" cy="3231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defTabSz="457200">
                <a:lnSpc>
                  <a:spcPts val="1800"/>
                </a:lnSpc>
              </a:pPr>
              <a:r>
                <a:rPr lang="nl-NL" sz="1600" dirty="0">
                  <a:solidFill>
                    <a:srgbClr val="3476C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Total penalty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08C8C172-B18C-47AA-B055-BA9B79A7B0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88468" y="2579916"/>
              <a:ext cx="507999" cy="593959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Arrow: Down 24">
            <a:extLst>
              <a:ext uri="{FF2B5EF4-FFF2-40B4-BE49-F238E27FC236}">
                <a16:creationId xmlns:a16="http://schemas.microsoft.com/office/drawing/2014/main" id="{9207366B-312C-4FD6-915E-F52EA979C912}"/>
              </a:ext>
            </a:extLst>
          </p:cNvPr>
          <p:cNvSpPr/>
          <p:nvPr/>
        </p:nvSpPr>
        <p:spPr>
          <a:xfrm flipV="1">
            <a:off x="519265" y="1540933"/>
            <a:ext cx="302000" cy="2647804"/>
          </a:xfrm>
          <a:prstGeom prst="downArrow">
            <a:avLst/>
          </a:prstGeom>
          <a:gradFill flip="none" rotWithShape="1">
            <a:gsLst>
              <a:gs pos="0">
                <a:srgbClr val="34B233"/>
              </a:gs>
              <a:gs pos="100000">
                <a:srgbClr val="C00000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991239A-348D-43FC-85B2-79E5A8E94D31}"/>
              </a:ext>
            </a:extLst>
          </p:cNvPr>
          <p:cNvSpPr txBox="1"/>
          <p:nvPr/>
        </p:nvSpPr>
        <p:spPr>
          <a:xfrm>
            <a:off x="6459333" y="1582684"/>
            <a:ext cx="2472267" cy="76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GB" sz="1400" dirty="0">
                <a:latin typeface="Verdana" pitchFamily="34" charset="0"/>
              </a:rPr>
              <a:t>old </a:t>
            </a:r>
            <a:r>
              <a:rPr lang="en-GB" sz="1400" dirty="0">
                <a:latin typeface="Verdana" pitchFamily="34" charset="0"/>
                <a:sym typeface="Symbol" panose="05050102010706020507" pitchFamily="18" charset="2"/>
              </a:rPr>
              <a:t> worse</a:t>
            </a:r>
            <a:endParaRPr lang="en-GB" sz="1400" dirty="0">
              <a:latin typeface="Verdana" pitchFamily="34" charset="0"/>
            </a:endParaRPr>
          </a:p>
          <a:p>
            <a:pPr algn="ctr">
              <a:lnSpc>
                <a:spcPts val="1800"/>
              </a:lnSpc>
            </a:pPr>
            <a:endParaRPr lang="en-GB" sz="1400" dirty="0">
              <a:latin typeface="Verdana" pitchFamily="34" charset="0"/>
            </a:endParaRPr>
          </a:p>
          <a:p>
            <a:pPr algn="ctr">
              <a:lnSpc>
                <a:spcPts val="1800"/>
              </a:lnSpc>
            </a:pPr>
            <a:r>
              <a:rPr lang="en-GB" sz="1400" dirty="0">
                <a:latin typeface="Verdana" pitchFamily="34" charset="0"/>
              </a:rPr>
              <a:t>new </a:t>
            </a:r>
            <a:r>
              <a:rPr lang="en-GB" sz="1400" dirty="0">
                <a:latin typeface="Verdana" pitchFamily="34" charset="0"/>
                <a:sym typeface="Symbol" panose="05050102010706020507" pitchFamily="18" charset="2"/>
              </a:rPr>
              <a:t> better</a:t>
            </a:r>
            <a:endParaRPr lang="en-GB" sz="1400" dirty="0">
              <a:latin typeface="Verdana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B304AA0-ED74-4BEA-91DB-032259CA1251}"/>
              </a:ext>
            </a:extLst>
          </p:cNvPr>
          <p:cNvSpPr txBox="1"/>
          <p:nvPr/>
        </p:nvSpPr>
        <p:spPr>
          <a:xfrm>
            <a:off x="1998133" y="4777395"/>
            <a:ext cx="66994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nl-NL" sz="900" i="1" dirty="0"/>
              <a:t>Quik C, Van der Velde Y, Harkema T, Van der Plicht H, Quik J, Van Beek R, Wallinga J (2021) Using </a:t>
            </a:r>
            <a:r>
              <a:rPr lang="nl-NL" sz="900" i="1" dirty="0" err="1"/>
              <a:t>legacy</a:t>
            </a:r>
            <a:r>
              <a:rPr lang="nl-NL" sz="900" i="1" dirty="0"/>
              <a:t> data </a:t>
            </a:r>
            <a:r>
              <a:rPr lang="nl-NL" sz="900" i="1" dirty="0" err="1"/>
              <a:t>to</a:t>
            </a:r>
            <a:r>
              <a:rPr lang="nl-NL" sz="900" i="1" dirty="0"/>
              <a:t> </a:t>
            </a:r>
            <a:r>
              <a:rPr lang="nl-NL" sz="900" i="1" dirty="0" err="1"/>
              <a:t>reconstruct</a:t>
            </a:r>
            <a:r>
              <a:rPr lang="nl-NL" sz="900" i="1" dirty="0"/>
              <a:t> </a:t>
            </a:r>
            <a:r>
              <a:rPr lang="nl-NL" sz="900" i="1" dirty="0" err="1"/>
              <a:t>the</a:t>
            </a:r>
            <a:r>
              <a:rPr lang="nl-NL" sz="900" i="1" dirty="0"/>
              <a:t> past? </a:t>
            </a:r>
            <a:r>
              <a:rPr lang="nl-NL" sz="900" i="1" dirty="0" err="1"/>
              <a:t>Rescue</a:t>
            </a:r>
            <a:r>
              <a:rPr lang="nl-NL" sz="900" i="1" dirty="0"/>
              <a:t>, rigor </a:t>
            </a:r>
            <a:r>
              <a:rPr lang="nl-NL" sz="900" i="1" dirty="0" err="1"/>
              <a:t>and</a:t>
            </a:r>
            <a:r>
              <a:rPr lang="nl-NL" sz="900" i="1" dirty="0"/>
              <a:t> </a:t>
            </a:r>
            <a:r>
              <a:rPr lang="nl-NL" sz="900" i="1" dirty="0" err="1"/>
              <a:t>reuse</a:t>
            </a:r>
            <a:r>
              <a:rPr lang="nl-NL" sz="900" i="1" dirty="0"/>
              <a:t> in </a:t>
            </a:r>
            <a:r>
              <a:rPr lang="nl-NL" sz="900" i="1" dirty="0" err="1"/>
              <a:t>peatland</a:t>
            </a:r>
            <a:r>
              <a:rPr lang="nl-NL" sz="900" i="1" dirty="0"/>
              <a:t> </a:t>
            </a:r>
            <a:r>
              <a:rPr lang="nl-NL" sz="900" i="1" dirty="0" err="1"/>
              <a:t>geochronology</a:t>
            </a:r>
            <a:r>
              <a:rPr lang="nl-NL" sz="900" i="1" dirty="0"/>
              <a:t>. Earth Surface </a:t>
            </a:r>
            <a:r>
              <a:rPr lang="nl-NL" sz="900" i="1" dirty="0" err="1"/>
              <a:t>Processes</a:t>
            </a:r>
            <a:r>
              <a:rPr lang="nl-NL" sz="900" i="1" dirty="0"/>
              <a:t> </a:t>
            </a:r>
            <a:r>
              <a:rPr lang="nl-NL" sz="900" i="1" dirty="0" err="1"/>
              <a:t>and</a:t>
            </a:r>
            <a:r>
              <a:rPr lang="nl-NL" sz="900" i="1" dirty="0"/>
              <a:t> </a:t>
            </a:r>
            <a:r>
              <a:rPr lang="nl-NL" sz="900" i="1" dirty="0" err="1"/>
              <a:t>Landforms</a:t>
            </a:r>
            <a:r>
              <a:rPr lang="nl-NL" sz="900" i="1" dirty="0"/>
              <a:t> 46:2607-2631 </a:t>
            </a:r>
            <a:r>
              <a:rPr lang="nl-NL" sz="900" i="1" dirty="0">
                <a:hlinkClick r:id="rId3"/>
              </a:rPr>
              <a:t>https://doi.org/10.1002/esp.5196</a:t>
            </a:r>
            <a:r>
              <a:rPr lang="nl-NL" sz="900" i="1" dirty="0"/>
              <a:t> </a:t>
            </a:r>
            <a:endParaRPr lang="nl-NL" sz="900" dirty="0"/>
          </a:p>
        </p:txBody>
      </p:sp>
    </p:spTree>
    <p:extLst>
      <p:ext uri="{BB962C8B-B14F-4D97-AF65-F5344CB8AC3E}">
        <p14:creationId xmlns:p14="http://schemas.microsoft.com/office/powerpoint/2010/main" val="587522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904D03C-6FFC-457C-812A-304B490C72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ts val="2500"/>
              </a:lnSpc>
              <a:spcBef>
                <a:spcPts val="2000"/>
              </a:spcBef>
            </a:pPr>
            <a:r>
              <a:rPr lang="en-GB" dirty="0"/>
              <a:t>A quality assessment provides a clear format to distinguish certainty levels of reused data</a:t>
            </a:r>
          </a:p>
          <a:p>
            <a:pPr>
              <a:lnSpc>
                <a:spcPts val="2500"/>
              </a:lnSpc>
              <a:spcBef>
                <a:spcPts val="2000"/>
              </a:spcBef>
            </a:pPr>
            <a:r>
              <a:rPr lang="en-GB" dirty="0"/>
              <a:t>Certainty levels may provide insight in potential sources of error</a:t>
            </a:r>
          </a:p>
          <a:p>
            <a:pPr marL="0" indent="0">
              <a:lnSpc>
                <a:spcPts val="2500"/>
              </a:lnSpc>
              <a:spcBef>
                <a:spcPts val="2000"/>
              </a:spcBef>
              <a:buNone/>
            </a:pPr>
            <a:r>
              <a:rPr lang="en-GB" dirty="0">
                <a:sym typeface="Symbol" panose="05050102010706020507" pitchFamily="18" charset="2"/>
              </a:rPr>
              <a:t> </a:t>
            </a:r>
            <a:r>
              <a:rPr lang="en-GB" dirty="0"/>
              <a:t>Data reuse requires a tailor-made approach for data-analysis</a:t>
            </a:r>
            <a:br>
              <a:rPr lang="en-GB" dirty="0"/>
            </a:br>
            <a:endParaRPr lang="en-GB" dirty="0"/>
          </a:p>
          <a:p>
            <a:pPr>
              <a:lnSpc>
                <a:spcPts val="2500"/>
              </a:lnSpc>
              <a:spcBef>
                <a:spcPts val="2000"/>
              </a:spcBef>
            </a:pPr>
            <a:r>
              <a:rPr lang="en-US" dirty="0"/>
              <a:t>Studies that reuse legacy data may yield new insights that require a bird’s-eye view to be discovered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75C32B-5693-4373-8C92-0F1EA4BF6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Case study – some key points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7DA692-42E5-4A0A-9CDD-E44BD9EB40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19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B17F39-CA22-462F-AB13-B2A3F589F3B3}"/>
              </a:ext>
            </a:extLst>
          </p:cNvPr>
          <p:cNvSpPr txBox="1"/>
          <p:nvPr/>
        </p:nvSpPr>
        <p:spPr>
          <a:xfrm>
            <a:off x="1998133" y="4777395"/>
            <a:ext cx="66994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nl-NL" sz="900" i="1" dirty="0"/>
              <a:t>Quik C, Van der Velde Y, Harkema T, Van der Plicht H, Quik J, Van Beek R, Wallinga J (2021) Using </a:t>
            </a:r>
            <a:r>
              <a:rPr lang="nl-NL" sz="900" i="1" dirty="0" err="1"/>
              <a:t>legacy</a:t>
            </a:r>
            <a:r>
              <a:rPr lang="nl-NL" sz="900" i="1" dirty="0"/>
              <a:t> data </a:t>
            </a:r>
            <a:r>
              <a:rPr lang="nl-NL" sz="900" i="1" dirty="0" err="1"/>
              <a:t>to</a:t>
            </a:r>
            <a:r>
              <a:rPr lang="nl-NL" sz="900" i="1" dirty="0"/>
              <a:t> </a:t>
            </a:r>
            <a:r>
              <a:rPr lang="nl-NL" sz="900" i="1" dirty="0" err="1"/>
              <a:t>reconstruct</a:t>
            </a:r>
            <a:r>
              <a:rPr lang="nl-NL" sz="900" i="1" dirty="0"/>
              <a:t> </a:t>
            </a:r>
            <a:r>
              <a:rPr lang="nl-NL" sz="900" i="1" dirty="0" err="1"/>
              <a:t>the</a:t>
            </a:r>
            <a:r>
              <a:rPr lang="nl-NL" sz="900" i="1" dirty="0"/>
              <a:t> past? </a:t>
            </a:r>
            <a:r>
              <a:rPr lang="nl-NL" sz="900" i="1" dirty="0" err="1"/>
              <a:t>Rescue</a:t>
            </a:r>
            <a:r>
              <a:rPr lang="nl-NL" sz="900" i="1" dirty="0"/>
              <a:t>, rigor </a:t>
            </a:r>
            <a:r>
              <a:rPr lang="nl-NL" sz="900" i="1" dirty="0" err="1"/>
              <a:t>and</a:t>
            </a:r>
            <a:r>
              <a:rPr lang="nl-NL" sz="900" i="1" dirty="0"/>
              <a:t> </a:t>
            </a:r>
            <a:r>
              <a:rPr lang="nl-NL" sz="900" i="1" dirty="0" err="1"/>
              <a:t>reuse</a:t>
            </a:r>
            <a:r>
              <a:rPr lang="nl-NL" sz="900" i="1" dirty="0"/>
              <a:t> in </a:t>
            </a:r>
            <a:r>
              <a:rPr lang="nl-NL" sz="900" i="1" dirty="0" err="1"/>
              <a:t>peatland</a:t>
            </a:r>
            <a:r>
              <a:rPr lang="nl-NL" sz="900" i="1" dirty="0"/>
              <a:t> </a:t>
            </a:r>
            <a:r>
              <a:rPr lang="nl-NL" sz="900" i="1" dirty="0" err="1"/>
              <a:t>geochronology</a:t>
            </a:r>
            <a:r>
              <a:rPr lang="nl-NL" sz="900" i="1" dirty="0"/>
              <a:t>. Earth Surface </a:t>
            </a:r>
            <a:r>
              <a:rPr lang="nl-NL" sz="900" i="1" dirty="0" err="1"/>
              <a:t>Processes</a:t>
            </a:r>
            <a:r>
              <a:rPr lang="nl-NL" sz="900" i="1" dirty="0"/>
              <a:t> </a:t>
            </a:r>
            <a:r>
              <a:rPr lang="nl-NL" sz="900" i="1" dirty="0" err="1"/>
              <a:t>and</a:t>
            </a:r>
            <a:r>
              <a:rPr lang="nl-NL" sz="900" i="1" dirty="0"/>
              <a:t> </a:t>
            </a:r>
            <a:r>
              <a:rPr lang="nl-NL" sz="900" i="1" dirty="0" err="1"/>
              <a:t>Landforms</a:t>
            </a:r>
            <a:r>
              <a:rPr lang="nl-NL" sz="900" i="1" dirty="0"/>
              <a:t> 46:2607-2631 </a:t>
            </a:r>
            <a:r>
              <a:rPr lang="nl-NL" sz="900" i="1" dirty="0">
                <a:hlinkClick r:id="rId2"/>
              </a:rPr>
              <a:t>https://doi.org/10.1002/esp.5196</a:t>
            </a:r>
            <a:r>
              <a:rPr lang="nl-NL" sz="900" i="1" dirty="0"/>
              <a:t> </a:t>
            </a:r>
            <a:endParaRPr lang="nl-NL" sz="900" dirty="0"/>
          </a:p>
        </p:txBody>
      </p:sp>
    </p:spTree>
    <p:extLst>
      <p:ext uri="{BB962C8B-B14F-4D97-AF65-F5344CB8AC3E}">
        <p14:creationId xmlns:p14="http://schemas.microsoft.com/office/powerpoint/2010/main" val="1036014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8F802F7-9496-475A-B1E8-D01CDDDF39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3200" y="1400368"/>
            <a:ext cx="8398800" cy="3092400"/>
          </a:xfrm>
        </p:spPr>
        <p:txBody>
          <a:bodyPr/>
          <a:lstStyle/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r>
              <a:rPr lang="en-GB" sz="1600" dirty="0">
                <a:latin typeface="+mj-lt"/>
              </a:rPr>
              <a:t>	</a:t>
            </a:r>
            <a:r>
              <a:rPr lang="en-GB" sz="1600" b="1" i="1" dirty="0">
                <a:solidFill>
                  <a:srgbClr val="FF6600"/>
                </a:solidFill>
                <a:latin typeface="Trebuchet MS"/>
              </a:rPr>
              <a:t>F</a:t>
            </a:r>
            <a:r>
              <a:rPr lang="en-GB" sz="1600" i="1" dirty="0">
                <a:solidFill>
                  <a:srgbClr val="FF6600"/>
                </a:solidFill>
                <a:latin typeface="Trebuchet MS"/>
              </a:rPr>
              <a:t>	</a:t>
            </a:r>
            <a:r>
              <a:rPr lang="en-GB" sz="1600" dirty="0">
                <a:latin typeface="+mj-lt"/>
              </a:rPr>
              <a:t>Findable			Where do we find it?</a:t>
            </a:r>
          </a:p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endParaRPr lang="en-GB" sz="1600" dirty="0">
              <a:latin typeface="+mj-lt"/>
              <a:ea typeface="Verdana"/>
            </a:endParaRPr>
          </a:p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r>
              <a:rPr lang="en-GB" sz="1600" dirty="0">
                <a:latin typeface="+mj-lt"/>
              </a:rPr>
              <a:t>	</a:t>
            </a:r>
            <a:r>
              <a:rPr lang="en-GB" sz="1600" b="1" i="1" dirty="0">
                <a:solidFill>
                  <a:srgbClr val="FF6600"/>
                </a:solidFill>
                <a:latin typeface="Trebuchet MS"/>
              </a:rPr>
              <a:t>A</a:t>
            </a:r>
            <a:r>
              <a:rPr lang="en-GB" sz="1600" i="1" dirty="0">
                <a:solidFill>
                  <a:srgbClr val="FF6600"/>
                </a:solidFill>
                <a:latin typeface="Trebuchet MS"/>
              </a:rPr>
              <a:t>	</a:t>
            </a:r>
            <a:r>
              <a:rPr lang="en-GB" sz="1600" dirty="0">
                <a:latin typeface="+mj-lt"/>
              </a:rPr>
              <a:t>Accessible		How do we obtain access to it?</a:t>
            </a:r>
          </a:p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endParaRPr lang="en-GB" sz="1600" dirty="0">
              <a:latin typeface="+mj-lt"/>
              <a:ea typeface="Verdana"/>
            </a:endParaRPr>
          </a:p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r>
              <a:rPr lang="en-GB" sz="1600" dirty="0">
                <a:latin typeface="+mj-lt"/>
              </a:rPr>
              <a:t>	</a:t>
            </a:r>
            <a:r>
              <a:rPr lang="en-GB" sz="1600" b="1" i="1" dirty="0">
                <a:solidFill>
                  <a:srgbClr val="FF6600"/>
                </a:solidFill>
                <a:latin typeface="Trebuchet MS"/>
              </a:rPr>
              <a:t>I</a:t>
            </a:r>
            <a:r>
              <a:rPr lang="en-GB" sz="1600" i="1" dirty="0">
                <a:solidFill>
                  <a:srgbClr val="FF6600"/>
                </a:solidFill>
                <a:latin typeface="Trebuchet MS"/>
              </a:rPr>
              <a:t>	</a:t>
            </a:r>
            <a:r>
              <a:rPr lang="en-GB" sz="1600" dirty="0">
                <a:latin typeface="+mj-lt"/>
              </a:rPr>
              <a:t>Interoperable		Can we read the file types?</a:t>
            </a:r>
          </a:p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endParaRPr lang="en-GB" sz="1600" dirty="0">
              <a:latin typeface="+mj-lt"/>
              <a:ea typeface="Verdana"/>
            </a:endParaRPr>
          </a:p>
          <a:p>
            <a:pPr marL="109220" indent="0">
              <a:lnSpc>
                <a:spcPct val="100000"/>
              </a:lnSpc>
              <a:buNone/>
              <a:tabLst>
                <a:tab pos="542925" algn="l"/>
              </a:tabLst>
            </a:pPr>
            <a:r>
              <a:rPr lang="en-GB" sz="1600" dirty="0">
                <a:latin typeface="+mj-lt"/>
              </a:rPr>
              <a:t>	</a:t>
            </a:r>
            <a:r>
              <a:rPr lang="en-GB" sz="1600" b="1" i="1" dirty="0">
                <a:solidFill>
                  <a:srgbClr val="FF6600"/>
                </a:solidFill>
                <a:latin typeface="Trebuchet MS"/>
              </a:rPr>
              <a:t>R</a:t>
            </a:r>
            <a:r>
              <a:rPr lang="en-GB" sz="1600" i="1" dirty="0">
                <a:solidFill>
                  <a:srgbClr val="FF6600"/>
                </a:solidFill>
                <a:latin typeface="Trebuchet MS"/>
              </a:rPr>
              <a:t>	</a:t>
            </a:r>
            <a:r>
              <a:rPr lang="en-GB" sz="1600" dirty="0">
                <a:latin typeface="+mj-lt"/>
              </a:rPr>
              <a:t>Reusable		1) Are we allowed to reuse it?</a:t>
            </a:r>
            <a:br>
              <a:rPr lang="en-GB" sz="1600" dirty="0">
                <a:latin typeface="+mj-lt"/>
              </a:rPr>
            </a:br>
            <a:r>
              <a:rPr lang="en-GB" sz="1600" dirty="0">
                <a:latin typeface="+mj-lt"/>
              </a:rPr>
              <a:t>					2) Do we understand what the data means? 					</a:t>
            </a:r>
            <a:endParaRPr lang="en-GB" sz="1600" dirty="0">
              <a:ea typeface="Verdana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ED012C-8DB2-44A4-87BD-62A95C7E4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20708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sz="2800" dirty="0"/>
              <a:t>How can we reuse existing data?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1A7140-63DF-4AE9-B7C0-5191B4BF08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</a:t>
            </a:fld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BC0ED8-C55A-4051-A80E-902AA6DF7A89}"/>
              </a:ext>
            </a:extLst>
          </p:cNvPr>
          <p:cNvSpPr/>
          <p:nvPr/>
        </p:nvSpPr>
        <p:spPr>
          <a:xfrm>
            <a:off x="659386" y="4506081"/>
            <a:ext cx="8038214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109220" algn="r"/>
            <a:r>
              <a:rPr lang="en-GB" sz="900" dirty="0"/>
              <a:t>More background:</a:t>
            </a:r>
            <a:endParaRPr lang="en-GB" sz="900" dirty="0">
              <a:cs typeface="Calibri" pitchFamily="34" charset="0"/>
              <a:hlinkClick r:id="rId2"/>
            </a:endParaRPr>
          </a:p>
          <a:p>
            <a:pPr algn="r"/>
            <a:r>
              <a:rPr lang="en-GB" sz="900" dirty="0">
                <a:latin typeface="Calibri"/>
                <a:cs typeface="Calibri"/>
              </a:rPr>
              <a:t>Wilkinson M.D.</a:t>
            </a:r>
            <a:r>
              <a:rPr lang="en-GB" sz="900" i="1" dirty="0">
                <a:latin typeface="Calibri"/>
                <a:cs typeface="Calibri"/>
              </a:rPr>
              <a:t>, </a:t>
            </a:r>
            <a:r>
              <a:rPr lang="en-GB" sz="900" dirty="0">
                <a:latin typeface="Calibri"/>
                <a:cs typeface="Calibri"/>
              </a:rPr>
              <a:t>Dumontier M.</a:t>
            </a:r>
            <a:r>
              <a:rPr lang="en-GB" sz="900" i="1" dirty="0">
                <a:latin typeface="Calibri"/>
                <a:cs typeface="Calibri"/>
              </a:rPr>
              <a:t>, </a:t>
            </a:r>
            <a:r>
              <a:rPr lang="en-GB" sz="900" dirty="0" err="1">
                <a:latin typeface="Calibri"/>
                <a:cs typeface="Calibri"/>
              </a:rPr>
              <a:t>Aalbersberg</a:t>
            </a:r>
            <a:r>
              <a:rPr lang="en-GB" sz="900" dirty="0">
                <a:latin typeface="Calibri"/>
                <a:cs typeface="Calibri"/>
              </a:rPr>
              <a:t> I.J.</a:t>
            </a:r>
            <a:r>
              <a:rPr lang="en-GB" sz="900" i="1" dirty="0">
                <a:latin typeface="Calibri"/>
                <a:cs typeface="Calibri"/>
              </a:rPr>
              <a:t>, </a:t>
            </a:r>
            <a:r>
              <a:rPr lang="en-GB" sz="900" dirty="0">
                <a:latin typeface="Calibri"/>
                <a:cs typeface="Calibri"/>
              </a:rPr>
              <a:t>Appleton G.</a:t>
            </a:r>
            <a:r>
              <a:rPr lang="en-GB" sz="900" i="1" dirty="0">
                <a:latin typeface="Calibri"/>
                <a:cs typeface="Calibri"/>
              </a:rPr>
              <a:t>, </a:t>
            </a:r>
            <a:r>
              <a:rPr lang="en-GB" sz="900" dirty="0">
                <a:latin typeface="Calibri"/>
                <a:cs typeface="Calibri"/>
              </a:rPr>
              <a:t>Axton M.</a:t>
            </a:r>
            <a:r>
              <a:rPr lang="en-GB" sz="900" i="1" dirty="0">
                <a:latin typeface="Calibri"/>
                <a:cs typeface="Calibri"/>
              </a:rPr>
              <a:t>, </a:t>
            </a:r>
            <a:r>
              <a:rPr lang="en-GB" sz="900" dirty="0" err="1">
                <a:latin typeface="Calibri"/>
                <a:cs typeface="Calibri"/>
              </a:rPr>
              <a:t>Baak</a:t>
            </a:r>
            <a:r>
              <a:rPr lang="en-GB" sz="900" dirty="0">
                <a:latin typeface="Calibri"/>
                <a:cs typeface="Calibri"/>
              </a:rPr>
              <a:t> A.</a:t>
            </a:r>
            <a:r>
              <a:rPr lang="en-GB" sz="900" i="1" dirty="0">
                <a:latin typeface="Calibri"/>
                <a:cs typeface="Calibri"/>
              </a:rPr>
              <a:t>, et al.</a:t>
            </a:r>
            <a:r>
              <a:rPr lang="en-GB" sz="900" dirty="0">
                <a:latin typeface="Calibri"/>
                <a:cs typeface="Calibri"/>
              </a:rPr>
              <a:t> (2016). The FAIR Guiding Principles for</a:t>
            </a:r>
            <a:br>
              <a:rPr lang="en-GB" sz="900" dirty="0">
                <a:latin typeface="Calibri"/>
                <a:cs typeface="Calibri"/>
              </a:rPr>
            </a:br>
            <a:r>
              <a:rPr lang="en-GB" sz="900" dirty="0">
                <a:latin typeface="Calibri"/>
                <a:cs typeface="Calibri"/>
              </a:rPr>
              <a:t>scientific data management and stewardship</a:t>
            </a:r>
            <a:r>
              <a:rPr lang="en-GB" sz="900" i="1" dirty="0">
                <a:latin typeface="Calibri"/>
                <a:cs typeface="Calibri"/>
              </a:rPr>
              <a:t>. </a:t>
            </a:r>
            <a:r>
              <a:rPr lang="en-GB" sz="900" dirty="0">
                <a:latin typeface="Calibri"/>
                <a:cs typeface="Calibri"/>
              </a:rPr>
              <a:t>Scientific Data</a:t>
            </a:r>
            <a:r>
              <a:rPr lang="en-GB" sz="900" i="1" dirty="0">
                <a:latin typeface="Calibri"/>
                <a:cs typeface="Calibri"/>
              </a:rPr>
              <a:t>, </a:t>
            </a:r>
            <a:r>
              <a:rPr lang="en-GB" sz="900" dirty="0">
                <a:latin typeface="Calibri"/>
                <a:cs typeface="Calibri"/>
              </a:rPr>
              <a:t>3(1),</a:t>
            </a:r>
            <a:r>
              <a:rPr lang="en-GB" sz="900" i="1" dirty="0">
                <a:latin typeface="Calibri"/>
                <a:cs typeface="Calibri"/>
              </a:rPr>
              <a:t> </a:t>
            </a:r>
            <a:r>
              <a:rPr lang="en-GB" sz="900" dirty="0">
                <a:latin typeface="Calibri"/>
                <a:cs typeface="Calibri"/>
              </a:rPr>
              <a:t>160018</a:t>
            </a:r>
            <a:r>
              <a:rPr lang="en-GB" sz="900" i="1" dirty="0">
                <a:latin typeface="Calibri"/>
                <a:cs typeface="Calibri"/>
              </a:rPr>
              <a:t>–</a:t>
            </a:r>
            <a:r>
              <a:rPr lang="en-GB" sz="900" dirty="0">
                <a:latin typeface="Calibri"/>
                <a:cs typeface="Calibri"/>
              </a:rPr>
              <a:t>160019</a:t>
            </a:r>
            <a:r>
              <a:rPr lang="en-GB" sz="900" i="1" dirty="0">
                <a:latin typeface="Calibri"/>
                <a:cs typeface="Calibri"/>
              </a:rPr>
              <a:t>. </a:t>
            </a:r>
            <a:r>
              <a:rPr lang="en-GB" sz="900" u="sng" dirty="0">
                <a:latin typeface="Calibri"/>
                <a:cs typeface="Calibri"/>
                <a:hlinkClick r:id="rId3"/>
              </a:rPr>
              <a:t>https://doi.org/10.1038/sdata.2016.18</a:t>
            </a:r>
            <a:r>
              <a:rPr lang="en-GB" sz="900" dirty="0">
                <a:latin typeface="Calibri"/>
                <a:cs typeface="Calibri"/>
              </a:rPr>
              <a:t> </a:t>
            </a:r>
          </a:p>
          <a:p>
            <a:pPr algn="r"/>
            <a:r>
              <a:rPr lang="en-GB" sz="900" dirty="0">
                <a:latin typeface="Calibri"/>
                <a:cs typeface="Calibri"/>
                <a:hlinkClick r:id="rId4"/>
              </a:rPr>
              <a:t>http://www.copdess.org/enabling-fair-data-project/commitment-to-enabling-fair-data-in-the-earth-space-and-environmental-sciences/</a:t>
            </a:r>
            <a:endParaRPr lang="en-GB" sz="900" dirty="0">
              <a:latin typeface="Calibri"/>
              <a:cs typeface="Calibri"/>
            </a:endParaRPr>
          </a:p>
        </p:txBody>
      </p:sp>
      <p:pic>
        <p:nvPicPr>
          <p:cNvPr id="11" name="Graphic 10" descr="Continuous Improvement outline">
            <a:extLst>
              <a:ext uri="{FF2B5EF4-FFF2-40B4-BE49-F238E27FC236}">
                <a16:creationId xmlns:a16="http://schemas.microsoft.com/office/drawing/2014/main" id="{AE2EB10E-2648-49B2-B7AA-BD97DB0E8C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00657" y="3519718"/>
            <a:ext cx="720000" cy="720000"/>
          </a:xfrm>
          <a:prstGeom prst="rect">
            <a:avLst/>
          </a:prstGeom>
        </p:spPr>
      </p:pic>
      <p:pic>
        <p:nvPicPr>
          <p:cNvPr id="12" name="Graphic 11" descr="Door Open outline">
            <a:extLst>
              <a:ext uri="{FF2B5EF4-FFF2-40B4-BE49-F238E27FC236}">
                <a16:creationId xmlns:a16="http://schemas.microsoft.com/office/drawing/2014/main" id="{C5C949B5-3061-4211-9BE6-F4C37514C0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200657" y="1997634"/>
            <a:ext cx="720000" cy="720000"/>
          </a:xfrm>
          <a:prstGeom prst="rect">
            <a:avLst/>
          </a:prstGeom>
        </p:spPr>
      </p:pic>
      <p:pic>
        <p:nvPicPr>
          <p:cNvPr id="13" name="Graphic 12" descr="Magnifying glass outline">
            <a:extLst>
              <a:ext uri="{FF2B5EF4-FFF2-40B4-BE49-F238E27FC236}">
                <a16:creationId xmlns:a16="http://schemas.microsoft.com/office/drawing/2014/main" id="{6857694A-2CFC-4FBE-B120-8DCFE46EB47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200657" y="1239744"/>
            <a:ext cx="720000" cy="720000"/>
          </a:xfrm>
          <a:prstGeom prst="rect">
            <a:avLst/>
          </a:prstGeom>
        </p:spPr>
      </p:pic>
      <p:pic>
        <p:nvPicPr>
          <p:cNvPr id="14" name="Graphic 13" descr="Plugged Unplugged outline">
            <a:extLst>
              <a:ext uri="{FF2B5EF4-FFF2-40B4-BE49-F238E27FC236}">
                <a16:creationId xmlns:a16="http://schemas.microsoft.com/office/drawing/2014/main" id="{4D5DD5DA-9B2F-4C47-A8A8-1D42ED4573F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200657" y="2872663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07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8AFA88D-5E24-4A6F-BA74-CC45AC1C39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rgbClr val="34B233"/>
                </a:solidFill>
              </a:rPr>
              <a:t>Dates performed at the radiocarbon lab of University of Groningen, either longer than 10 years ago  or published with CC-BY license</a:t>
            </a:r>
          </a:p>
          <a:p>
            <a:pPr>
              <a:lnSpc>
                <a:spcPct val="150000"/>
              </a:lnSpc>
            </a:pPr>
            <a:r>
              <a:rPr lang="en-GB" i="1" dirty="0">
                <a:solidFill>
                  <a:srgbClr val="FF0000"/>
                </a:solidFill>
              </a:rPr>
              <a:t>Dates performed at the </a:t>
            </a:r>
            <a:r>
              <a:rPr lang="en-US" i="1" dirty="0">
                <a:solidFill>
                  <a:srgbClr val="FF0000"/>
                </a:solidFill>
              </a:rPr>
              <a:t>radiocarbon lab of University of Groningen</a:t>
            </a:r>
            <a:r>
              <a:rPr lang="en-GB" i="1" dirty="0">
                <a:solidFill>
                  <a:srgbClr val="FF0000"/>
                </a:solidFill>
              </a:rPr>
              <a:t>, either less than 10 years ago or not published with CC-BY license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34B233"/>
                </a:solidFill>
              </a:rPr>
              <a:t>Dates performed at other labs, published with CC-BY license</a:t>
            </a:r>
          </a:p>
          <a:p>
            <a:pPr>
              <a:lnSpc>
                <a:spcPct val="150000"/>
              </a:lnSpc>
            </a:pPr>
            <a:r>
              <a:rPr lang="en-GB" i="1" dirty="0">
                <a:solidFill>
                  <a:srgbClr val="FF0000"/>
                </a:solidFill>
              </a:rPr>
              <a:t>Dates performed at other labs, published without CC-BY license</a:t>
            </a:r>
          </a:p>
          <a:p>
            <a:pPr>
              <a:lnSpc>
                <a:spcPct val="150000"/>
              </a:lnSpc>
            </a:pPr>
            <a:endParaRPr lang="en-GB" dirty="0"/>
          </a:p>
          <a:p>
            <a:pPr>
              <a:lnSpc>
                <a:spcPct val="150000"/>
              </a:lnSpc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8BC4E1-0B8D-4668-A231-FE05A0778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Case study – FAIR dataset of reused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23DE1-99FA-4435-8C3C-6F2CE9F08D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20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9015F6-2823-4B70-8C1E-A2C293EDA882}"/>
              </a:ext>
            </a:extLst>
          </p:cNvPr>
          <p:cNvSpPr txBox="1"/>
          <p:nvPr/>
        </p:nvSpPr>
        <p:spPr>
          <a:xfrm>
            <a:off x="2438733" y="4777395"/>
            <a:ext cx="62588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nl-NL" sz="900" i="1" dirty="0"/>
              <a:t>Quik C, Van der Velde Y, Harkema T, Van der Plicht H, Quik J, Van Beek R, Wallinga J (2021) Data </a:t>
            </a:r>
            <a:r>
              <a:rPr lang="nl-NL" sz="900" i="1" dirty="0" err="1"/>
              <a:t>from</a:t>
            </a:r>
            <a:r>
              <a:rPr lang="nl-NL" sz="900" i="1" dirty="0"/>
              <a:t>: Using </a:t>
            </a:r>
            <a:r>
              <a:rPr lang="nl-NL" sz="900" i="1" dirty="0" err="1"/>
              <a:t>legacy</a:t>
            </a:r>
            <a:r>
              <a:rPr lang="nl-NL" sz="900" i="1" dirty="0"/>
              <a:t> data </a:t>
            </a:r>
            <a:r>
              <a:rPr lang="nl-NL" sz="900" i="1" dirty="0" err="1"/>
              <a:t>to</a:t>
            </a:r>
            <a:r>
              <a:rPr lang="nl-NL" sz="900" i="1" dirty="0"/>
              <a:t> </a:t>
            </a:r>
            <a:r>
              <a:rPr lang="nl-NL" sz="900" i="1" dirty="0" err="1"/>
              <a:t>reconstruct</a:t>
            </a:r>
            <a:r>
              <a:rPr lang="nl-NL" sz="900" i="1" dirty="0"/>
              <a:t> </a:t>
            </a:r>
            <a:r>
              <a:rPr lang="nl-NL" sz="900" i="1" dirty="0" err="1"/>
              <a:t>the</a:t>
            </a:r>
            <a:r>
              <a:rPr lang="nl-NL" sz="900" i="1" dirty="0"/>
              <a:t> past? </a:t>
            </a:r>
            <a:r>
              <a:rPr lang="nl-NL" sz="900" i="1" dirty="0" err="1"/>
              <a:t>Rescue</a:t>
            </a:r>
            <a:r>
              <a:rPr lang="nl-NL" sz="900" i="1" dirty="0"/>
              <a:t>, rigor </a:t>
            </a:r>
            <a:r>
              <a:rPr lang="nl-NL" sz="900" i="1" dirty="0" err="1"/>
              <a:t>and</a:t>
            </a:r>
            <a:r>
              <a:rPr lang="nl-NL" sz="900" i="1" dirty="0"/>
              <a:t> </a:t>
            </a:r>
            <a:r>
              <a:rPr lang="nl-NL" sz="900" i="1" dirty="0" err="1"/>
              <a:t>reuse</a:t>
            </a:r>
            <a:r>
              <a:rPr lang="nl-NL" sz="900" i="1" dirty="0"/>
              <a:t> in </a:t>
            </a:r>
            <a:r>
              <a:rPr lang="nl-NL" sz="900" i="1" dirty="0" err="1"/>
              <a:t>peatland</a:t>
            </a:r>
            <a:r>
              <a:rPr lang="nl-NL" sz="900" i="1" dirty="0"/>
              <a:t> </a:t>
            </a:r>
            <a:r>
              <a:rPr lang="nl-NL" sz="900" i="1" dirty="0" err="1"/>
              <a:t>geochronology</a:t>
            </a:r>
            <a:r>
              <a:rPr lang="nl-NL" sz="900" i="1" dirty="0"/>
              <a:t>. 4TU.ResearchData </a:t>
            </a:r>
            <a:r>
              <a:rPr lang="nl-NL" sz="900" i="1" dirty="0">
                <a:solidFill>
                  <a:srgbClr val="00549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nl-NL" sz="900" i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://doi.org/10.4121/14406347</a:t>
            </a:r>
            <a:endParaRPr lang="nl-NL" sz="900" dirty="0"/>
          </a:p>
        </p:txBody>
      </p:sp>
    </p:spTree>
    <p:extLst>
      <p:ext uri="{BB962C8B-B14F-4D97-AF65-F5344CB8AC3E}">
        <p14:creationId xmlns:p14="http://schemas.microsoft.com/office/powerpoint/2010/main" val="171778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8AFA88D-5E24-4A6F-BA74-CC45AC1C39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/>
              <a:t>Contacted authors</a:t>
            </a:r>
          </a:p>
          <a:p>
            <a:pPr>
              <a:lnSpc>
                <a:spcPct val="150000"/>
              </a:lnSpc>
            </a:pPr>
            <a:r>
              <a:rPr lang="en-GB" dirty="0"/>
              <a:t>Permission to: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reuse the data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publish the data in a CC-BY dataset of the reused dates</a:t>
            </a:r>
          </a:p>
          <a:p>
            <a:pPr>
              <a:lnSpc>
                <a:spcPct val="150000"/>
              </a:lnSpc>
            </a:pPr>
            <a:endParaRPr lang="en-GB" dirty="0"/>
          </a:p>
          <a:p>
            <a:pPr>
              <a:lnSpc>
                <a:spcPct val="150000"/>
              </a:lnSpc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8BC4E1-0B8D-4668-A231-FE05A0778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Case study – FAIR dataset of reused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23DE1-99FA-4435-8C3C-6F2CE9F08D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21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9015F6-2823-4B70-8C1E-A2C293EDA882}"/>
              </a:ext>
            </a:extLst>
          </p:cNvPr>
          <p:cNvSpPr txBox="1"/>
          <p:nvPr/>
        </p:nvSpPr>
        <p:spPr>
          <a:xfrm>
            <a:off x="2438733" y="4777395"/>
            <a:ext cx="62588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900" i="1"/>
              <a:t>Quik C, Van der Velde Y, Harkema T, Van der Plicht H, Quik J, Van Beek R, Wallinga J (2021) Data from: Using legacy data to reconstruct the past? Rescue, rigor and reuse in peatland geochronology. 4TU.ResearchData </a:t>
            </a:r>
            <a:r>
              <a:rPr lang="en-GB" sz="900" i="1">
                <a:solidFill>
                  <a:srgbClr val="00549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en-GB" sz="900" i="1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://doi.org/10.4121/14406347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21940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18BC4E1-0B8D-4668-A231-FE05A0778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Case study – FAIR dataset of reused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23DE1-99FA-4435-8C3C-6F2CE9F08D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22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9724C8-5802-44F4-A7DC-4525331718CF}"/>
              </a:ext>
            </a:extLst>
          </p:cNvPr>
          <p:cNvSpPr txBox="1"/>
          <p:nvPr/>
        </p:nvSpPr>
        <p:spPr>
          <a:xfrm>
            <a:off x="2438733" y="4777395"/>
            <a:ext cx="62588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nl-NL" sz="900" i="1" dirty="0"/>
              <a:t>Quik C, Van der Velde Y, Harkema T, Van der Plicht H, Quik J, Van Beek R, Wallinga J (2021) Data </a:t>
            </a:r>
            <a:r>
              <a:rPr lang="nl-NL" sz="900" i="1" dirty="0" err="1"/>
              <a:t>from</a:t>
            </a:r>
            <a:r>
              <a:rPr lang="nl-NL" sz="900" i="1" dirty="0"/>
              <a:t>: Using </a:t>
            </a:r>
            <a:r>
              <a:rPr lang="nl-NL" sz="900" i="1" dirty="0" err="1"/>
              <a:t>legacy</a:t>
            </a:r>
            <a:r>
              <a:rPr lang="nl-NL" sz="900" i="1" dirty="0"/>
              <a:t> data </a:t>
            </a:r>
            <a:r>
              <a:rPr lang="nl-NL" sz="900" i="1" dirty="0" err="1"/>
              <a:t>to</a:t>
            </a:r>
            <a:r>
              <a:rPr lang="nl-NL" sz="900" i="1" dirty="0"/>
              <a:t> </a:t>
            </a:r>
            <a:r>
              <a:rPr lang="nl-NL" sz="900" i="1" dirty="0" err="1"/>
              <a:t>reconstruct</a:t>
            </a:r>
            <a:r>
              <a:rPr lang="nl-NL" sz="900" i="1" dirty="0"/>
              <a:t> </a:t>
            </a:r>
            <a:r>
              <a:rPr lang="nl-NL" sz="900" i="1" dirty="0" err="1"/>
              <a:t>the</a:t>
            </a:r>
            <a:r>
              <a:rPr lang="nl-NL" sz="900" i="1" dirty="0"/>
              <a:t> past? </a:t>
            </a:r>
            <a:r>
              <a:rPr lang="nl-NL" sz="900" i="1" dirty="0" err="1"/>
              <a:t>Rescue</a:t>
            </a:r>
            <a:r>
              <a:rPr lang="nl-NL" sz="900" i="1" dirty="0"/>
              <a:t>, rigor </a:t>
            </a:r>
            <a:r>
              <a:rPr lang="nl-NL" sz="900" i="1" dirty="0" err="1"/>
              <a:t>and</a:t>
            </a:r>
            <a:r>
              <a:rPr lang="nl-NL" sz="900" i="1" dirty="0"/>
              <a:t> </a:t>
            </a:r>
            <a:r>
              <a:rPr lang="nl-NL" sz="900" i="1" dirty="0" err="1"/>
              <a:t>reuse</a:t>
            </a:r>
            <a:r>
              <a:rPr lang="nl-NL" sz="900" i="1" dirty="0"/>
              <a:t> in </a:t>
            </a:r>
            <a:r>
              <a:rPr lang="nl-NL" sz="900" i="1" dirty="0" err="1"/>
              <a:t>peatland</a:t>
            </a:r>
            <a:r>
              <a:rPr lang="nl-NL" sz="900" i="1" dirty="0"/>
              <a:t> </a:t>
            </a:r>
            <a:r>
              <a:rPr lang="nl-NL" sz="900" i="1" dirty="0" err="1"/>
              <a:t>geochronology</a:t>
            </a:r>
            <a:r>
              <a:rPr lang="nl-NL" sz="900" i="1" dirty="0"/>
              <a:t>. 4TU.ResearchData </a:t>
            </a:r>
            <a:r>
              <a:rPr lang="nl-NL" sz="900" i="1" dirty="0">
                <a:solidFill>
                  <a:srgbClr val="00549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nl-NL" sz="900" i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://doi.org/10.4121/14406347</a:t>
            </a:r>
            <a:endParaRPr lang="nl-NL" sz="9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18F2FA-4FC3-41A5-B453-6200F5F514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33" t="4361" r="1680" b="6518"/>
          <a:stretch/>
        </p:blipFill>
        <p:spPr>
          <a:xfrm>
            <a:off x="1037167" y="1253066"/>
            <a:ext cx="7069666" cy="29887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003204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8AFA88D-5E24-4A6F-BA74-CC45AC1C39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>
                <a:sym typeface="Symbol" panose="05050102010706020507" pitchFamily="18" charset="2"/>
              </a:rPr>
              <a:t> Handout </a:t>
            </a:r>
            <a:r>
              <a:rPr lang="en-GB" i="1" dirty="0"/>
              <a:t>Tips &amp; Tricks for Data Reuse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8BC4E1-0B8D-4668-A231-FE05A0778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Tips &amp; tricks for data reuse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23DE1-99FA-4435-8C3C-6F2CE9F08D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11980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7F90497-B0A6-48AF-BEDD-2458D32DA8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Data collection</a:t>
            </a:r>
          </a:p>
          <a:p>
            <a:pPr lvl="1">
              <a:lnSpc>
                <a:spcPct val="200000"/>
              </a:lnSpc>
            </a:pPr>
            <a:r>
              <a:rPr lang="en-GB" dirty="0"/>
              <a:t>Design a database format for standardized registration of reused data</a:t>
            </a:r>
          </a:p>
          <a:p>
            <a:pPr lvl="1">
              <a:lnSpc>
                <a:spcPct val="200000"/>
              </a:lnSpc>
            </a:pPr>
            <a:r>
              <a:rPr lang="en-GB" dirty="0"/>
              <a:t>It can be useful to keep a list of data that was found but not included in the database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CE589A-C5DD-408F-9DB4-5B8DD3732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Tips &amp; tricks for data reuse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7EBC5C-EFC8-46A5-BD6E-542A7A4523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144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8AFA88D-5E24-4A6F-BA74-CC45AC1C39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Methodology</a:t>
            </a:r>
          </a:p>
          <a:p>
            <a:pPr lvl="1">
              <a:lnSpc>
                <a:spcPct val="200000"/>
              </a:lnSpc>
            </a:pPr>
            <a:r>
              <a:rPr lang="en-GB" dirty="0"/>
              <a:t>How were the data obtained? E.g., which search terms were used to find these data?</a:t>
            </a:r>
          </a:p>
          <a:p>
            <a:pPr lvl="1">
              <a:lnSpc>
                <a:spcPct val="200000"/>
              </a:lnSpc>
            </a:pPr>
            <a:r>
              <a:rPr lang="en-GB" dirty="0"/>
              <a:t>On what terms were data in- or excluded? E.g., excluding hardcopy data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8BC4E1-0B8D-4668-A231-FE05A0778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Tips &amp; tricks for data reuse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23DE1-99FA-4435-8C3C-6F2CE9F08D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3123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8AFA88D-5E24-4A6F-BA74-CC45AC1C39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Methodology (continued)</a:t>
            </a:r>
          </a:p>
          <a:p>
            <a:pPr lvl="1">
              <a:lnSpc>
                <a:spcPct val="200000"/>
              </a:lnSpc>
            </a:pPr>
            <a:r>
              <a:rPr lang="en-GB" dirty="0"/>
              <a:t>How was the suitability of the data for the present meta-analysis determined?</a:t>
            </a:r>
          </a:p>
          <a:p>
            <a:pPr lvl="1">
              <a:lnSpc>
                <a:spcPct val="200000"/>
              </a:lnSpc>
            </a:pPr>
            <a:r>
              <a:rPr lang="en-GB" dirty="0"/>
              <a:t>How was the quality of the data evaluated?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8BC4E1-0B8D-4668-A231-FE05A0778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Tips &amp; tricks for data reuse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23DE1-99FA-4435-8C3C-6F2CE9F08D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7952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E143EF-6A00-414A-B0AC-8E3097A30A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Results and Discussion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Is divergent quality of the reused data affecting conclusions?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Keep in mind that it is a balancing act to reach robustness of conclusions without being too strict and discarding the majority of reused data.</a:t>
            </a:r>
          </a:p>
          <a:p>
            <a:pPr>
              <a:lnSpc>
                <a:spcPct val="200000"/>
              </a:lnSpc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E105E0-9779-462E-B2D2-8F0EDFC82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Tips &amp; tricks for data reuse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88A2B9-A013-4188-B618-48F7536248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1543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E143EF-6A00-414A-B0AC-8E3097A30A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Results and Discussion (continued)</a:t>
            </a:r>
          </a:p>
          <a:p>
            <a:pPr lvl="1">
              <a:lnSpc>
                <a:spcPct val="200000"/>
              </a:lnSpc>
            </a:pPr>
            <a:r>
              <a:rPr lang="en-GB" dirty="0"/>
              <a:t>Keep an eye out that a quality assessment does not lead to over-representation of reused data from only a few studies (data from the same study often have comparable quality).</a:t>
            </a:r>
          </a:p>
          <a:p>
            <a:pPr>
              <a:lnSpc>
                <a:spcPct val="200000"/>
              </a:lnSpc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E105E0-9779-462E-B2D2-8F0EDFC82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Tips &amp; tricks for data reuse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88A2B9-A013-4188-B618-48F7536248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728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7F90497-B0A6-48AF-BEDD-2458D32DA8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Closing the loop: FAIR dataset of reused data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Include a section in the README file where you explain which licenses apply to the reused data, and whether additional permissions were obtained. 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CE589A-C5DD-408F-9DB4-5B8DD3732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Tips &amp; tricks for data reuse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7EBC5C-EFC8-46A5-BD6E-542A7A4523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584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976654-4AE3-4484-A95F-4851AD294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	Findable + Accessible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FC8B45-BC6C-4322-898B-8F5402A3F10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3</a:t>
            </a:fld>
            <a:endParaRPr lang="en-GB" dirty="0"/>
          </a:p>
        </p:txBody>
      </p:sp>
      <p:pic>
        <p:nvPicPr>
          <p:cNvPr id="6" name="Graphic 5" descr="Magnifying glass outline">
            <a:extLst>
              <a:ext uri="{FF2B5EF4-FFF2-40B4-BE49-F238E27FC236}">
                <a16:creationId xmlns:a16="http://schemas.microsoft.com/office/drawing/2014/main" id="{FCA0DC28-7F49-4D4C-8142-FCA94A6A2C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1600" y="243819"/>
            <a:ext cx="720000" cy="720000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C500B47-9EC7-497A-933B-F18DD5E189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/>
              <a:t>Where to find existing data?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Data tables in manuscripts/reports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Data availability statements of manuscripts/reports</a:t>
            </a:r>
          </a:p>
          <a:p>
            <a:pPr lvl="1">
              <a:lnSpc>
                <a:spcPct val="150000"/>
              </a:lnSpc>
            </a:pPr>
            <a:endParaRPr lang="en-GB" dirty="0"/>
          </a:p>
          <a:p>
            <a:pPr>
              <a:lnSpc>
                <a:spcPct val="150000"/>
              </a:lnSpc>
            </a:pPr>
            <a:r>
              <a:rPr lang="en-GB" dirty="0"/>
              <a:t>Where to find </a:t>
            </a:r>
            <a:r>
              <a:rPr lang="en-GB" b="1" dirty="0"/>
              <a:t>more</a:t>
            </a:r>
            <a:r>
              <a:rPr lang="en-GB" dirty="0"/>
              <a:t> existing data?</a:t>
            </a:r>
          </a:p>
        </p:txBody>
      </p:sp>
      <p:pic>
        <p:nvPicPr>
          <p:cNvPr id="9" name="Graphic 8" descr="Door Open outline">
            <a:extLst>
              <a:ext uri="{FF2B5EF4-FFF2-40B4-BE49-F238E27FC236}">
                <a16:creationId xmlns:a16="http://schemas.microsoft.com/office/drawing/2014/main" id="{3361597A-B53C-4DE2-9CB8-2C2BD11F7A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23564" y="243819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46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09FCE92-4D9F-442E-9FC5-2361D9E583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-&gt; Discipline &amp; </a:t>
            </a:r>
            <a:r>
              <a:rPr lang="en-GB"/>
              <a:t>Motivation talk!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DD0A17-F7BA-4FB1-9488-4330E15A5D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0593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CC181A-AF3E-4AEA-903B-794E78298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	 Findable + Accessible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29ECC-57FE-4862-B4C6-3AE907EA44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4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3CF5997-B99F-4C0C-AC57-4B567F2E6E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  <a:buNone/>
            </a:pPr>
            <a:r>
              <a:rPr lang="en-GB" dirty="0"/>
              <a:t>Where to find </a:t>
            </a:r>
            <a:r>
              <a:rPr lang="en-GB" b="1" dirty="0"/>
              <a:t>more</a:t>
            </a:r>
            <a:r>
              <a:rPr lang="en-GB" dirty="0"/>
              <a:t> existing data?</a:t>
            </a:r>
          </a:p>
          <a:p>
            <a:pPr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  <a:buFont typeface="Symbol" panose="05050102010706020507" pitchFamily="18" charset="2"/>
              <a:buChar char=""/>
            </a:pPr>
            <a:r>
              <a:rPr lang="en-GB" dirty="0"/>
              <a:t> Repositories</a:t>
            </a:r>
          </a:p>
          <a:p>
            <a:pPr lvl="1"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</a:pPr>
            <a:r>
              <a:rPr lang="en-GB" dirty="0"/>
              <a:t>Often open access metadata	    </a:t>
            </a:r>
            <a:r>
              <a:rPr lang="en-GB" sz="1600" i="1" dirty="0"/>
              <a:t>Example </a:t>
            </a:r>
            <a:r>
              <a:rPr lang="en-GB" sz="1600" i="1" dirty="0">
                <a:hlinkClick r:id="rId2"/>
              </a:rPr>
              <a:t>4TU.ResearchData</a:t>
            </a:r>
            <a:endParaRPr lang="en-GB" i="1" dirty="0"/>
          </a:p>
          <a:p>
            <a:pPr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  <a:buFont typeface="Symbol" panose="05050102010706020507" pitchFamily="18" charset="2"/>
              <a:buChar char=""/>
            </a:pPr>
            <a:r>
              <a:rPr lang="en-GB" dirty="0"/>
              <a:t> Databases of laboratories</a:t>
            </a:r>
          </a:p>
          <a:p>
            <a:pPr lvl="1"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</a:pPr>
            <a:r>
              <a:rPr lang="en-GB" dirty="0"/>
              <a:t>Open/restricted access		    </a:t>
            </a:r>
            <a:r>
              <a:rPr lang="en-GB" sz="1600" i="1" dirty="0"/>
              <a:t>Example </a:t>
            </a:r>
            <a:r>
              <a:rPr lang="en-GB" sz="1600" i="1" dirty="0">
                <a:hlinkClick r:id="rId3"/>
              </a:rPr>
              <a:t>NCL</a:t>
            </a:r>
            <a:endParaRPr lang="en-GB" sz="1600" i="1" dirty="0"/>
          </a:p>
          <a:p>
            <a:pPr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  <a:buFont typeface="Symbol" panose="05050102010706020507" pitchFamily="18" charset="2"/>
              <a:buChar char=""/>
            </a:pPr>
            <a:r>
              <a:rPr lang="en-GB" dirty="0"/>
              <a:t> Contact the corresponding author</a:t>
            </a:r>
          </a:p>
          <a:p>
            <a:pPr lvl="1"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</a:pPr>
            <a:r>
              <a:rPr lang="en-GB" dirty="0"/>
              <a:t>You can always give it a try... 	    </a:t>
            </a:r>
            <a:r>
              <a:rPr lang="en-GB" sz="1600" i="1" dirty="0" err="1"/>
              <a:t>Gabelica</a:t>
            </a:r>
            <a:r>
              <a:rPr lang="en-GB" sz="1600" i="1" dirty="0"/>
              <a:t> et al., 2022</a:t>
            </a:r>
            <a:endParaRPr lang="nl-NL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13BD5AC-B07F-4934-B335-5E015190B623}"/>
              </a:ext>
            </a:extLst>
          </p:cNvPr>
          <p:cNvSpPr/>
          <p:nvPr/>
        </p:nvSpPr>
        <p:spPr>
          <a:xfrm>
            <a:off x="659386" y="4773787"/>
            <a:ext cx="8038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algn="r"/>
            <a:r>
              <a:rPr lang="en-US" sz="900" dirty="0" err="1"/>
              <a:t>Gabelica</a:t>
            </a:r>
            <a:r>
              <a:rPr lang="en-US" sz="900" dirty="0"/>
              <a:t> M, </a:t>
            </a:r>
            <a:r>
              <a:rPr lang="en-US" sz="900" dirty="0" err="1"/>
              <a:t>Bojčić</a:t>
            </a:r>
            <a:r>
              <a:rPr lang="en-US" sz="900" dirty="0"/>
              <a:t> R, </a:t>
            </a:r>
            <a:r>
              <a:rPr lang="en-US" sz="900" dirty="0" err="1"/>
              <a:t>Puljak</a:t>
            </a:r>
            <a:r>
              <a:rPr lang="en-US" sz="900" dirty="0"/>
              <a:t> L (2022). Many researchers were not compliant with their published data sharing statement:</a:t>
            </a:r>
          </a:p>
          <a:p>
            <a:pPr marL="109728" algn="r"/>
            <a:r>
              <a:rPr lang="en-US" sz="900" dirty="0"/>
              <a:t>a mixed-methods study. Journal of Clinical Epidemiology 150:</a:t>
            </a:r>
            <a:r>
              <a:rPr lang="nl-NL" sz="900" dirty="0"/>
              <a:t>33-41. </a:t>
            </a:r>
            <a:r>
              <a:rPr lang="nl-NL" sz="900" dirty="0">
                <a:hlinkClick r:id="rId4"/>
              </a:rPr>
              <a:t>https://doi.org/10.1016/j.jclinepi.2022.05.019</a:t>
            </a:r>
            <a:r>
              <a:rPr lang="nl-NL" sz="900" dirty="0"/>
              <a:t> </a:t>
            </a:r>
            <a:endParaRPr lang="en-GB" sz="900" dirty="0"/>
          </a:p>
        </p:txBody>
      </p:sp>
      <p:pic>
        <p:nvPicPr>
          <p:cNvPr id="14" name="Graphic 13" descr="Magnifying glass outline">
            <a:extLst>
              <a:ext uri="{FF2B5EF4-FFF2-40B4-BE49-F238E27FC236}">
                <a16:creationId xmlns:a16="http://schemas.microsoft.com/office/drawing/2014/main" id="{0DFA5CB5-C0CF-40A8-B1D9-E15E3EC152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1600" y="243819"/>
            <a:ext cx="720000" cy="720000"/>
          </a:xfrm>
          <a:prstGeom prst="rect">
            <a:avLst/>
          </a:prstGeom>
        </p:spPr>
      </p:pic>
      <p:pic>
        <p:nvPicPr>
          <p:cNvPr id="16" name="Graphic 15" descr="Door Open outline">
            <a:extLst>
              <a:ext uri="{FF2B5EF4-FFF2-40B4-BE49-F238E27FC236}">
                <a16:creationId xmlns:a16="http://schemas.microsoft.com/office/drawing/2014/main" id="{35CE13C6-A957-4522-9952-6F84F96400B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423564" y="243819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251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CC181A-AF3E-4AEA-903B-794E78298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	 Findable + Accessible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29ECC-57FE-4862-B4C6-3AE907EA44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5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3CF5997-B99F-4C0C-AC57-4B567F2E6E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indent="-285750">
              <a:lnSpc>
                <a:spcPts val="3000"/>
              </a:lnSpc>
              <a:spcBef>
                <a:spcPts val="100"/>
              </a:spcBef>
              <a:spcAft>
                <a:spcPts val="100"/>
              </a:spcAft>
            </a:pPr>
            <a:r>
              <a:rPr lang="en-GB" sz="1700" dirty="0"/>
              <a:t>Contact the corresponding author... </a:t>
            </a:r>
            <a:r>
              <a:rPr lang="en-GB" sz="1700" i="1" dirty="0" err="1"/>
              <a:t>Gabelica</a:t>
            </a:r>
            <a:r>
              <a:rPr lang="en-GB" sz="1700" i="1" dirty="0"/>
              <a:t> et al., 2022</a:t>
            </a:r>
            <a:r>
              <a:rPr lang="en-GB" sz="1700" dirty="0"/>
              <a:t>:</a:t>
            </a:r>
          </a:p>
          <a:p>
            <a:pPr lvl="1">
              <a:lnSpc>
                <a:spcPts val="3000"/>
              </a:lnSpc>
              <a:spcBef>
                <a:spcPts val="100"/>
              </a:spcBef>
              <a:spcAft>
                <a:spcPts val="100"/>
              </a:spcAft>
            </a:pPr>
            <a:r>
              <a:rPr lang="en-GB" sz="1700" dirty="0"/>
              <a:t>Investigation of 3556 open access articles</a:t>
            </a:r>
          </a:p>
          <a:p>
            <a:pPr lvl="1">
              <a:lnSpc>
                <a:spcPts val="3000"/>
              </a:lnSpc>
              <a:spcBef>
                <a:spcPts val="100"/>
              </a:spcBef>
              <a:spcAft>
                <a:spcPts val="100"/>
              </a:spcAft>
            </a:pPr>
            <a:r>
              <a:rPr lang="en-GB" sz="1700" dirty="0"/>
              <a:t>Many researchers not compliant with their published data sharing statement</a:t>
            </a:r>
          </a:p>
          <a:p>
            <a:pPr lvl="1">
              <a:lnSpc>
                <a:spcPts val="3000"/>
              </a:lnSpc>
              <a:spcBef>
                <a:spcPts val="100"/>
              </a:spcBef>
              <a:spcAft>
                <a:spcPts val="100"/>
              </a:spcAft>
            </a:pPr>
            <a:r>
              <a:rPr lang="en-GB" sz="1700" dirty="0"/>
              <a:t>Most frequent (42%): data sets available on reasonable request But...</a:t>
            </a:r>
          </a:p>
          <a:p>
            <a:pPr lvl="1">
              <a:lnSpc>
                <a:spcPts val="3000"/>
              </a:lnSpc>
              <a:spcBef>
                <a:spcPts val="100"/>
              </a:spcBef>
              <a:spcAft>
                <a:spcPts val="100"/>
              </a:spcAft>
            </a:pPr>
            <a:r>
              <a:rPr lang="en-GB" sz="1700" dirty="0"/>
              <a:t>Among 1792 manuscripts, 1669 (93%) authors either did not respond or declined to share their data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13BD5AC-B07F-4934-B335-5E015190B623}"/>
              </a:ext>
            </a:extLst>
          </p:cNvPr>
          <p:cNvSpPr/>
          <p:nvPr/>
        </p:nvSpPr>
        <p:spPr>
          <a:xfrm>
            <a:off x="659386" y="4773787"/>
            <a:ext cx="8038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algn="r"/>
            <a:r>
              <a:rPr lang="en-GB" sz="900"/>
              <a:t>Gabelica M, Bojčić R, Puljak L (2022). Many researchers were not compliant with their published data sharing statement:</a:t>
            </a:r>
          </a:p>
          <a:p>
            <a:pPr marL="109728" algn="r"/>
            <a:r>
              <a:rPr lang="en-GB" sz="900"/>
              <a:t>a mixed-methods study. Journal of Clinical Epidemiology 150:33-41. </a:t>
            </a:r>
            <a:r>
              <a:rPr lang="en-GB" sz="900">
                <a:hlinkClick r:id="rId2"/>
              </a:rPr>
              <a:t>https://doi.org/10.1016/j.jclinepi.2022.05.019</a:t>
            </a:r>
            <a:r>
              <a:rPr lang="en-GB" sz="900"/>
              <a:t> </a:t>
            </a:r>
            <a:endParaRPr lang="en-GB" sz="900" dirty="0"/>
          </a:p>
        </p:txBody>
      </p:sp>
      <p:pic>
        <p:nvPicPr>
          <p:cNvPr id="8" name="Graphic 7" descr="Magnifying glass outline">
            <a:extLst>
              <a:ext uri="{FF2B5EF4-FFF2-40B4-BE49-F238E27FC236}">
                <a16:creationId xmlns:a16="http://schemas.microsoft.com/office/drawing/2014/main" id="{22A2DC3C-9AA2-4797-B3BD-0138894DA7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1600" y="243819"/>
            <a:ext cx="720000" cy="720000"/>
          </a:xfrm>
          <a:prstGeom prst="rect">
            <a:avLst/>
          </a:prstGeom>
        </p:spPr>
      </p:pic>
      <p:pic>
        <p:nvPicPr>
          <p:cNvPr id="11" name="Graphic 10" descr="Door Open outline">
            <a:extLst>
              <a:ext uri="{FF2B5EF4-FFF2-40B4-BE49-F238E27FC236}">
                <a16:creationId xmlns:a16="http://schemas.microsoft.com/office/drawing/2014/main" id="{06D8C0A6-069B-4319-9FF7-AECD54E3DF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423564" y="243819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961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CC181A-AF3E-4AEA-903B-794E78298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	 Findable + Accessible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29ECC-57FE-4862-B4C6-3AE907EA44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6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3CF5997-B99F-4C0C-AC57-4B567F2E6E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  <a:buNone/>
            </a:pPr>
            <a:r>
              <a:rPr lang="en-GB" dirty="0"/>
              <a:t>Where to find </a:t>
            </a:r>
            <a:r>
              <a:rPr lang="en-GB" b="1" dirty="0"/>
              <a:t>more</a:t>
            </a:r>
            <a:r>
              <a:rPr lang="en-GB" dirty="0"/>
              <a:t> existing data?</a:t>
            </a:r>
          </a:p>
          <a:p>
            <a:pPr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  <a:buFont typeface="Symbol" panose="05050102010706020507" pitchFamily="18" charset="2"/>
              <a:buChar char=""/>
            </a:pPr>
            <a:r>
              <a:rPr lang="en-GB" dirty="0"/>
              <a:t> Repositories</a:t>
            </a:r>
          </a:p>
          <a:p>
            <a:pPr lvl="1"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</a:pPr>
            <a:r>
              <a:rPr lang="en-GB" dirty="0"/>
              <a:t>Often open access metadata	    </a:t>
            </a:r>
            <a:r>
              <a:rPr lang="en-GB" sz="1600" i="1" dirty="0"/>
              <a:t>Example </a:t>
            </a:r>
            <a:r>
              <a:rPr lang="en-GB" sz="1600" i="1" dirty="0">
                <a:hlinkClick r:id="rId2"/>
              </a:rPr>
              <a:t>4TU.ResearchData</a:t>
            </a:r>
            <a:endParaRPr lang="en-GB" i="1" dirty="0"/>
          </a:p>
          <a:p>
            <a:pPr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  <a:buFont typeface="Symbol" panose="05050102010706020507" pitchFamily="18" charset="2"/>
              <a:buChar char=""/>
            </a:pPr>
            <a:r>
              <a:rPr lang="en-GB" dirty="0"/>
              <a:t> Databases of laboratories</a:t>
            </a:r>
          </a:p>
          <a:p>
            <a:pPr lvl="1"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</a:pPr>
            <a:r>
              <a:rPr lang="en-GB" dirty="0"/>
              <a:t>Open/restricted access		    </a:t>
            </a:r>
            <a:r>
              <a:rPr lang="en-GB" sz="1600" i="1" dirty="0"/>
              <a:t>Example </a:t>
            </a:r>
            <a:r>
              <a:rPr lang="en-GB" sz="1600" i="1" dirty="0">
                <a:hlinkClick r:id="rId3"/>
              </a:rPr>
              <a:t>NCL</a:t>
            </a:r>
            <a:endParaRPr lang="en-GB" sz="1600" i="1" dirty="0"/>
          </a:p>
          <a:p>
            <a:pPr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  <a:buFont typeface="Symbol" panose="05050102010706020507" pitchFamily="18" charset="2"/>
              <a:buChar char=""/>
            </a:pPr>
            <a:r>
              <a:rPr lang="en-GB" dirty="0"/>
              <a:t> Contact the corresponding author</a:t>
            </a:r>
          </a:p>
          <a:p>
            <a:pPr lvl="1"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</a:pPr>
            <a:r>
              <a:rPr lang="en-GB" dirty="0"/>
              <a:t>You can always give it a try... 	    </a:t>
            </a:r>
            <a:r>
              <a:rPr lang="en-GB" sz="1600" i="1" dirty="0" err="1"/>
              <a:t>Gabelica</a:t>
            </a:r>
            <a:r>
              <a:rPr lang="en-GB" sz="1600" i="1" dirty="0"/>
              <a:t> et al., 2022</a:t>
            </a:r>
          </a:p>
          <a:p>
            <a:pPr lvl="1"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</a:pPr>
            <a:endParaRPr lang="en-GB" dirty="0"/>
          </a:p>
          <a:p>
            <a:pPr marL="0" indent="0"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  <a:buNone/>
            </a:pPr>
            <a:endParaRPr lang="en-GB" dirty="0"/>
          </a:p>
          <a:p>
            <a:pPr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</a:pP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13BD5AC-B07F-4934-B335-5E015190B623}"/>
              </a:ext>
            </a:extLst>
          </p:cNvPr>
          <p:cNvSpPr/>
          <p:nvPr/>
        </p:nvSpPr>
        <p:spPr>
          <a:xfrm>
            <a:off x="659386" y="4773787"/>
            <a:ext cx="8038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algn="r"/>
            <a:r>
              <a:rPr lang="en-GB" sz="900" dirty="0" err="1"/>
              <a:t>Gabelica</a:t>
            </a:r>
            <a:r>
              <a:rPr lang="en-GB" sz="900" dirty="0"/>
              <a:t> M, </a:t>
            </a:r>
            <a:r>
              <a:rPr lang="en-GB" sz="900" dirty="0" err="1"/>
              <a:t>Bojčić</a:t>
            </a:r>
            <a:r>
              <a:rPr lang="en-GB" sz="900" dirty="0"/>
              <a:t> R, </a:t>
            </a:r>
            <a:r>
              <a:rPr lang="en-GB" sz="900" dirty="0" err="1"/>
              <a:t>Puljak</a:t>
            </a:r>
            <a:r>
              <a:rPr lang="en-GB" sz="900" dirty="0"/>
              <a:t> L (2022). Many researchers were not compliant with their published data sharing statement:</a:t>
            </a:r>
          </a:p>
          <a:p>
            <a:pPr marL="109728" algn="r"/>
            <a:r>
              <a:rPr lang="en-GB" sz="900" dirty="0"/>
              <a:t>a mixed-methods study. Journal of Clinical Epidemiology 150:33-41. </a:t>
            </a:r>
            <a:r>
              <a:rPr lang="en-GB" sz="900" dirty="0">
                <a:hlinkClick r:id="rId4"/>
              </a:rPr>
              <a:t>https://doi.org/10.1016/j.jclinepi.2022.05.019</a:t>
            </a:r>
            <a:r>
              <a:rPr lang="en-GB" sz="900" dirty="0"/>
              <a:t> </a:t>
            </a:r>
          </a:p>
        </p:txBody>
      </p:sp>
      <p:pic>
        <p:nvPicPr>
          <p:cNvPr id="8" name="Graphic 7" descr="Magnifying glass outline">
            <a:extLst>
              <a:ext uri="{FF2B5EF4-FFF2-40B4-BE49-F238E27FC236}">
                <a16:creationId xmlns:a16="http://schemas.microsoft.com/office/drawing/2014/main" id="{6E2F3AF7-A648-4129-A332-A6E848D589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1600" y="243819"/>
            <a:ext cx="720000" cy="720000"/>
          </a:xfrm>
          <a:prstGeom prst="rect">
            <a:avLst/>
          </a:prstGeom>
        </p:spPr>
      </p:pic>
      <p:pic>
        <p:nvPicPr>
          <p:cNvPr id="11" name="Graphic 10" descr="Door Open outline">
            <a:extLst>
              <a:ext uri="{FF2B5EF4-FFF2-40B4-BE49-F238E27FC236}">
                <a16:creationId xmlns:a16="http://schemas.microsoft.com/office/drawing/2014/main" id="{F9A84D37-735B-4C6F-B556-4675E9C6C4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423564" y="243819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014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CC181A-AF3E-4AEA-903B-794E78298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	 Findable + Accessible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729ECC-57FE-4862-B4C6-3AE907EA44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7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3CF5997-B99F-4C0C-AC57-4B567F2E6E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  <a:buNone/>
            </a:pPr>
            <a:r>
              <a:rPr lang="en-GB" dirty="0"/>
              <a:t>Where to find </a:t>
            </a:r>
            <a:r>
              <a:rPr lang="en-GB" b="1" dirty="0"/>
              <a:t>more</a:t>
            </a:r>
            <a:r>
              <a:rPr lang="en-GB" dirty="0"/>
              <a:t> existing data?</a:t>
            </a:r>
          </a:p>
          <a:p>
            <a:pPr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  <a:buFont typeface="Symbol" panose="05050102010706020507" pitchFamily="18" charset="2"/>
              <a:buChar char=""/>
            </a:pPr>
            <a:r>
              <a:rPr lang="en-GB" dirty="0"/>
              <a:t> Repositories</a:t>
            </a:r>
          </a:p>
          <a:p>
            <a:pPr lvl="1"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</a:pPr>
            <a:r>
              <a:rPr lang="en-GB" dirty="0"/>
              <a:t>Often open access metadata</a:t>
            </a:r>
            <a:endParaRPr lang="en-GB" i="1" dirty="0"/>
          </a:p>
          <a:p>
            <a:pPr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  <a:buFont typeface="Symbol" panose="05050102010706020507" pitchFamily="18" charset="2"/>
              <a:buChar char=""/>
            </a:pPr>
            <a:r>
              <a:rPr lang="en-GB" dirty="0"/>
              <a:t> Databases of laboratories</a:t>
            </a:r>
          </a:p>
          <a:p>
            <a:pPr lvl="1"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</a:pPr>
            <a:r>
              <a:rPr lang="en-GB" dirty="0"/>
              <a:t>Open/restricted access		</a:t>
            </a:r>
            <a:endParaRPr lang="en-GB" sz="1600" i="1" dirty="0"/>
          </a:p>
          <a:p>
            <a:pPr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  <a:buFont typeface="Symbol" panose="05050102010706020507" pitchFamily="18" charset="2"/>
              <a:buChar char=""/>
            </a:pPr>
            <a:r>
              <a:rPr lang="en-GB" dirty="0"/>
              <a:t> Contact the corresponding author</a:t>
            </a:r>
          </a:p>
          <a:p>
            <a:pPr lvl="1"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</a:pPr>
            <a:r>
              <a:rPr lang="en-GB" dirty="0"/>
              <a:t>You can always give it a try... 	</a:t>
            </a:r>
            <a:endParaRPr lang="en-GB" sz="1600" i="1" dirty="0"/>
          </a:p>
          <a:p>
            <a:pPr lvl="1"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</a:pPr>
            <a:endParaRPr lang="en-GB" dirty="0"/>
          </a:p>
          <a:p>
            <a:pPr marL="0" indent="0"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  <a:buNone/>
            </a:pPr>
            <a:endParaRPr lang="en-GB" dirty="0"/>
          </a:p>
          <a:p>
            <a:pPr>
              <a:lnSpc>
                <a:spcPct val="150000"/>
              </a:lnSpc>
              <a:spcBef>
                <a:spcPts val="100"/>
              </a:spcBef>
              <a:spcAft>
                <a:spcPts val="50"/>
              </a:spcAft>
            </a:pP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A71754F-1B13-4952-A402-927722EE0F48}"/>
              </a:ext>
            </a:extLst>
          </p:cNvPr>
          <p:cNvGrpSpPr/>
          <p:nvPr/>
        </p:nvGrpSpPr>
        <p:grpSpPr>
          <a:xfrm>
            <a:off x="5872598" y="1861168"/>
            <a:ext cx="2899168" cy="2626357"/>
            <a:chOff x="4456498" y="1355866"/>
            <a:chExt cx="2899168" cy="3116556"/>
          </a:xfrm>
        </p:grpSpPr>
        <p:sp>
          <p:nvSpPr>
            <p:cNvPr id="10" name="Arrow: Down 9">
              <a:extLst>
                <a:ext uri="{FF2B5EF4-FFF2-40B4-BE49-F238E27FC236}">
                  <a16:creationId xmlns:a16="http://schemas.microsoft.com/office/drawing/2014/main" id="{4E2921C1-8FD3-4B65-9960-B50C9D32DEBE}"/>
                </a:ext>
              </a:extLst>
            </p:cNvPr>
            <p:cNvSpPr/>
            <p:nvPr/>
          </p:nvSpPr>
          <p:spPr>
            <a:xfrm>
              <a:off x="4456498" y="1416125"/>
              <a:ext cx="236889" cy="3044275"/>
            </a:xfrm>
            <a:prstGeom prst="downArrow">
              <a:avLst/>
            </a:prstGeom>
            <a:gradFill flip="none" rotWithShape="1">
              <a:gsLst>
                <a:gs pos="0">
                  <a:srgbClr val="34B233"/>
                </a:gs>
                <a:gs pos="100000">
                  <a:srgbClr val="C00000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endParaRPr lang="nl-NL" sz="1400" dirty="0">
                <a:solidFill>
                  <a:schemeClr val="tx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9E2BA69-55F8-4680-9C9E-C57DD1B1D610}"/>
                </a:ext>
              </a:extLst>
            </p:cNvPr>
            <p:cNvSpPr txBox="1"/>
            <p:nvPr/>
          </p:nvSpPr>
          <p:spPr>
            <a:xfrm>
              <a:off x="4783756" y="1355866"/>
              <a:ext cx="2571910" cy="5335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400" dirty="0">
                  <a:solidFill>
                    <a:srgbClr val="00B050"/>
                  </a:solidFill>
                  <a:latin typeface="Verdana" pitchFamily="34" charset="0"/>
                </a:rPr>
                <a:t>Most transparent</a:t>
              </a:r>
            </a:p>
            <a:p>
              <a:pPr>
                <a:lnSpc>
                  <a:spcPts val="1800"/>
                </a:lnSpc>
              </a:pPr>
              <a:r>
                <a:rPr lang="en-US" sz="1400" dirty="0">
                  <a:solidFill>
                    <a:srgbClr val="00B050"/>
                  </a:solidFill>
                  <a:latin typeface="Verdana" pitchFamily="34" charset="0"/>
                </a:rPr>
                <a:t>Higher chance of success</a:t>
              </a:r>
              <a:endParaRPr lang="nl-NL" sz="1400" dirty="0" err="1">
                <a:solidFill>
                  <a:srgbClr val="00B050"/>
                </a:solidFill>
                <a:latin typeface="Verdana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EA38817-12EB-4C54-A510-1DB5843BEC16}"/>
                </a:ext>
              </a:extLst>
            </p:cNvPr>
            <p:cNvSpPr txBox="1"/>
            <p:nvPr/>
          </p:nvSpPr>
          <p:spPr>
            <a:xfrm>
              <a:off x="4783756" y="3938878"/>
              <a:ext cx="2571910" cy="5335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400" dirty="0">
                  <a:solidFill>
                    <a:srgbClr val="C00000"/>
                  </a:solidFill>
                  <a:latin typeface="Verdana" pitchFamily="34" charset="0"/>
                </a:rPr>
                <a:t>Least transparent</a:t>
              </a:r>
            </a:p>
            <a:p>
              <a:pPr>
                <a:lnSpc>
                  <a:spcPts val="1800"/>
                </a:lnSpc>
              </a:pPr>
              <a:r>
                <a:rPr lang="en-US" sz="1400" dirty="0">
                  <a:solidFill>
                    <a:srgbClr val="C00000"/>
                  </a:solidFill>
                  <a:latin typeface="Verdana" pitchFamily="34" charset="0"/>
                </a:rPr>
                <a:t>Lower chance of success</a:t>
              </a:r>
              <a:endParaRPr lang="nl-NL" sz="1400" dirty="0" err="1">
                <a:solidFill>
                  <a:srgbClr val="C00000"/>
                </a:solidFill>
                <a:latin typeface="Verdana" pitchFamily="34" charset="0"/>
              </a:endParaRPr>
            </a:p>
          </p:txBody>
        </p:sp>
      </p:grpSp>
      <p:pic>
        <p:nvPicPr>
          <p:cNvPr id="14" name="Graphic 13" descr="Magnifying glass outline">
            <a:extLst>
              <a:ext uri="{FF2B5EF4-FFF2-40B4-BE49-F238E27FC236}">
                <a16:creationId xmlns:a16="http://schemas.microsoft.com/office/drawing/2014/main" id="{38F3A77C-093F-4FCB-A00E-92695184DA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1600" y="243819"/>
            <a:ext cx="720000" cy="720000"/>
          </a:xfrm>
          <a:prstGeom prst="rect">
            <a:avLst/>
          </a:prstGeom>
        </p:spPr>
      </p:pic>
      <p:pic>
        <p:nvPicPr>
          <p:cNvPr id="15" name="Graphic 14" descr="Door Open outline">
            <a:extLst>
              <a:ext uri="{FF2B5EF4-FFF2-40B4-BE49-F238E27FC236}">
                <a16:creationId xmlns:a16="http://schemas.microsoft.com/office/drawing/2014/main" id="{BD1A4EE5-0AEC-4934-8F88-14EB369B05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23564" y="243819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686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963963-3FB6-4AD4-BDF3-A9A3FF2051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2400"/>
              </a:spcBef>
            </a:pPr>
            <a:r>
              <a:rPr lang="en-GB" dirty="0"/>
              <a:t>First step:	What am I allowed to do with this data?</a:t>
            </a:r>
            <a:br>
              <a:rPr lang="en-GB" dirty="0"/>
            </a:br>
            <a:r>
              <a:rPr lang="en-GB" sz="1600" dirty="0">
                <a:latin typeface="+mj-lt"/>
                <a:sym typeface="Symbol" panose="05050102010706020507" pitchFamily="18" charset="2"/>
              </a:rPr>
              <a:t> </a:t>
            </a:r>
            <a:r>
              <a:rPr lang="en-GB" sz="1600" dirty="0">
                <a:latin typeface="+mj-lt"/>
              </a:rPr>
              <a:t>Licenses</a:t>
            </a:r>
          </a:p>
          <a:p>
            <a:pPr>
              <a:lnSpc>
                <a:spcPct val="150000"/>
              </a:lnSpc>
              <a:spcBef>
                <a:spcPts val="2400"/>
              </a:spcBef>
            </a:pPr>
            <a:r>
              <a:rPr lang="en-GB" sz="1800" dirty="0">
                <a:latin typeface="+mj-lt"/>
              </a:rPr>
              <a:t>Second step:	Can I read the file types?</a:t>
            </a:r>
            <a:br>
              <a:rPr lang="en-GB" sz="1800" dirty="0">
                <a:latin typeface="+mj-lt"/>
              </a:rPr>
            </a:br>
            <a:r>
              <a:rPr lang="en-GB" sz="1600" dirty="0">
                <a:latin typeface="+mj-lt"/>
                <a:sym typeface="Symbol" panose="05050102010706020507" pitchFamily="18" charset="2"/>
              </a:rPr>
              <a:t></a:t>
            </a:r>
            <a:r>
              <a:rPr lang="en-GB" sz="1600" dirty="0">
                <a:latin typeface="+mj-lt"/>
              </a:rPr>
              <a:t> Evaluate cost-benefit (when conversions are needed, e.g. hardcopy data)</a:t>
            </a:r>
          </a:p>
          <a:p>
            <a:pPr>
              <a:lnSpc>
                <a:spcPct val="150000"/>
              </a:lnSpc>
              <a:spcBef>
                <a:spcPts val="2400"/>
              </a:spcBef>
            </a:pPr>
            <a:r>
              <a:rPr lang="en-GB" dirty="0"/>
              <a:t>Third step:	Trying to understand what the data exactly is about</a:t>
            </a:r>
            <a:br>
              <a:rPr lang="en-GB" dirty="0"/>
            </a:br>
            <a:r>
              <a:rPr lang="en-GB" sz="1600" dirty="0">
                <a:sym typeface="Symbol" panose="05050102010706020507" pitchFamily="18" charset="2"/>
              </a:rPr>
              <a:t> </a:t>
            </a:r>
            <a:r>
              <a:rPr lang="en-GB" sz="1600" dirty="0"/>
              <a:t>Documentation, metadata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B0EA52-0DD2-4766-9151-988A0A00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	 Interoperable + Reusable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BA0C4C-B57A-4D4D-A3A3-6D9AC3542B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8</a:t>
            </a:fld>
            <a:endParaRPr lang="en-GB" dirty="0"/>
          </a:p>
        </p:txBody>
      </p:sp>
      <p:pic>
        <p:nvPicPr>
          <p:cNvPr id="7" name="Graphic 6" descr="Plugged Unplugged outline">
            <a:extLst>
              <a:ext uri="{FF2B5EF4-FFF2-40B4-BE49-F238E27FC236}">
                <a16:creationId xmlns:a16="http://schemas.microsoft.com/office/drawing/2014/main" id="{E0F11974-D18D-4385-BC3F-951E62BE1C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1600" y="241428"/>
            <a:ext cx="720000" cy="720000"/>
          </a:xfrm>
          <a:prstGeom prst="rect">
            <a:avLst/>
          </a:prstGeom>
        </p:spPr>
      </p:pic>
      <p:pic>
        <p:nvPicPr>
          <p:cNvPr id="8" name="Graphic 7" descr="Continuous Improvement outline">
            <a:extLst>
              <a:ext uri="{FF2B5EF4-FFF2-40B4-BE49-F238E27FC236}">
                <a16:creationId xmlns:a16="http://schemas.microsoft.com/office/drawing/2014/main" id="{4E0F1B76-570B-4C6D-A220-639610E194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72252" y="318429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08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8AFA88D-5E24-4A6F-BA74-CC45AC1C39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Meta-analyses are increasingly relevant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Overarching trends in space and time</a:t>
            </a:r>
          </a:p>
          <a:p>
            <a:endParaRPr lang="en-US" dirty="0"/>
          </a:p>
          <a:p>
            <a:r>
              <a:rPr lang="en-US" dirty="0"/>
              <a:t>Analyses on large spatial scales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8BC4E1-0B8D-4668-A231-FE05A0778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869219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/>
              <a:t>Meta-analysis: reuse in the leading role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23DE1-99FA-4435-8C3C-6F2CE9F08D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0363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UR">
  <a:themeElements>
    <a:clrScheme name="WUR 2022">
      <a:dk1>
        <a:srgbClr val="005172"/>
      </a:dk1>
      <a:lt1>
        <a:srgbClr val="FFFFFF"/>
      </a:lt1>
      <a:dk2>
        <a:srgbClr val="008A00"/>
      </a:dk2>
      <a:lt2>
        <a:srgbClr val="005172"/>
      </a:lt2>
      <a:accent1>
        <a:srgbClr val="6AADE4"/>
      </a:accent1>
      <a:accent2>
        <a:srgbClr val="D0B972"/>
      </a:accent2>
      <a:accent3>
        <a:srgbClr val="D5D2CA"/>
      </a:accent3>
      <a:accent4>
        <a:srgbClr val="FF7900"/>
      </a:accent4>
      <a:accent5>
        <a:srgbClr val="00549F"/>
      </a:accent5>
      <a:accent6>
        <a:srgbClr val="000000"/>
      </a:accent6>
      <a:hlink>
        <a:srgbClr val="00549F"/>
      </a:hlink>
      <a:folHlink>
        <a:srgbClr val="00549F"/>
      </a:folHlink>
    </a:clrScheme>
    <a:fontScheme name="Wageningen U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<a:prstTxWarp prst="textNoShape">
          <a:avLst/>
        </a:prstTxWarp>
        <a:spAutoFit/>
      </a:bodyPr>
      <a:lstStyle>
        <a:defPPr algn="ctr">
          <a:defRPr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ts val="1800"/>
          </a:lnSpc>
          <a:defRPr sz="1400" dirty="0" err="1" smtClean="0">
            <a:latin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2f9bf79-db8a-4e1e-b046-1a59d637cd1c" xsi:nil="true"/>
    <lcf76f155ced4ddcb4097134ff3c332f xmlns="b309e9f0-d7f2-41ab-8b15-8cc858fea1e1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3A8F63015BC149AF0B8ADC0189E417" ma:contentTypeVersion="12" ma:contentTypeDescription="Een nieuw document maken." ma:contentTypeScope="" ma:versionID="50e90b5de3b91032c5356798f9dc2e84">
  <xsd:schema xmlns:xsd="http://www.w3.org/2001/XMLSchema" xmlns:xs="http://www.w3.org/2001/XMLSchema" xmlns:p="http://schemas.microsoft.com/office/2006/metadata/properties" xmlns:ns2="b309e9f0-d7f2-41ab-8b15-8cc858fea1e1" xmlns:ns3="a2f9bf79-db8a-4e1e-b046-1a59d637cd1c" targetNamespace="http://schemas.microsoft.com/office/2006/metadata/properties" ma:root="true" ma:fieldsID="374e202a01a04d1512df12cb0a2a16e5" ns2:_="" ns3:_="">
    <xsd:import namespace="b309e9f0-d7f2-41ab-8b15-8cc858fea1e1"/>
    <xsd:import namespace="a2f9bf79-db8a-4e1e-b046-1a59d637cd1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09e9f0-d7f2-41ab-8b15-8cc858fea1e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Afbeeldingtags" ma:readOnly="false" ma:fieldId="{5cf76f15-5ced-4ddc-b409-7134ff3c332f}" ma:taxonomyMulti="true" ma:sspId="5ec99919-4982-4388-8a64-83a11d2ca2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f9bf79-db8a-4e1e-b046-1a59d637cd1c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c0a317f7-e255-4000-ad1f-d213f4908be6}" ma:internalName="TaxCatchAll" ma:showField="CatchAllData" ma:web="a2f9bf79-db8a-4e1e-b046-1a59d637cd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DDDB12E-BEAD-4ADA-8877-413E993697EC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b309e9f0-d7f2-41ab-8b15-8cc858fea1e1"/>
    <ds:schemaRef ds:uri="http://schemas.microsoft.com/office/2006/metadata/properties"/>
    <ds:schemaRef ds:uri="a2f9bf79-db8a-4e1e-b046-1a59d637cd1c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72EEADD-BE5A-49B8-BDB9-70A04DD9FB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09e9f0-d7f2-41ab-8b15-8cc858fea1e1"/>
    <ds:schemaRef ds:uri="a2f9bf79-db8a-4e1e-b046-1a59d637cd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C0D68B3-E6C4-4136-AF46-82556EF2F2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594</TotalTime>
  <Words>2103</Words>
  <Application>Microsoft Office PowerPoint</Application>
  <PresentationFormat>On-screen Show (16:9)</PresentationFormat>
  <Paragraphs>212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Symbol</vt:lpstr>
      <vt:lpstr>Trebuchet MS</vt:lpstr>
      <vt:lpstr>Verdana</vt:lpstr>
      <vt:lpstr>Wingdings</vt:lpstr>
      <vt:lpstr>WUR</vt:lpstr>
      <vt:lpstr>The other way around: data reuse</vt:lpstr>
      <vt:lpstr>How can we reuse existing data?</vt:lpstr>
      <vt:lpstr> Findable + Accessible</vt:lpstr>
      <vt:lpstr>  Findable + Accessible</vt:lpstr>
      <vt:lpstr>  Findable + Accessible</vt:lpstr>
      <vt:lpstr>  Findable + Accessible</vt:lpstr>
      <vt:lpstr>  Findable + Accessible</vt:lpstr>
      <vt:lpstr>  Interoperable + Reusable</vt:lpstr>
      <vt:lpstr>Meta-analysis: reuse in the leading role</vt:lpstr>
      <vt:lpstr>Case study – introduction</vt:lpstr>
      <vt:lpstr>Case study – why existing data?</vt:lpstr>
      <vt:lpstr>Case study – why existing data?</vt:lpstr>
      <vt:lpstr>Case study – data search</vt:lpstr>
      <vt:lpstr>Case study – data search</vt:lpstr>
      <vt:lpstr>Case study – quality assessment</vt:lpstr>
      <vt:lpstr>Case study – quality assessment</vt:lpstr>
      <vt:lpstr>Case study – quality assessment</vt:lpstr>
      <vt:lpstr>Case study – quality assessment</vt:lpstr>
      <vt:lpstr>Case study – some key points</vt:lpstr>
      <vt:lpstr>Case study – FAIR dataset of reused data</vt:lpstr>
      <vt:lpstr>Case study – FAIR dataset of reused data</vt:lpstr>
      <vt:lpstr>Case study – FAIR dataset of reused data</vt:lpstr>
      <vt:lpstr>Tips &amp; tricks for data reuse</vt:lpstr>
      <vt:lpstr>Tips &amp; tricks for data reuse</vt:lpstr>
      <vt:lpstr>Tips &amp; tricks for data reuse</vt:lpstr>
      <vt:lpstr>Tips &amp; tricks for data reuse</vt:lpstr>
      <vt:lpstr>Tips &amp; tricks for data reuse</vt:lpstr>
      <vt:lpstr>Tips &amp; tricks for data reuse</vt:lpstr>
      <vt:lpstr>Tips &amp; tricks for data reuse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Martin Brinkman</dc:creator>
  <cp:lastModifiedBy>Quik, Cindy</cp:lastModifiedBy>
  <cp:revision>1</cp:revision>
  <dcterms:created xsi:type="dcterms:W3CDTF">2011-09-29T08:30:03Z</dcterms:created>
  <dcterms:modified xsi:type="dcterms:W3CDTF">2022-10-26T12:14:08Z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_Template">
    <vt:lpwstr>WHUKW.pptx</vt:lpwstr>
  </property>
  <property fmtid="{D5CDD505-2E9C-101B-9397-08002B2CF9AE}" pid="3" name="ContentTypeId">
    <vt:lpwstr>0x010100803A8F63015BC149AF0B8ADC0189E417</vt:lpwstr>
  </property>
  <property fmtid="{D5CDD505-2E9C-101B-9397-08002B2CF9AE}" pid="4" name="MediaServiceImageTags">
    <vt:lpwstr/>
  </property>
</Properties>
</file>