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0"/>
  </p:notesMasterIdLst>
  <p:sldIdLst>
    <p:sldId id="256" r:id="rId5"/>
    <p:sldId id="447" r:id="rId6"/>
    <p:sldId id="450" r:id="rId7"/>
    <p:sldId id="432" r:id="rId8"/>
    <p:sldId id="442" r:id="rId9"/>
    <p:sldId id="443" r:id="rId10"/>
    <p:sldId id="457" r:id="rId11"/>
    <p:sldId id="448" r:id="rId12"/>
    <p:sldId id="444" r:id="rId13"/>
    <p:sldId id="445" r:id="rId14"/>
    <p:sldId id="440" r:id="rId15"/>
    <p:sldId id="451" r:id="rId16"/>
    <p:sldId id="455" r:id="rId17"/>
    <p:sldId id="460" r:id="rId18"/>
    <p:sldId id="452" r:id="rId19"/>
    <p:sldId id="449" r:id="rId20"/>
    <p:sldId id="446" r:id="rId21"/>
    <p:sldId id="258" r:id="rId22"/>
    <p:sldId id="459" r:id="rId23"/>
    <p:sldId id="453" r:id="rId24"/>
    <p:sldId id="454" r:id="rId25"/>
    <p:sldId id="456" r:id="rId26"/>
    <p:sldId id="260" r:id="rId27"/>
    <p:sldId id="461" r:id="rId28"/>
    <p:sldId id="435" r:id="rId29"/>
  </p:sldIdLst>
  <p:sldSz cx="9144000" cy="5143500" type="screen16x9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8">
          <p15:clr>
            <a:srgbClr val="A4A3A4"/>
          </p15:clr>
        </p15:guide>
        <p15:guide id="2" orient="horz" pos="106">
          <p15:clr>
            <a:srgbClr val="A4A3A4"/>
          </p15:clr>
        </p15:guide>
        <p15:guide id="3" orient="horz" pos="2811">
          <p15:clr>
            <a:srgbClr val="A4A3A4"/>
          </p15:clr>
        </p15:guide>
        <p15:guide id="4" pos="391">
          <p15:clr>
            <a:srgbClr val="A4A3A4"/>
          </p15:clr>
        </p15:guide>
        <p15:guide id="5" pos="560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03A06D-D5E4-A494-EE83-767165D1A961}" name="Steinbuch, Luc" initials="SL" userId="Steinbuch, Luc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B233"/>
    <a:srgbClr val="3F9C35"/>
    <a:srgbClr val="FFFFFF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AE0FBE-35EA-459B-A4EF-EAC56C57A620}" v="29" dt="2022-10-26T12:40:45.609"/>
  </p1510:revLst>
</p1510:revInfo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48"/>
      </p:cViewPr>
      <p:guideLst>
        <p:guide orient="horz" pos="928"/>
        <p:guide orient="horz" pos="106"/>
        <p:guide orient="horz" pos="2811"/>
        <p:guide pos="391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k, Cindy" userId="S::cindy.quik@wur.nl::7f945ce8-1abf-4676-8cd8-e040af1298d8" providerId="AD" clId="Web-{2A4BCFF8-999D-4426-A40F-7A4961285552}"/>
    <pc:docChg chg="addSld delSld modSld">
      <pc:chgData name="Quik, Cindy" userId="S::cindy.quik@wur.nl::7f945ce8-1abf-4676-8cd8-e040af1298d8" providerId="AD" clId="Web-{2A4BCFF8-999D-4426-A40F-7A4961285552}" dt="2022-09-20T09:29:16.509" v="25"/>
      <pc:docMkLst>
        <pc:docMk/>
      </pc:docMkLst>
      <pc:sldChg chg="modSp new">
        <pc:chgData name="Quik, Cindy" userId="S::cindy.quik@wur.nl::7f945ce8-1abf-4676-8cd8-e040af1298d8" providerId="AD" clId="Web-{2A4BCFF8-999D-4426-A40F-7A4961285552}" dt="2022-09-20T09:28:09.070" v="10" actId="20577"/>
        <pc:sldMkLst>
          <pc:docMk/>
          <pc:sldMk cId="1016611414" sldId="257"/>
        </pc:sldMkLst>
        <pc:spChg chg="mod">
          <ac:chgData name="Quik, Cindy" userId="S::cindy.quik@wur.nl::7f945ce8-1abf-4676-8cd8-e040af1298d8" providerId="AD" clId="Web-{2A4BCFF8-999D-4426-A40F-7A4961285552}" dt="2022-09-20T09:28:09.070" v="10" actId="20577"/>
          <ac:spMkLst>
            <pc:docMk/>
            <pc:sldMk cId="1016611414" sldId="257"/>
            <ac:spMk id="2" creationId="{23F71AF5-5C70-67F6-1A86-F5F450269E7B}"/>
          </ac:spMkLst>
        </pc:spChg>
        <pc:spChg chg="mod">
          <ac:chgData name="Quik, Cindy" userId="S::cindy.quik@wur.nl::7f945ce8-1abf-4676-8cd8-e040af1298d8" providerId="AD" clId="Web-{2A4BCFF8-999D-4426-A40F-7A4961285552}" dt="2022-09-20T09:27:56.663" v="6" actId="20577"/>
          <ac:spMkLst>
            <pc:docMk/>
            <pc:sldMk cId="1016611414" sldId="257"/>
            <ac:spMk id="3" creationId="{AA8FC76B-041B-5A1C-1878-4542855F3FF4}"/>
          </ac:spMkLst>
        </pc:spChg>
      </pc:sldChg>
      <pc:sldChg chg="addSp delSp modSp new">
        <pc:chgData name="Quik, Cindy" userId="S::cindy.quik@wur.nl::7f945ce8-1abf-4676-8cd8-e040af1298d8" providerId="AD" clId="Web-{2A4BCFF8-999D-4426-A40F-7A4961285552}" dt="2022-09-20T09:29:16.509" v="25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2A4BCFF8-999D-4426-A40F-7A4961285552}" dt="2022-09-20T09:28:22.758" v="14" actId="20577"/>
          <ac:spMkLst>
            <pc:docMk/>
            <pc:sldMk cId="239486060" sldId="258"/>
            <ac:spMk id="3" creationId="{53A43BD5-A8E1-FA02-E79A-F50157369B3E}"/>
          </ac:spMkLst>
        </pc:spChg>
        <pc:picChg chg="add del mod">
          <ac:chgData name="Quik, Cindy" userId="S::cindy.quik@wur.nl::7f945ce8-1abf-4676-8cd8-e040af1298d8" providerId="AD" clId="Web-{2A4BCFF8-999D-4426-A40F-7A4961285552}" dt="2022-09-20T09:28:55.665" v="21"/>
          <ac:picMkLst>
            <pc:docMk/>
            <pc:sldMk cId="239486060" sldId="258"/>
            <ac:picMk id="5" creationId="{EDAA6300-7454-8FD5-FAC3-0431F01DE7A8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6.509" v="25"/>
          <ac:picMkLst>
            <pc:docMk/>
            <pc:sldMk cId="239486060" sldId="258"/>
            <ac:picMk id="6" creationId="{619FE628-05B8-25A2-56ED-DEBF74777864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2.665" v="24"/>
          <ac:picMkLst>
            <pc:docMk/>
            <pc:sldMk cId="239486060" sldId="258"/>
            <ac:picMk id="7" creationId="{FC2D4E54-7ADF-8780-0F20-86CF80784FE5}"/>
          </ac:picMkLst>
        </pc:picChg>
      </pc:sldChg>
      <pc:sldChg chg="del">
        <pc:chgData name="Quik, Cindy" userId="S::cindy.quik@wur.nl::7f945ce8-1abf-4676-8cd8-e040af1298d8" providerId="AD" clId="Web-{2A4BCFF8-999D-4426-A40F-7A4961285552}" dt="2022-09-20T09:27:30.334" v="1"/>
        <pc:sldMkLst>
          <pc:docMk/>
          <pc:sldMk cId="483436754" sldId="259"/>
        </pc:sldMkLst>
      </pc:sldChg>
      <pc:sldChg chg="del">
        <pc:chgData name="Quik, Cindy" userId="S::cindy.quik@wur.nl::7f945ce8-1abf-4676-8cd8-e040af1298d8" providerId="AD" clId="Web-{2A4BCFF8-999D-4426-A40F-7A4961285552}" dt="2022-09-20T09:27:28.897" v="0"/>
        <pc:sldMkLst>
          <pc:docMk/>
          <pc:sldMk cId="3765826031" sldId="263"/>
        </pc:sldMkLst>
      </pc:sldChg>
      <pc:sldChg chg="del">
        <pc:chgData name="Quik, Cindy" userId="S::cindy.quik@wur.nl::7f945ce8-1abf-4676-8cd8-e040af1298d8" providerId="AD" clId="Web-{2A4BCFF8-999D-4426-A40F-7A4961285552}" dt="2022-09-20T09:27:31.912" v="2"/>
        <pc:sldMkLst>
          <pc:docMk/>
          <pc:sldMk cId="4202321906" sldId="272"/>
        </pc:sldMkLst>
      </pc:sldChg>
      <pc:sldChg chg="del">
        <pc:chgData name="Quik, Cindy" userId="S::cindy.quik@wur.nl::7f945ce8-1abf-4676-8cd8-e040af1298d8" providerId="AD" clId="Web-{2A4BCFF8-999D-4426-A40F-7A4961285552}" dt="2022-09-20T09:27:32.897" v="3"/>
        <pc:sldMkLst>
          <pc:docMk/>
          <pc:sldMk cId="1298011018" sldId="273"/>
        </pc:sldMkLst>
      </pc:sldChg>
      <pc:sldChg chg="del">
        <pc:chgData name="Quik, Cindy" userId="S::cindy.quik@wur.nl::7f945ce8-1abf-4676-8cd8-e040af1298d8" providerId="AD" clId="Web-{2A4BCFF8-999D-4426-A40F-7A4961285552}" dt="2022-09-20T09:27:33.772" v="4"/>
        <pc:sldMkLst>
          <pc:docMk/>
          <pc:sldMk cId="3467679652" sldId="274"/>
        </pc:sldMkLst>
      </pc:sldChg>
    </pc:docChg>
  </pc:docChgLst>
  <pc:docChgLst>
    <pc:chgData name="Steinbuch, Luc" userId="759df932-d272-4024-9681-fb4027a7016f" providerId="ADAL" clId="{CB5D8EFD-51E5-4000-8F56-1E975068167C}"/>
    <pc:docChg chg="">
      <pc:chgData name="Steinbuch, Luc" userId="759df932-d272-4024-9681-fb4027a7016f" providerId="ADAL" clId="{CB5D8EFD-51E5-4000-8F56-1E975068167C}" dt="2022-10-02T13:58:02.032" v="2"/>
      <pc:docMkLst>
        <pc:docMk/>
      </pc:docMkLst>
      <pc:sldChg chg="addCm">
        <pc:chgData name="Steinbuch, Luc" userId="759df932-d272-4024-9681-fb4027a7016f" providerId="ADAL" clId="{CB5D8EFD-51E5-4000-8F56-1E975068167C}" dt="2022-09-24T11:42:47.623" v="0"/>
        <pc:sldMkLst>
          <pc:docMk/>
          <pc:sldMk cId="2733908277" sldId="444"/>
        </pc:sldMkLst>
      </pc:sldChg>
      <pc:sldChg chg="addCm">
        <pc:chgData name="Steinbuch, Luc" userId="759df932-d272-4024-9681-fb4027a7016f" providerId="ADAL" clId="{CB5D8EFD-51E5-4000-8F56-1E975068167C}" dt="2022-09-24T11:52:14.264" v="1"/>
        <pc:sldMkLst>
          <pc:docMk/>
          <pc:sldMk cId="3355770065" sldId="453"/>
        </pc:sldMkLst>
      </pc:sldChg>
      <pc:sldChg chg="addCm">
        <pc:chgData name="Steinbuch, Luc" userId="759df932-d272-4024-9681-fb4027a7016f" providerId="ADAL" clId="{CB5D8EFD-51E5-4000-8F56-1E975068167C}" dt="2022-10-02T13:58:02.032" v="2"/>
        <pc:sldMkLst>
          <pc:docMk/>
          <pc:sldMk cId="4062227593" sldId="459"/>
        </pc:sldMkLst>
      </pc:sldChg>
    </pc:docChg>
  </pc:docChgLst>
  <pc:docChgLst>
    <pc:chgData name="Quik, Cindy" userId="S::cindy.quik@wur.nl::7f945ce8-1abf-4676-8cd8-e040af1298d8" providerId="AD" clId="Web-{E07143A8-4825-424D-BB84-2F4969D97CBE}"/>
    <pc:docChg chg="delSld modSld">
      <pc:chgData name="Quik, Cindy" userId="S::cindy.quik@wur.nl::7f945ce8-1abf-4676-8cd8-e040af1298d8" providerId="AD" clId="Web-{E07143A8-4825-424D-BB84-2F4969D97CBE}" dt="2022-09-20T09:26:35.297" v="3"/>
      <pc:docMkLst>
        <pc:docMk/>
      </pc:docMkLst>
      <pc:sldChg chg="modSp">
        <pc:chgData name="Quik, Cindy" userId="S::cindy.quik@wur.nl::7f945ce8-1abf-4676-8cd8-e040af1298d8" providerId="AD" clId="Web-{E07143A8-4825-424D-BB84-2F4969D97CBE}" dt="2022-09-20T09:25:54.046" v="0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E07143A8-4825-424D-BB84-2F4969D97CBE}" dt="2022-09-20T09:25:54.046" v="0" actId="20577"/>
          <ac:spMkLst>
            <pc:docMk/>
            <pc:sldMk cId="1983885521" sldId="256"/>
            <ac:spMk id="4" creationId="{00000000-0000-0000-0000-000000000000}"/>
          </ac:spMkLst>
        </pc:spChg>
      </pc:sldChg>
      <pc:sldChg chg="del">
        <pc:chgData name="Quik, Cindy" userId="S::cindy.quik@wur.nl::7f945ce8-1abf-4676-8cd8-e040af1298d8" providerId="AD" clId="Web-{E07143A8-4825-424D-BB84-2F4969D97CBE}" dt="2022-09-20T09:26:35.297" v="3"/>
        <pc:sldMkLst>
          <pc:docMk/>
          <pc:sldMk cId="2367016649" sldId="271"/>
        </pc:sldMkLst>
      </pc:sldChg>
      <pc:sldChg chg="del">
        <pc:chgData name="Quik, Cindy" userId="S::cindy.quik@wur.nl::7f945ce8-1abf-4676-8cd8-e040af1298d8" providerId="AD" clId="Web-{E07143A8-4825-424D-BB84-2F4969D97CBE}" dt="2022-09-20T09:26:35.297" v="2"/>
        <pc:sldMkLst>
          <pc:docMk/>
          <pc:sldMk cId="3774957274" sldId="275"/>
        </pc:sldMkLst>
      </pc:sldChg>
      <pc:sldChg chg="del">
        <pc:chgData name="Quik, Cindy" userId="S::cindy.quik@wur.nl::7f945ce8-1abf-4676-8cd8-e040af1298d8" providerId="AD" clId="Web-{E07143A8-4825-424D-BB84-2F4969D97CBE}" dt="2022-09-20T09:26:35.297" v="1"/>
        <pc:sldMkLst>
          <pc:docMk/>
          <pc:sldMk cId="1511468876" sldId="276"/>
        </pc:sldMkLst>
      </pc:sldChg>
    </pc:docChg>
  </pc:docChgLst>
  <pc:docChgLst>
    <pc:chgData name="Quik, Cindy" userId="S::cindy.quik@wur.nl::7f945ce8-1abf-4676-8cd8-e040af1298d8" providerId="AD" clId="Web-{4579D9EF-A74E-49D6-ACBD-34CD938FCA0A}"/>
    <pc:docChg chg="addSld modSld">
      <pc:chgData name="Quik, Cindy" userId="S::cindy.quik@wur.nl::7f945ce8-1abf-4676-8cd8-e040af1298d8" providerId="AD" clId="Web-{4579D9EF-A74E-49D6-ACBD-34CD938FCA0A}" dt="2022-09-20T14:46:58.949" v="17" actId="20577"/>
      <pc:docMkLst>
        <pc:docMk/>
      </pc:docMkLst>
      <pc:sldChg chg="modSp new">
        <pc:chgData name="Quik, Cindy" userId="S::cindy.quik@wur.nl::7f945ce8-1abf-4676-8cd8-e040af1298d8" providerId="AD" clId="Web-{4579D9EF-A74E-49D6-ACBD-34CD938FCA0A}" dt="2022-09-20T14:46:58.949" v="17" actId="20577"/>
        <pc:sldMkLst>
          <pc:docMk/>
          <pc:sldMk cId="1115841664" sldId="458"/>
        </pc:sldMkLst>
        <pc:spChg chg="mod">
          <ac:chgData name="Quik, Cindy" userId="S::cindy.quik@wur.nl::7f945ce8-1abf-4676-8cd8-e040af1298d8" providerId="AD" clId="Web-{4579D9EF-A74E-49D6-ACBD-34CD938FCA0A}" dt="2022-09-20T14:46:58.949" v="17" actId="20577"/>
          <ac:spMkLst>
            <pc:docMk/>
            <pc:sldMk cId="1115841664" sldId="458"/>
            <ac:spMk id="2" creationId="{C63652F5-63F9-8AA9-C646-8C38C8590145}"/>
          </ac:spMkLst>
        </pc:spChg>
      </pc:sldChg>
    </pc:docChg>
  </pc:docChgLst>
  <pc:docChgLst>
    <pc:chgData name="Quik, Cindy" userId="7f945ce8-1abf-4676-8cd8-e040af1298d8" providerId="ADAL" clId="{ADAE0FBE-35EA-459B-A4EF-EAC56C57A620}"/>
    <pc:docChg chg="undo custSel addSld delSld modSld modMainMaster modNotesMaster">
      <pc:chgData name="Quik, Cindy" userId="7f945ce8-1abf-4676-8cd8-e040af1298d8" providerId="ADAL" clId="{ADAE0FBE-35EA-459B-A4EF-EAC56C57A620}" dt="2022-10-26T12:40:49.021" v="976" actId="20577"/>
      <pc:docMkLst>
        <pc:docMk/>
      </pc:docMkLst>
      <pc:sldChg chg="delSp mod">
        <pc:chgData name="Quik, Cindy" userId="7f945ce8-1abf-4676-8cd8-e040af1298d8" providerId="ADAL" clId="{ADAE0FBE-35EA-459B-A4EF-EAC56C57A620}" dt="2022-10-26T12:00:56.513" v="954" actId="478"/>
        <pc:sldMkLst>
          <pc:docMk/>
          <pc:sldMk cId="1983885521" sldId="256"/>
        </pc:sldMkLst>
        <pc:spChg chg="del">
          <ac:chgData name="Quik, Cindy" userId="7f945ce8-1abf-4676-8cd8-e040af1298d8" providerId="ADAL" clId="{ADAE0FBE-35EA-459B-A4EF-EAC56C57A620}" dt="2022-10-26T12:00:56.513" v="954" actId="478"/>
          <ac:spMkLst>
            <pc:docMk/>
            <pc:sldMk cId="1983885521" sldId="256"/>
            <ac:spMk id="9" creationId="{F603C001-4BF1-421E-BC53-E6AB0147A742}"/>
          </ac:spMkLst>
        </pc:spChg>
      </pc:sldChg>
      <pc:sldChg chg="addSp delSp modSp mod">
        <pc:chgData name="Quik, Cindy" userId="7f945ce8-1abf-4676-8cd8-e040af1298d8" providerId="ADAL" clId="{ADAE0FBE-35EA-459B-A4EF-EAC56C57A620}" dt="2022-09-22T13:03:25.105" v="327" actId="1076"/>
        <pc:sldMkLst>
          <pc:docMk/>
          <pc:sldMk cId="2921749093" sldId="260"/>
        </pc:sldMkLst>
        <pc:spChg chg="mod">
          <ac:chgData name="Quik, Cindy" userId="7f945ce8-1abf-4676-8cd8-e040af1298d8" providerId="ADAL" clId="{ADAE0FBE-35EA-459B-A4EF-EAC56C57A620}" dt="2022-09-22T13:00:36.691" v="254" actId="948"/>
          <ac:spMkLst>
            <pc:docMk/>
            <pc:sldMk cId="2921749093" sldId="260"/>
            <ac:spMk id="2" creationId="{14FD51BB-98FE-4C91-A735-9A58B3AF79D4}"/>
          </ac:spMkLst>
        </pc:spChg>
        <pc:picChg chg="add mod">
          <ac:chgData name="Quik, Cindy" userId="7f945ce8-1abf-4676-8cd8-e040af1298d8" providerId="ADAL" clId="{ADAE0FBE-35EA-459B-A4EF-EAC56C57A620}" dt="2022-09-22T13:03:25.105" v="327" actId="1076"/>
          <ac:picMkLst>
            <pc:docMk/>
            <pc:sldMk cId="2921749093" sldId="260"/>
            <ac:picMk id="7" creationId="{112E4C69-9CE0-4D6D-95AC-83E947198FCD}"/>
          </ac:picMkLst>
        </pc:picChg>
        <pc:picChg chg="mod">
          <ac:chgData name="Quik, Cindy" userId="7f945ce8-1abf-4676-8cd8-e040af1298d8" providerId="ADAL" clId="{ADAE0FBE-35EA-459B-A4EF-EAC56C57A620}" dt="2022-09-22T13:03:19.184" v="326" actId="1036"/>
          <ac:picMkLst>
            <pc:docMk/>
            <pc:sldMk cId="2921749093" sldId="260"/>
            <ac:picMk id="8" creationId="{695A8A26-44A8-4872-BFDE-050979C3B86C}"/>
          </ac:picMkLst>
        </pc:picChg>
        <pc:picChg chg="mod">
          <ac:chgData name="Quik, Cindy" userId="7f945ce8-1abf-4676-8cd8-e040af1298d8" providerId="ADAL" clId="{ADAE0FBE-35EA-459B-A4EF-EAC56C57A620}" dt="2022-09-22T13:00:54.816" v="298" actId="1035"/>
          <ac:picMkLst>
            <pc:docMk/>
            <pc:sldMk cId="2921749093" sldId="260"/>
            <ac:picMk id="9" creationId="{5F044125-85A3-4ECF-B30D-6088D63E399B}"/>
          </ac:picMkLst>
        </pc:picChg>
        <pc:picChg chg="del">
          <ac:chgData name="Quik, Cindy" userId="7f945ce8-1abf-4676-8cd8-e040af1298d8" providerId="ADAL" clId="{ADAE0FBE-35EA-459B-A4EF-EAC56C57A620}" dt="2022-09-22T12:59:20.835" v="127" actId="478"/>
          <ac:picMkLst>
            <pc:docMk/>
            <pc:sldMk cId="2921749093" sldId="260"/>
            <ac:picMk id="10" creationId="{2575493D-F598-408D-B9CC-4D6F79A44C14}"/>
          </ac:picMkLst>
        </pc:picChg>
        <pc:picChg chg="mod">
          <ac:chgData name="Quik, Cindy" userId="7f945ce8-1abf-4676-8cd8-e040af1298d8" providerId="ADAL" clId="{ADAE0FBE-35EA-459B-A4EF-EAC56C57A620}" dt="2022-09-22T13:03:18.690" v="325" actId="1036"/>
          <ac:picMkLst>
            <pc:docMk/>
            <pc:sldMk cId="2921749093" sldId="260"/>
            <ac:picMk id="18" creationId="{230A3E67-1BB2-4929-8FE8-562923FD36DC}"/>
          </ac:picMkLst>
        </pc:picChg>
      </pc:sldChg>
      <pc:sldChg chg="modSp mod">
        <pc:chgData name="Quik, Cindy" userId="7f945ce8-1abf-4676-8cd8-e040af1298d8" providerId="ADAL" clId="{ADAE0FBE-35EA-459B-A4EF-EAC56C57A620}" dt="2022-10-16T13:57:27.017" v="950" actId="20577"/>
        <pc:sldMkLst>
          <pc:docMk/>
          <pc:sldMk cId="2913245148" sldId="435"/>
        </pc:sldMkLst>
        <pc:spChg chg="mod">
          <ac:chgData name="Quik, Cindy" userId="7f945ce8-1abf-4676-8cd8-e040af1298d8" providerId="ADAL" clId="{ADAE0FBE-35EA-459B-A4EF-EAC56C57A620}" dt="2022-10-16T13:57:27.017" v="950" actId="20577"/>
          <ac:spMkLst>
            <pc:docMk/>
            <pc:sldMk cId="2913245148" sldId="435"/>
            <ac:spMk id="5" creationId="{34574830-22D6-4C23-90C9-B266333BC018}"/>
          </ac:spMkLst>
        </pc:spChg>
      </pc:sldChg>
      <pc:sldChg chg="modSp mod">
        <pc:chgData name="Quik, Cindy" userId="7f945ce8-1abf-4676-8cd8-e040af1298d8" providerId="ADAL" clId="{ADAE0FBE-35EA-459B-A4EF-EAC56C57A620}" dt="2022-09-28T08:32:42.044" v="648" actId="20577"/>
        <pc:sldMkLst>
          <pc:docMk/>
          <pc:sldMk cId="1704733288" sldId="440"/>
        </pc:sldMkLst>
        <pc:spChg chg="mod">
          <ac:chgData name="Quik, Cindy" userId="7f945ce8-1abf-4676-8cd8-e040af1298d8" providerId="ADAL" clId="{ADAE0FBE-35EA-459B-A4EF-EAC56C57A620}" dt="2022-09-28T08:32:42.044" v="648" actId="20577"/>
          <ac:spMkLst>
            <pc:docMk/>
            <pc:sldMk cId="1704733288" sldId="440"/>
            <ac:spMk id="3" creationId="{4CDBCEEC-A54B-455C-8705-A638BC959E1F}"/>
          </ac:spMkLst>
        </pc:spChg>
      </pc:sldChg>
      <pc:sldChg chg="modSp mod modAnim">
        <pc:chgData name="Quik, Cindy" userId="7f945ce8-1abf-4676-8cd8-e040af1298d8" providerId="ADAL" clId="{ADAE0FBE-35EA-459B-A4EF-EAC56C57A620}" dt="2022-09-28T08:26:46.199" v="634" actId="2710"/>
        <pc:sldMkLst>
          <pc:docMk/>
          <pc:sldMk cId="674464009" sldId="442"/>
        </pc:sldMkLst>
        <pc:spChg chg="mod">
          <ac:chgData name="Quik, Cindy" userId="7f945ce8-1abf-4676-8cd8-e040af1298d8" providerId="ADAL" clId="{ADAE0FBE-35EA-459B-A4EF-EAC56C57A620}" dt="2022-09-28T08:26:46.199" v="634" actId="2710"/>
          <ac:spMkLst>
            <pc:docMk/>
            <pc:sldMk cId="674464009" sldId="442"/>
            <ac:spMk id="2" creationId="{E4CE4839-6C5F-4572-9373-57AEE1F1B148}"/>
          </ac:spMkLst>
        </pc:spChg>
        <pc:picChg chg="mod">
          <ac:chgData name="Quik, Cindy" userId="7f945ce8-1abf-4676-8cd8-e040af1298d8" providerId="ADAL" clId="{ADAE0FBE-35EA-459B-A4EF-EAC56C57A620}" dt="2022-09-28T08:25:56.465" v="558" actId="1037"/>
          <ac:picMkLst>
            <pc:docMk/>
            <pc:sldMk cId="674464009" sldId="442"/>
            <ac:picMk id="5" creationId="{2789DDDF-88A4-4B4C-B8D3-0F916E2EAE30}"/>
          </ac:picMkLst>
        </pc:picChg>
      </pc:sldChg>
      <pc:sldChg chg="addSp modSp mod modAnim">
        <pc:chgData name="Quik, Cindy" userId="7f945ce8-1abf-4676-8cd8-e040af1298d8" providerId="ADAL" clId="{ADAE0FBE-35EA-459B-A4EF-EAC56C57A620}" dt="2022-10-16T13:43:50.505" v="913"/>
        <pc:sldMkLst>
          <pc:docMk/>
          <pc:sldMk cId="3070251287" sldId="443"/>
        </pc:sldMkLst>
        <pc:spChg chg="mod">
          <ac:chgData name="Quik, Cindy" userId="7f945ce8-1abf-4676-8cd8-e040af1298d8" providerId="ADAL" clId="{ADAE0FBE-35EA-459B-A4EF-EAC56C57A620}" dt="2022-10-16T13:41:25.196" v="872" actId="20577"/>
          <ac:spMkLst>
            <pc:docMk/>
            <pc:sldMk cId="3070251287" sldId="443"/>
            <ac:spMk id="2" creationId="{3871662F-0D25-46EF-BEFC-5740A16754AD}"/>
          </ac:spMkLst>
        </pc:spChg>
        <pc:spChg chg="add mod ord">
          <ac:chgData name="Quik, Cindy" userId="7f945ce8-1abf-4676-8cd8-e040af1298d8" providerId="ADAL" clId="{ADAE0FBE-35EA-459B-A4EF-EAC56C57A620}" dt="2022-10-16T13:43:20.491" v="908" actId="1036"/>
          <ac:spMkLst>
            <pc:docMk/>
            <pc:sldMk cId="3070251287" sldId="443"/>
            <ac:spMk id="10" creationId="{5BA4C99C-FC67-42BB-8A30-E38F7E68C24B}"/>
          </ac:spMkLst>
        </pc:spChg>
        <pc:picChg chg="mod">
          <ac:chgData name="Quik, Cindy" userId="7f945ce8-1abf-4676-8cd8-e040af1298d8" providerId="ADAL" clId="{ADAE0FBE-35EA-459B-A4EF-EAC56C57A620}" dt="2022-10-16T13:41:41.576" v="875" actId="1035"/>
          <ac:picMkLst>
            <pc:docMk/>
            <pc:sldMk cId="3070251287" sldId="443"/>
            <ac:picMk id="5" creationId="{7B81FF00-D5D5-4827-8438-A2C87C4E272B}"/>
          </ac:picMkLst>
        </pc:picChg>
        <pc:picChg chg="mod">
          <ac:chgData name="Quik, Cindy" userId="7f945ce8-1abf-4676-8cd8-e040af1298d8" providerId="ADAL" clId="{ADAE0FBE-35EA-459B-A4EF-EAC56C57A620}" dt="2022-10-16T13:41:04.792" v="838" actId="1035"/>
          <ac:picMkLst>
            <pc:docMk/>
            <pc:sldMk cId="3070251287" sldId="443"/>
            <ac:picMk id="6" creationId="{5D37CE55-CED0-4D22-8E08-4AA3FF393888}"/>
          </ac:picMkLst>
        </pc:picChg>
        <pc:picChg chg="add mod">
          <ac:chgData name="Quik, Cindy" userId="7f945ce8-1abf-4676-8cd8-e040af1298d8" providerId="ADAL" clId="{ADAE0FBE-35EA-459B-A4EF-EAC56C57A620}" dt="2022-10-16T13:42:24.609" v="887" actId="1076"/>
          <ac:picMkLst>
            <pc:docMk/>
            <pc:sldMk cId="3070251287" sldId="443"/>
            <ac:picMk id="8" creationId="{FCC972E3-706B-4139-A4C5-FD90E33ADF0B}"/>
          </ac:picMkLst>
        </pc:picChg>
        <pc:picChg chg="mod">
          <ac:chgData name="Quik, Cindy" userId="7f945ce8-1abf-4676-8cd8-e040af1298d8" providerId="ADAL" clId="{ADAE0FBE-35EA-459B-A4EF-EAC56C57A620}" dt="2022-10-16T13:41:43.411" v="882" actId="1035"/>
          <ac:picMkLst>
            <pc:docMk/>
            <pc:sldMk cId="3070251287" sldId="443"/>
            <ac:picMk id="15" creationId="{7BFAA5CA-1AE4-481D-8731-8991B8E62ED3}"/>
          </ac:picMkLst>
        </pc:picChg>
      </pc:sldChg>
      <pc:sldChg chg="delCm">
        <pc:chgData name="Quik, Cindy" userId="7f945ce8-1abf-4676-8cd8-e040af1298d8" providerId="ADAL" clId="{ADAE0FBE-35EA-459B-A4EF-EAC56C57A620}" dt="2022-10-16T13:34:38.778" v="828"/>
        <pc:sldMkLst>
          <pc:docMk/>
          <pc:sldMk cId="2733908277" sldId="444"/>
        </pc:sldMkLst>
      </pc:sldChg>
      <pc:sldChg chg="modSp mod">
        <pc:chgData name="Quik, Cindy" userId="7f945ce8-1abf-4676-8cd8-e040af1298d8" providerId="ADAL" clId="{ADAE0FBE-35EA-459B-A4EF-EAC56C57A620}" dt="2022-09-28T08:33:26.711" v="762" actId="20577"/>
        <pc:sldMkLst>
          <pc:docMk/>
          <pc:sldMk cId="1144088971" sldId="445"/>
        </pc:sldMkLst>
        <pc:spChg chg="mod">
          <ac:chgData name="Quik, Cindy" userId="7f945ce8-1abf-4676-8cd8-e040af1298d8" providerId="ADAL" clId="{ADAE0FBE-35EA-459B-A4EF-EAC56C57A620}" dt="2022-09-28T08:33:26.711" v="762" actId="20577"/>
          <ac:spMkLst>
            <pc:docMk/>
            <pc:sldMk cId="1144088971" sldId="445"/>
            <ac:spMk id="2" creationId="{48963963-3FB6-4AD4-BDF3-A9A3FF205115}"/>
          </ac:spMkLst>
        </pc:spChg>
      </pc:sldChg>
      <pc:sldChg chg="modSp mod">
        <pc:chgData name="Quik, Cindy" userId="7f945ce8-1abf-4676-8cd8-e040af1298d8" providerId="ADAL" clId="{ADAE0FBE-35EA-459B-A4EF-EAC56C57A620}" dt="2022-09-28T08:35:10.749" v="795" actId="6549"/>
        <pc:sldMkLst>
          <pc:docMk/>
          <pc:sldMk cId="2416548377" sldId="446"/>
        </pc:sldMkLst>
        <pc:spChg chg="mod">
          <ac:chgData name="Quik, Cindy" userId="7f945ce8-1abf-4676-8cd8-e040af1298d8" providerId="ADAL" clId="{ADAE0FBE-35EA-459B-A4EF-EAC56C57A620}" dt="2022-09-28T08:35:10.749" v="795" actId="6549"/>
          <ac:spMkLst>
            <pc:docMk/>
            <pc:sldMk cId="2416548377" sldId="446"/>
            <ac:spMk id="2" creationId="{DD496CD7-C3A5-460B-9EA6-40B0D0103135}"/>
          </ac:spMkLst>
        </pc:spChg>
      </pc:sldChg>
      <pc:sldChg chg="delSp modSp mod delAnim">
        <pc:chgData name="Quik, Cindy" userId="7f945ce8-1abf-4676-8cd8-e040af1298d8" providerId="ADAL" clId="{ADAE0FBE-35EA-459B-A4EF-EAC56C57A620}" dt="2022-09-28T08:32:47.231" v="660" actId="20577"/>
        <pc:sldMkLst>
          <pc:docMk/>
          <pc:sldMk cId="3845315685" sldId="451"/>
        </pc:sldMkLst>
        <pc:spChg chg="mod">
          <ac:chgData name="Quik, Cindy" userId="7f945ce8-1abf-4676-8cd8-e040af1298d8" providerId="ADAL" clId="{ADAE0FBE-35EA-459B-A4EF-EAC56C57A620}" dt="2022-09-28T08:32:47.231" v="660" actId="20577"/>
          <ac:spMkLst>
            <pc:docMk/>
            <pc:sldMk cId="3845315685" sldId="451"/>
            <ac:spMk id="3" creationId="{4CDBCEEC-A54B-455C-8705-A638BC959E1F}"/>
          </ac:spMkLst>
        </pc:spChg>
        <pc:grpChg chg="del">
          <ac:chgData name="Quik, Cindy" userId="7f945ce8-1abf-4676-8cd8-e040af1298d8" providerId="ADAL" clId="{ADAE0FBE-35EA-459B-A4EF-EAC56C57A620}" dt="2022-09-22T13:58:19.540" v="419" actId="478"/>
          <ac:grpSpMkLst>
            <pc:docMk/>
            <pc:sldMk cId="3845315685" sldId="451"/>
            <ac:grpSpMk id="5" creationId="{46E34094-A747-4BB3-ABDC-675679AA45AB}"/>
          </ac:grpSpMkLst>
        </pc:grpChg>
        <pc:grpChg chg="del">
          <ac:chgData name="Quik, Cindy" userId="7f945ce8-1abf-4676-8cd8-e040af1298d8" providerId="ADAL" clId="{ADAE0FBE-35EA-459B-A4EF-EAC56C57A620}" dt="2022-09-22T13:58:20.200" v="420" actId="478"/>
          <ac:grpSpMkLst>
            <pc:docMk/>
            <pc:sldMk cId="3845315685" sldId="451"/>
            <ac:grpSpMk id="7" creationId="{CB1B540D-EBEE-4CD0-A09E-1D013B6CB95E}"/>
          </ac:grpSpMkLst>
        </pc:grpChg>
        <pc:grpChg chg="del">
          <ac:chgData name="Quik, Cindy" userId="7f945ce8-1abf-4676-8cd8-e040af1298d8" providerId="ADAL" clId="{ADAE0FBE-35EA-459B-A4EF-EAC56C57A620}" dt="2022-09-22T13:58:18.585" v="418" actId="478"/>
          <ac:grpSpMkLst>
            <pc:docMk/>
            <pc:sldMk cId="3845315685" sldId="451"/>
            <ac:grpSpMk id="9" creationId="{0F490C8E-6EA1-4DB3-AC38-CBA034DB6A3A}"/>
          </ac:grpSpMkLst>
        </pc:grpChg>
        <pc:grpChg chg="del">
          <ac:chgData name="Quik, Cindy" userId="7f945ce8-1abf-4676-8cd8-e040af1298d8" providerId="ADAL" clId="{ADAE0FBE-35EA-459B-A4EF-EAC56C57A620}" dt="2022-09-22T13:58:20.969" v="421" actId="478"/>
          <ac:grpSpMkLst>
            <pc:docMk/>
            <pc:sldMk cId="3845315685" sldId="451"/>
            <ac:grpSpMk id="12" creationId="{B3AF0565-63BF-4D51-B82B-BE99B1C06624}"/>
          </ac:grpSpMkLst>
        </pc:grpChg>
      </pc:sldChg>
      <pc:sldChg chg="addSp modSp mod modAnim">
        <pc:chgData name="Quik, Cindy" userId="7f945ce8-1abf-4676-8cd8-e040af1298d8" providerId="ADAL" clId="{ADAE0FBE-35EA-459B-A4EF-EAC56C57A620}" dt="2022-10-26T12:40:49.021" v="976" actId="20577"/>
        <pc:sldMkLst>
          <pc:docMk/>
          <pc:sldMk cId="3473554649" sldId="452"/>
        </pc:sldMkLst>
        <pc:spChg chg="mod">
          <ac:chgData name="Quik, Cindy" userId="7f945ce8-1abf-4676-8cd8-e040af1298d8" providerId="ADAL" clId="{ADAE0FBE-35EA-459B-A4EF-EAC56C57A620}" dt="2022-09-28T08:33:04.073" v="702" actId="20577"/>
          <ac:spMkLst>
            <pc:docMk/>
            <pc:sldMk cId="3473554649" sldId="452"/>
            <ac:spMk id="3" creationId="{64A2A3D3-3B93-4B51-866D-BE7F2998905B}"/>
          </ac:spMkLst>
        </pc:spChg>
        <pc:spChg chg="add mod">
          <ac:chgData name="Quik, Cindy" userId="7f945ce8-1abf-4676-8cd8-e040af1298d8" providerId="ADAL" clId="{ADAE0FBE-35EA-459B-A4EF-EAC56C57A620}" dt="2022-10-26T12:40:49.021" v="976" actId="20577"/>
          <ac:spMkLst>
            <pc:docMk/>
            <pc:sldMk cId="3473554649" sldId="452"/>
            <ac:spMk id="8" creationId="{BFEE9B98-910C-4A1E-AEA5-217BFAE03485}"/>
          </ac:spMkLst>
        </pc:spChg>
      </pc:sldChg>
      <pc:sldChg chg="modSp mod delCm modCm">
        <pc:chgData name="Quik, Cindy" userId="7f945ce8-1abf-4676-8cd8-e040af1298d8" providerId="ADAL" clId="{ADAE0FBE-35EA-459B-A4EF-EAC56C57A620}" dt="2022-09-28T08:36:16.842" v="802" actId="20577"/>
        <pc:sldMkLst>
          <pc:docMk/>
          <pc:sldMk cId="3355770065" sldId="453"/>
        </pc:sldMkLst>
        <pc:spChg chg="mod">
          <ac:chgData name="Quik, Cindy" userId="7f945ce8-1abf-4676-8cd8-e040af1298d8" providerId="ADAL" clId="{ADAE0FBE-35EA-459B-A4EF-EAC56C57A620}" dt="2022-09-28T08:36:16.842" v="802" actId="20577"/>
          <ac:spMkLst>
            <pc:docMk/>
            <pc:sldMk cId="3355770065" sldId="453"/>
            <ac:spMk id="2" creationId="{48963963-3FB6-4AD4-BDF3-A9A3FF205115}"/>
          </ac:spMkLst>
        </pc:spChg>
      </pc:sldChg>
      <pc:sldChg chg="modSp mod">
        <pc:chgData name="Quik, Cindy" userId="7f945ce8-1abf-4676-8cd8-e040af1298d8" providerId="ADAL" clId="{ADAE0FBE-35EA-459B-A4EF-EAC56C57A620}" dt="2022-09-28T08:32:51.376" v="672" actId="20577"/>
        <pc:sldMkLst>
          <pc:docMk/>
          <pc:sldMk cId="878981426" sldId="455"/>
        </pc:sldMkLst>
        <pc:spChg chg="mod">
          <ac:chgData name="Quik, Cindy" userId="7f945ce8-1abf-4676-8cd8-e040af1298d8" providerId="ADAL" clId="{ADAE0FBE-35EA-459B-A4EF-EAC56C57A620}" dt="2022-09-28T08:32:51.376" v="672" actId="20577"/>
          <ac:spMkLst>
            <pc:docMk/>
            <pc:sldMk cId="878981426" sldId="455"/>
            <ac:spMk id="3" creationId="{4CDBCEEC-A54B-455C-8705-A638BC959E1F}"/>
          </ac:spMkLst>
        </pc:spChg>
      </pc:sldChg>
      <pc:sldChg chg="delSp modSp mod">
        <pc:chgData name="Quik, Cindy" userId="7f945ce8-1abf-4676-8cd8-e040af1298d8" providerId="ADAL" clId="{ADAE0FBE-35EA-459B-A4EF-EAC56C57A620}" dt="2022-09-22T12:58:40.813" v="116" actId="948"/>
        <pc:sldMkLst>
          <pc:docMk/>
          <pc:sldMk cId="1561092218" sldId="456"/>
        </pc:sldMkLst>
        <pc:spChg chg="mod">
          <ac:chgData name="Quik, Cindy" userId="7f945ce8-1abf-4676-8cd8-e040af1298d8" providerId="ADAL" clId="{ADAE0FBE-35EA-459B-A4EF-EAC56C57A620}" dt="2022-09-22T12:57:44.666" v="89" actId="1038"/>
          <ac:spMkLst>
            <pc:docMk/>
            <pc:sldMk cId="1561092218" sldId="456"/>
            <ac:spMk id="2" creationId="{88F802F7-9496-475A-B1E8-D01CDDDF390D}"/>
          </ac:spMkLst>
        </pc:spChg>
        <pc:spChg chg="mod">
          <ac:chgData name="Quik, Cindy" userId="7f945ce8-1abf-4676-8cd8-e040af1298d8" providerId="ADAL" clId="{ADAE0FBE-35EA-459B-A4EF-EAC56C57A620}" dt="2022-09-22T12:56:56.662" v="46" actId="20577"/>
          <ac:spMkLst>
            <pc:docMk/>
            <pc:sldMk cId="1561092218" sldId="456"/>
            <ac:spMk id="3" creationId="{C6ED012C-8DB2-44A4-87BD-62A95C7E44D6}"/>
          </ac:spMkLst>
        </pc:spChg>
        <pc:spChg chg="mod">
          <ac:chgData name="Quik, Cindy" userId="7f945ce8-1abf-4676-8cd8-e040af1298d8" providerId="ADAL" clId="{ADAE0FBE-35EA-459B-A4EF-EAC56C57A620}" dt="2022-09-22T12:58:40.813" v="116" actId="948"/>
          <ac:spMkLst>
            <pc:docMk/>
            <pc:sldMk cId="1561092218" sldId="456"/>
            <ac:spMk id="5" creationId="{79DD54F4-6590-4238-A612-31E08D225928}"/>
          </ac:spMkLst>
        </pc:spChg>
        <pc:spChg chg="del">
          <ac:chgData name="Quik, Cindy" userId="7f945ce8-1abf-4676-8cd8-e040af1298d8" providerId="ADAL" clId="{ADAE0FBE-35EA-459B-A4EF-EAC56C57A620}" dt="2022-09-22T12:56:32.265" v="19" actId="478"/>
          <ac:spMkLst>
            <pc:docMk/>
            <pc:sldMk cId="1561092218" sldId="456"/>
            <ac:spMk id="12" creationId="{E67FBF4F-935A-479E-BB20-E652C29BC858}"/>
          </ac:spMkLst>
        </pc:spChg>
        <pc:spChg chg="del">
          <ac:chgData name="Quik, Cindy" userId="7f945ce8-1abf-4676-8cd8-e040af1298d8" providerId="ADAL" clId="{ADAE0FBE-35EA-459B-A4EF-EAC56C57A620}" dt="2022-09-22T12:56:33.505" v="20" actId="478"/>
          <ac:spMkLst>
            <pc:docMk/>
            <pc:sldMk cId="1561092218" sldId="456"/>
            <ac:spMk id="14" creationId="{F8E6A3D2-8C84-4E51-99EE-78DE5C7C1275}"/>
          </ac:spMkLst>
        </pc:spChg>
        <pc:spChg chg="del">
          <ac:chgData name="Quik, Cindy" userId="7f945ce8-1abf-4676-8cd8-e040af1298d8" providerId="ADAL" clId="{ADAE0FBE-35EA-459B-A4EF-EAC56C57A620}" dt="2022-09-22T12:57:00.591" v="47" actId="478"/>
          <ac:spMkLst>
            <pc:docMk/>
            <pc:sldMk cId="1561092218" sldId="456"/>
            <ac:spMk id="15" creationId="{F5088315-17EF-465D-BB22-E89803FA69AA}"/>
          </ac:spMkLst>
        </pc:spChg>
        <pc:spChg chg="del">
          <ac:chgData name="Quik, Cindy" userId="7f945ce8-1abf-4676-8cd8-e040af1298d8" providerId="ADAL" clId="{ADAE0FBE-35EA-459B-A4EF-EAC56C57A620}" dt="2022-09-22T12:57:01.208" v="48" actId="478"/>
          <ac:spMkLst>
            <pc:docMk/>
            <pc:sldMk cId="1561092218" sldId="456"/>
            <ac:spMk id="16" creationId="{974290FB-A281-4E43-B4EC-7C6F12A4D86D}"/>
          </ac:spMkLst>
        </pc:spChg>
        <pc:spChg chg="del">
          <ac:chgData name="Quik, Cindy" userId="7f945ce8-1abf-4676-8cd8-e040af1298d8" providerId="ADAL" clId="{ADAE0FBE-35EA-459B-A4EF-EAC56C57A620}" dt="2022-09-22T12:57:01.641" v="49" actId="478"/>
          <ac:spMkLst>
            <pc:docMk/>
            <pc:sldMk cId="1561092218" sldId="456"/>
            <ac:spMk id="17" creationId="{9D070B5E-C90F-4EA0-BC00-BFFFFA60CADF}"/>
          </ac:spMkLst>
        </pc:sp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19" creationId="{D662C6B8-6437-4592-AFC1-67D7B2991A51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27" creationId="{EB030A39-518E-4A42-A014-A318E1DDF171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59" creationId="{FFA590B5-634B-4FDE-8366-462859512732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75" creationId="{3256FFD3-9654-4887-A340-45D73BF70055}"/>
          </ac:picMkLst>
        </pc:picChg>
      </pc:sldChg>
      <pc:sldChg chg="modSp mod">
        <pc:chgData name="Quik, Cindy" userId="7f945ce8-1abf-4676-8cd8-e040af1298d8" providerId="ADAL" clId="{ADAE0FBE-35EA-459B-A4EF-EAC56C57A620}" dt="2022-10-26T12:05:40.432" v="972" actId="1035"/>
        <pc:sldMkLst>
          <pc:docMk/>
          <pc:sldMk cId="4214163247" sldId="457"/>
        </pc:sldMkLst>
        <pc:spChg chg="mod">
          <ac:chgData name="Quik, Cindy" userId="7f945ce8-1abf-4676-8cd8-e040af1298d8" providerId="ADAL" clId="{ADAE0FBE-35EA-459B-A4EF-EAC56C57A620}" dt="2022-10-26T12:05:40.432" v="972" actId="1035"/>
          <ac:spMkLst>
            <pc:docMk/>
            <pc:sldMk cId="4214163247" sldId="457"/>
            <ac:spMk id="13" creationId="{09B5B9B3-8232-4FC8-B790-C6A190CD4DA3}"/>
          </ac:spMkLst>
        </pc:spChg>
      </pc:sldChg>
      <pc:sldChg chg="del">
        <pc:chgData name="Quik, Cindy" userId="7f945ce8-1abf-4676-8cd8-e040af1298d8" providerId="ADAL" clId="{ADAE0FBE-35EA-459B-A4EF-EAC56C57A620}" dt="2022-09-22T12:53:42.898" v="0" actId="47"/>
        <pc:sldMkLst>
          <pc:docMk/>
          <pc:sldMk cId="1115841664" sldId="458"/>
        </pc:sldMkLst>
      </pc:sldChg>
      <pc:sldChg chg="addSp modSp mod delCm">
        <pc:chgData name="Quik, Cindy" userId="7f945ce8-1abf-4676-8cd8-e040af1298d8" providerId="ADAL" clId="{ADAE0FBE-35EA-459B-A4EF-EAC56C57A620}" dt="2022-10-16T13:35:34.487" v="829"/>
        <pc:sldMkLst>
          <pc:docMk/>
          <pc:sldMk cId="4062227593" sldId="459"/>
        </pc:sldMkLst>
        <pc:spChg chg="mod">
          <ac:chgData name="Quik, Cindy" userId="7f945ce8-1abf-4676-8cd8-e040af1298d8" providerId="ADAL" clId="{ADAE0FBE-35EA-459B-A4EF-EAC56C57A620}" dt="2022-09-22T13:57:21.380" v="412" actId="6549"/>
          <ac:spMkLst>
            <pc:docMk/>
            <pc:sldMk cId="4062227593" sldId="459"/>
            <ac:spMk id="2" creationId="{B2BCC2FD-F4A1-4592-A70A-1F2AB70587E9}"/>
          </ac:spMkLst>
        </pc:spChg>
        <pc:spChg chg="mod">
          <ac:chgData name="Quik, Cindy" userId="7f945ce8-1abf-4676-8cd8-e040af1298d8" providerId="ADAL" clId="{ADAE0FBE-35EA-459B-A4EF-EAC56C57A620}" dt="2022-09-22T13:54:13.881" v="360"/>
          <ac:spMkLst>
            <pc:docMk/>
            <pc:sldMk cId="4062227593" sldId="459"/>
            <ac:spMk id="3" creationId="{77332D24-0B58-4370-AEA4-894F3A6466CF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7" creationId="{02785B93-D38D-4FB5-95D5-FFFA39B16B78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8" creationId="{FD1933C0-B222-48D2-99BD-099C9151BA08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10" creationId="{906DCF1A-F2F5-4E90-B5FC-9A966DF8122D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11" creationId="{4778D525-C258-4B05-B28A-EA2FAB46581B}"/>
          </ac:spMkLst>
        </pc:spChg>
        <pc:spChg chg="add mod">
          <ac:chgData name="Quik, Cindy" userId="7f945ce8-1abf-4676-8cd8-e040af1298d8" providerId="ADAL" clId="{ADAE0FBE-35EA-459B-A4EF-EAC56C57A620}" dt="2022-09-22T13:56:20.203" v="388" actId="1076"/>
          <ac:spMkLst>
            <pc:docMk/>
            <pc:sldMk cId="4062227593" sldId="459"/>
            <ac:spMk id="12" creationId="{5B6C3CBF-DC23-40F0-B34F-F3C0033EB18E}"/>
          </ac:spMkLst>
        </pc:spChg>
        <pc:grpChg chg="add mod">
          <ac:chgData name="Quik, Cindy" userId="7f945ce8-1abf-4676-8cd8-e040af1298d8" providerId="ADAL" clId="{ADAE0FBE-35EA-459B-A4EF-EAC56C57A620}" dt="2022-09-22T13:56:51.535" v="397" actId="1076"/>
          <ac:grpSpMkLst>
            <pc:docMk/>
            <pc:sldMk cId="4062227593" sldId="459"/>
            <ac:grpSpMk id="6" creationId="{E4F5FBF9-B697-4E09-B2E5-E2C9F8246B75}"/>
          </ac:grpSpMkLst>
        </pc:grpChg>
        <pc:grpChg chg="add mod">
          <ac:chgData name="Quik, Cindy" userId="7f945ce8-1abf-4676-8cd8-e040af1298d8" providerId="ADAL" clId="{ADAE0FBE-35EA-459B-A4EF-EAC56C57A620}" dt="2022-09-22T13:56:58.912" v="409" actId="1037"/>
          <ac:grpSpMkLst>
            <pc:docMk/>
            <pc:sldMk cId="4062227593" sldId="459"/>
            <ac:grpSpMk id="9" creationId="{E9D3A6B5-A878-4AD9-8899-0131496D77C6}"/>
          </ac:grpSpMkLst>
        </pc:grpChg>
        <pc:picChg chg="add mod">
          <ac:chgData name="Quik, Cindy" userId="7f945ce8-1abf-4676-8cd8-e040af1298d8" providerId="ADAL" clId="{ADAE0FBE-35EA-459B-A4EF-EAC56C57A620}" dt="2022-09-22T13:53:56.325" v="332"/>
          <ac:picMkLst>
            <pc:docMk/>
            <pc:sldMk cId="4062227593" sldId="459"/>
            <ac:picMk id="5" creationId="{1C73ED66-E334-4973-982D-972D9281ABFA}"/>
          </ac:picMkLst>
        </pc:picChg>
      </pc:sldChg>
      <pc:sldChg chg="modSp add mod modAnim">
        <pc:chgData name="Quik, Cindy" userId="7f945ce8-1abf-4676-8cd8-e040af1298d8" providerId="ADAL" clId="{ADAE0FBE-35EA-459B-A4EF-EAC56C57A620}" dt="2022-09-28T08:32:58.154" v="688" actId="20577"/>
        <pc:sldMkLst>
          <pc:docMk/>
          <pc:sldMk cId="322078685" sldId="460"/>
        </pc:sldMkLst>
        <pc:spChg chg="mod">
          <ac:chgData name="Quik, Cindy" userId="7f945ce8-1abf-4676-8cd8-e040af1298d8" providerId="ADAL" clId="{ADAE0FBE-35EA-459B-A4EF-EAC56C57A620}" dt="2022-09-22T13:58:05.936" v="414"/>
          <ac:spMkLst>
            <pc:docMk/>
            <pc:sldMk cId="322078685" sldId="460"/>
            <ac:spMk id="2" creationId="{9E9294B7-C086-4197-A165-431469E6EBEC}"/>
          </ac:spMkLst>
        </pc:spChg>
        <pc:spChg chg="mod">
          <ac:chgData name="Quik, Cindy" userId="7f945ce8-1abf-4676-8cd8-e040af1298d8" providerId="ADAL" clId="{ADAE0FBE-35EA-459B-A4EF-EAC56C57A620}" dt="2022-09-28T08:32:58.154" v="688" actId="20577"/>
          <ac:spMkLst>
            <pc:docMk/>
            <pc:sldMk cId="322078685" sldId="460"/>
            <ac:spMk id="3" creationId="{4CDBCEEC-A54B-455C-8705-A638BC959E1F}"/>
          </ac:spMkLst>
        </pc:spChg>
        <pc:spChg chg="mod">
          <ac:chgData name="Quik, Cindy" userId="7f945ce8-1abf-4676-8cd8-e040af1298d8" providerId="ADAL" clId="{ADAE0FBE-35EA-459B-A4EF-EAC56C57A620}" dt="2022-09-22T13:58:05.936" v="416" actId="790"/>
          <ac:spMkLst>
            <pc:docMk/>
            <pc:sldMk cId="322078685" sldId="460"/>
            <ac:spMk id="4" creationId="{4FF424EA-B80A-41C7-B671-3FE9A5125D76}"/>
          </ac:spMkLst>
        </pc:spChg>
        <pc:spChg chg="mod">
          <ac:chgData name="Quik, Cindy" userId="7f945ce8-1abf-4676-8cd8-e040af1298d8" providerId="ADAL" clId="{ADAE0FBE-35EA-459B-A4EF-EAC56C57A620}" dt="2022-09-22T13:58:05.936" v="417" actId="790"/>
          <ac:spMkLst>
            <pc:docMk/>
            <pc:sldMk cId="322078685" sldId="460"/>
            <ac:spMk id="6" creationId="{062AEB98-E58F-4E34-B839-D81274719684}"/>
          </ac:spMkLst>
        </pc:spChg>
      </pc:sldChg>
      <pc:sldChg chg="modSp new mod">
        <pc:chgData name="Quik, Cindy" userId="7f945ce8-1abf-4676-8cd8-e040af1298d8" providerId="ADAL" clId="{ADAE0FBE-35EA-459B-A4EF-EAC56C57A620}" dt="2022-10-16T13:45:34.911" v="948" actId="20577"/>
        <pc:sldMkLst>
          <pc:docMk/>
          <pc:sldMk cId="3512463315" sldId="461"/>
        </pc:sldMkLst>
        <pc:spChg chg="mod">
          <ac:chgData name="Quik, Cindy" userId="7f945ce8-1abf-4676-8cd8-e040af1298d8" providerId="ADAL" clId="{ADAE0FBE-35EA-459B-A4EF-EAC56C57A620}" dt="2022-10-16T13:45:34.911" v="948" actId="20577"/>
          <ac:spMkLst>
            <pc:docMk/>
            <pc:sldMk cId="3512463315" sldId="461"/>
            <ac:spMk id="2" creationId="{08088FCC-5281-44F4-80D6-446F0D04862D}"/>
          </ac:spMkLst>
        </pc:spChg>
        <pc:spChg chg="mod">
          <ac:chgData name="Quik, Cindy" userId="7f945ce8-1abf-4676-8cd8-e040af1298d8" providerId="ADAL" clId="{ADAE0FBE-35EA-459B-A4EF-EAC56C57A620}" dt="2022-10-16T13:44:47.208" v="943" actId="2710"/>
          <ac:spMkLst>
            <pc:docMk/>
            <pc:sldMk cId="3512463315" sldId="461"/>
            <ac:spMk id="3" creationId="{6D9432AA-E109-49C1-9574-7235CA099653}"/>
          </ac:spMkLst>
        </pc:spChg>
        <pc:spChg chg="mod">
          <ac:chgData name="Quik, Cindy" userId="7f945ce8-1abf-4676-8cd8-e040af1298d8" providerId="ADAL" clId="{ADAE0FBE-35EA-459B-A4EF-EAC56C57A620}" dt="2022-10-16T13:44:35.082" v="921" actId="790"/>
          <ac:spMkLst>
            <pc:docMk/>
            <pc:sldMk cId="3512463315" sldId="461"/>
            <ac:spMk id="4" creationId="{13C3C3C0-8384-4491-AC1E-000BA9C7ED4B}"/>
          </ac:spMkLst>
        </pc:spChg>
      </pc:sldChg>
      <pc:sldMasterChg chg="addSp modSp mod">
        <pc:chgData name="Quik, Cindy" userId="7f945ce8-1abf-4676-8cd8-e040af1298d8" providerId="ADAL" clId="{ADAE0FBE-35EA-459B-A4EF-EAC56C57A620}" dt="2022-10-26T12:00:36.819" v="953" actId="1076"/>
        <pc:sldMasterMkLst>
          <pc:docMk/>
          <pc:sldMasterMk cId="0" sldId="2147483648"/>
        </pc:sldMasterMkLst>
        <pc:spChg chg="add mod">
          <ac:chgData name="Quik, Cindy" userId="7f945ce8-1abf-4676-8cd8-e040af1298d8" providerId="ADAL" clId="{ADAE0FBE-35EA-459B-A4EF-EAC56C57A620}" dt="2022-10-26T12:00:36.819" v="953" actId="1076"/>
          <ac:spMkLst>
            <pc:docMk/>
            <pc:sldMasterMk cId="0" sldId="2147483648"/>
            <ac:spMk id="6" creationId="{A3E87778-D9FD-4D4F-A35B-6AA2CD7AD93F}"/>
          </ac:spMkLst>
        </pc:spChg>
      </pc:sldMasterChg>
    </pc:docChg>
  </pc:docChgLst>
  <pc:docChgLst>
    <pc:chgData name="Quik, Cindy" userId="S::cindy.quik@wur.nl::7f945ce8-1abf-4676-8cd8-e040af1298d8" providerId="AD" clId="Web-{F8188C36-CA11-49C9-B3D7-73E69E1FCCC1}"/>
    <pc:docChg chg="delSld">
      <pc:chgData name="Quik, Cindy" userId="S::cindy.quik@wur.nl::7f945ce8-1abf-4676-8cd8-e040af1298d8" providerId="AD" clId="Web-{F8188C36-CA11-49C9-B3D7-73E69E1FCCC1}" dt="2022-09-20T09:45:07.173" v="0"/>
      <pc:docMkLst>
        <pc:docMk/>
      </pc:docMkLst>
      <pc:sldChg chg="del">
        <pc:chgData name="Quik, Cindy" userId="S::cindy.quik@wur.nl::7f945ce8-1abf-4676-8cd8-e040af1298d8" providerId="AD" clId="Web-{F8188C36-CA11-49C9-B3D7-73E69E1FCCC1}" dt="2022-09-20T09:45:07.173" v="0"/>
        <pc:sldMkLst>
          <pc:docMk/>
          <pc:sldMk cId="511070125" sldId="432"/>
        </pc:sldMkLst>
      </pc:sldChg>
    </pc:docChg>
  </pc:docChgLst>
  <pc:docChgLst>
    <pc:chgData name="Quik, Cindy" userId="7f945ce8-1abf-4676-8cd8-e040af1298d8" providerId="ADAL" clId="{DB8496C9-680B-4431-B1C5-818EB82D182C}"/>
    <pc:docChg chg="undo redo custSel addSld delSld modSld sldOrd">
      <pc:chgData name="Quik, Cindy" userId="7f945ce8-1abf-4676-8cd8-e040af1298d8" providerId="ADAL" clId="{DB8496C9-680B-4431-B1C5-818EB82D182C}" dt="2022-09-21T14:06:11.492" v="6139" actId="20577"/>
      <pc:docMkLst>
        <pc:docMk/>
      </pc:docMkLst>
      <pc:sldChg chg="modSp mod">
        <pc:chgData name="Quik, Cindy" userId="7f945ce8-1abf-4676-8cd8-e040af1298d8" providerId="ADAL" clId="{DB8496C9-680B-4431-B1C5-818EB82D182C}" dt="2022-09-20T12:13:23.207" v="3303" actId="403"/>
        <pc:sldMkLst>
          <pc:docMk/>
          <pc:sldMk cId="1983885521" sldId="256"/>
        </pc:sldMkLst>
        <pc:spChg chg="mod">
          <ac:chgData name="Quik, Cindy" userId="7f945ce8-1abf-4676-8cd8-e040af1298d8" providerId="ADAL" clId="{DB8496C9-680B-4431-B1C5-818EB82D182C}" dt="2022-09-20T12:13:23.207" v="3303" actId="403"/>
          <ac:spMkLst>
            <pc:docMk/>
            <pc:sldMk cId="1983885521" sldId="256"/>
            <ac:spMk id="2" creationId="{00000000-0000-0000-0000-000000000000}"/>
          </ac:spMkLst>
        </pc:spChg>
      </pc:sldChg>
      <pc:sldChg chg="modSp del mod ord">
        <pc:chgData name="Quik, Cindy" userId="7f945ce8-1abf-4676-8cd8-e040af1298d8" providerId="ADAL" clId="{DB8496C9-680B-4431-B1C5-818EB82D182C}" dt="2022-09-20T12:16:36.562" v="3359" actId="47"/>
        <pc:sldMkLst>
          <pc:docMk/>
          <pc:sldMk cId="1016611414" sldId="257"/>
        </pc:sldMkLst>
        <pc:spChg chg="mod">
          <ac:chgData name="Quik, Cindy" userId="7f945ce8-1abf-4676-8cd8-e040af1298d8" providerId="ADAL" clId="{DB8496C9-680B-4431-B1C5-818EB82D182C}" dt="2022-09-20T12:15:57.555" v="3317" actId="21"/>
          <ac:spMkLst>
            <pc:docMk/>
            <pc:sldMk cId="1016611414" sldId="257"/>
            <ac:spMk id="2" creationId="{23F71AF5-5C70-67F6-1A86-F5F450269E7B}"/>
          </ac:spMkLst>
        </pc:spChg>
      </pc:sldChg>
      <pc:sldChg chg="addSp delSp modSp mod ord">
        <pc:chgData name="Quik, Cindy" userId="7f945ce8-1abf-4676-8cd8-e040af1298d8" providerId="ADAL" clId="{DB8496C9-680B-4431-B1C5-818EB82D182C}" dt="2022-09-20T14:35:55.073" v="5848" actId="27349"/>
        <pc:sldMkLst>
          <pc:docMk/>
          <pc:sldMk cId="239486060" sldId="258"/>
        </pc:sldMkLst>
        <pc:spChg chg="add del mod">
          <ac:chgData name="Quik, Cindy" userId="7f945ce8-1abf-4676-8cd8-e040af1298d8" providerId="ADAL" clId="{DB8496C9-680B-4431-B1C5-818EB82D182C}" dt="2022-09-20T09:31:19.535" v="28" actId="404"/>
          <ac:spMkLst>
            <pc:docMk/>
            <pc:sldMk cId="239486060" sldId="258"/>
            <ac:spMk id="2" creationId="{EB71D389-6F48-B569-E046-B3F8A5923529}"/>
          </ac:spMkLst>
        </pc:spChg>
        <pc:spChg chg="mod">
          <ac:chgData name="Quik, Cindy" userId="7f945ce8-1abf-4676-8cd8-e040af1298d8" providerId="ADAL" clId="{DB8496C9-680B-4431-B1C5-818EB82D182C}" dt="2022-09-20T14:07:19.103" v="5166"/>
          <ac:spMkLst>
            <pc:docMk/>
            <pc:sldMk cId="239486060" sldId="258"/>
            <ac:spMk id="3" creationId="{53A43BD5-A8E1-FA02-E79A-F50157369B3E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9" creationId="{C28BA8C7-B292-4892-A57D-637E24B3C5EE}"/>
          </ac:spMkLst>
        </pc:spChg>
        <pc:spChg chg="add mod">
          <ac:chgData name="Quik, Cindy" userId="7f945ce8-1abf-4676-8cd8-e040af1298d8" providerId="ADAL" clId="{DB8496C9-680B-4431-B1C5-818EB82D182C}" dt="2022-09-20T09:31:29.139" v="30" actId="1076"/>
          <ac:spMkLst>
            <pc:docMk/>
            <pc:sldMk cId="239486060" sldId="258"/>
            <ac:spMk id="10" creationId="{16C9ED0A-A493-44FD-8342-7DF6A1BE0EA4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11" creationId="{2882E5F3-B4C3-4F34-9341-99928D0E9219}"/>
          </ac:spMkLst>
        </pc:spChg>
        <pc:spChg chg="add mod">
          <ac:chgData name="Quik, Cindy" userId="7f945ce8-1abf-4676-8cd8-e040af1298d8" providerId="ADAL" clId="{DB8496C9-680B-4431-B1C5-818EB82D182C}" dt="2022-09-20T14:08:25.570" v="5227" actId="1076"/>
          <ac:spMkLst>
            <pc:docMk/>
            <pc:sldMk cId="239486060" sldId="258"/>
            <ac:spMk id="14" creationId="{60CB494B-825D-4128-9BA0-0B167ADB8C57}"/>
          </ac:spMkLst>
        </pc:spChg>
        <pc:grpChg chg="add mod">
          <ac:chgData name="Quik, Cindy" userId="7f945ce8-1abf-4676-8cd8-e040af1298d8" providerId="ADAL" clId="{DB8496C9-680B-4431-B1C5-818EB82D182C}" dt="2022-09-20T14:07:24.447" v="5167" actId="1076"/>
          <ac:grpSpMkLst>
            <pc:docMk/>
            <pc:sldMk cId="239486060" sldId="258"/>
            <ac:grpSpMk id="12" creationId="{40C21513-5F14-43D5-9975-8D624462E301}"/>
          </ac:grpSpMkLst>
        </pc:grp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6" creationId="{6B52CE2E-0DC0-4ED5-ACF6-86D2C0C11122}"/>
          </ac:picMkLst>
        </pc:picChg>
        <pc:picChg chg="add mod">
          <ac:chgData name="Quik, Cindy" userId="7f945ce8-1abf-4676-8cd8-e040af1298d8" providerId="ADAL" clId="{DB8496C9-680B-4431-B1C5-818EB82D182C}" dt="2022-09-20T09:31:29.139" v="30" actId="1076"/>
          <ac:picMkLst>
            <pc:docMk/>
            <pc:sldMk cId="239486060" sldId="258"/>
            <ac:picMk id="7" creationId="{821CE4D1-E5D5-4659-93F2-4D0026CCA448}"/>
          </ac:picMkLst>
        </pc:pic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8" creationId="{41A9FCC8-6B44-43FF-989F-6A282D719B39}"/>
          </ac:picMkLst>
        </pc:picChg>
        <pc:picChg chg="add mod">
          <ac:chgData name="Quik, Cindy" userId="7f945ce8-1abf-4676-8cd8-e040af1298d8" providerId="ADAL" clId="{DB8496C9-680B-4431-B1C5-818EB82D182C}" dt="2022-09-20T14:35:55.073" v="5848" actId="27349"/>
          <ac:picMkLst>
            <pc:docMk/>
            <pc:sldMk cId="239486060" sldId="258"/>
            <ac:picMk id="13" creationId="{797ED6BA-A40F-4ABD-A282-4B71EFBFF183}"/>
          </ac:picMkLst>
        </pc:picChg>
      </pc:sldChg>
      <pc:sldChg chg="addSp modSp new del mod ord">
        <pc:chgData name="Quik, Cindy" userId="7f945ce8-1abf-4676-8cd8-e040af1298d8" providerId="ADAL" clId="{DB8496C9-680B-4431-B1C5-818EB82D182C}" dt="2022-09-20T11:26:46.875" v="2145" actId="47"/>
        <pc:sldMkLst>
          <pc:docMk/>
          <pc:sldMk cId="662471080" sldId="259"/>
        </pc:sldMkLst>
        <pc:spChg chg="mod">
          <ac:chgData name="Quik, Cindy" userId="7f945ce8-1abf-4676-8cd8-e040af1298d8" providerId="ADAL" clId="{DB8496C9-680B-4431-B1C5-818EB82D182C}" dt="2022-09-20T09:34:16.127" v="117" actId="20577"/>
          <ac:spMkLst>
            <pc:docMk/>
            <pc:sldMk cId="662471080" sldId="259"/>
            <ac:spMk id="2" creationId="{360D34AE-EA9F-4565-92A5-D00957F3666D}"/>
          </ac:spMkLst>
        </pc:spChg>
        <pc:spChg chg="mod">
          <ac:chgData name="Quik, Cindy" userId="7f945ce8-1abf-4676-8cd8-e040af1298d8" providerId="ADAL" clId="{DB8496C9-680B-4431-B1C5-818EB82D182C}" dt="2022-09-20T11:26:29.922" v="2136" actId="2710"/>
          <ac:spMkLst>
            <pc:docMk/>
            <pc:sldMk cId="662471080" sldId="259"/>
            <ac:spMk id="3" creationId="{8B913B0E-15EC-436C-B6DE-E2DF5EAA7DE5}"/>
          </ac:spMkLst>
        </pc:spChg>
        <pc:spChg chg="mod">
          <ac:chgData name="Quik, Cindy" userId="7f945ce8-1abf-4676-8cd8-e040af1298d8" providerId="ADAL" clId="{DB8496C9-680B-4431-B1C5-818EB82D182C}" dt="2022-09-20T09:31:54.873" v="38" actId="790"/>
          <ac:spMkLst>
            <pc:docMk/>
            <pc:sldMk cId="662471080" sldId="259"/>
            <ac:spMk id="4" creationId="{6D9BA838-19BC-43AA-9776-03633D0654C9}"/>
          </ac:spMkLst>
        </pc:spChg>
        <pc:spChg chg="add mod">
          <ac:chgData name="Quik, Cindy" userId="7f945ce8-1abf-4676-8cd8-e040af1298d8" providerId="ADAL" clId="{DB8496C9-680B-4431-B1C5-818EB82D182C}" dt="2022-09-20T09:32:17.011" v="45" actId="1036"/>
          <ac:spMkLst>
            <pc:docMk/>
            <pc:sldMk cId="662471080" sldId="259"/>
            <ac:spMk id="6" creationId="{6D876294-D714-4C8C-8E9D-FE89F51369AE}"/>
          </ac:spMkLst>
        </pc:spChg>
        <pc:picChg chg="add mod">
          <ac:chgData name="Quik, Cindy" userId="7f945ce8-1abf-4676-8cd8-e040af1298d8" providerId="ADAL" clId="{DB8496C9-680B-4431-B1C5-818EB82D182C}" dt="2022-09-20T09:34:24.650" v="128" actId="1035"/>
          <ac:picMkLst>
            <pc:docMk/>
            <pc:sldMk cId="662471080" sldId="259"/>
            <ac:picMk id="5" creationId="{4B7519CE-A10A-4301-B200-8F2A8898B0ED}"/>
          </ac:picMkLst>
        </pc:picChg>
      </pc:sldChg>
      <pc:sldChg chg="addSp delSp modSp new mod ord">
        <pc:chgData name="Quik, Cindy" userId="7f945ce8-1abf-4676-8cd8-e040af1298d8" providerId="ADAL" clId="{DB8496C9-680B-4431-B1C5-818EB82D182C}" dt="2022-09-21T14:06:11.492" v="6139" actId="20577"/>
        <pc:sldMkLst>
          <pc:docMk/>
          <pc:sldMk cId="2921749093" sldId="260"/>
        </pc:sldMkLst>
        <pc:spChg chg="mod">
          <ac:chgData name="Quik, Cindy" userId="7f945ce8-1abf-4676-8cd8-e040af1298d8" providerId="ADAL" clId="{DB8496C9-680B-4431-B1C5-818EB82D182C}" dt="2022-09-21T14:06:11.492" v="6139" actId="20577"/>
          <ac:spMkLst>
            <pc:docMk/>
            <pc:sldMk cId="2921749093" sldId="260"/>
            <ac:spMk id="2" creationId="{14FD51BB-98FE-4C91-A735-9A58B3AF79D4}"/>
          </ac:spMkLst>
        </pc:spChg>
        <pc:spChg chg="mod">
          <ac:chgData name="Quik, Cindy" userId="7f945ce8-1abf-4676-8cd8-e040af1298d8" providerId="ADAL" clId="{DB8496C9-680B-4431-B1C5-818EB82D182C}" dt="2022-09-20T14:41:13.324" v="5950" actId="2710"/>
          <ac:spMkLst>
            <pc:docMk/>
            <pc:sldMk cId="2921749093" sldId="260"/>
            <ac:spMk id="3" creationId="{5CFB7A86-F2E5-4A45-8CD2-84ED59FBFCD5}"/>
          </ac:spMkLst>
        </pc:spChg>
        <pc:spChg chg="mod">
          <ac:chgData name="Quik, Cindy" userId="7f945ce8-1abf-4676-8cd8-e040af1298d8" providerId="ADAL" clId="{DB8496C9-680B-4431-B1C5-818EB82D182C}" dt="2022-09-20T09:32:26.880" v="55" actId="790"/>
          <ac:spMkLst>
            <pc:docMk/>
            <pc:sldMk cId="2921749093" sldId="260"/>
            <ac:spMk id="4" creationId="{1B5EF3FB-C90F-4D83-9798-E3F31E2876F7}"/>
          </ac:spMkLst>
        </pc:spChg>
        <pc:spChg chg="add del mod">
          <ac:chgData name="Quik, Cindy" userId="7f945ce8-1abf-4676-8cd8-e040af1298d8" providerId="ADAL" clId="{DB8496C9-680B-4431-B1C5-818EB82D182C}" dt="2022-09-20T11:22:52.183" v="2064" actId="21"/>
          <ac:spMkLst>
            <pc:docMk/>
            <pc:sldMk cId="2921749093" sldId="260"/>
            <ac:spMk id="5" creationId="{0C6188BF-2748-4370-96C5-6AF02FA734F3}"/>
          </ac:spMkLst>
        </pc:sp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6" creationId="{5E6A576E-D065-42D7-82AA-D2CF1AF0FBE9}"/>
          </ac:picMkLst>
        </pc:picChg>
        <pc:picChg chg="add del mod">
          <ac:chgData name="Quik, Cindy" userId="7f945ce8-1abf-4676-8cd8-e040af1298d8" providerId="ADAL" clId="{DB8496C9-680B-4431-B1C5-818EB82D182C}" dt="2022-09-20T11:22:52.183" v="2064" actId="21"/>
          <ac:picMkLst>
            <pc:docMk/>
            <pc:sldMk cId="2921749093" sldId="260"/>
            <ac:picMk id="6" creationId="{F4761DAF-EF37-4B70-8BBD-85304D194221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8" creationId="{695A8A26-44A8-4872-BFDE-050979C3B86C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9" creationId="{5F044125-85A3-4ECF-B30D-6088D63E399B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0" creationId="{2575493D-F598-408D-B9CC-4D6F79A44C14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2" creationId="{1A093B4C-1078-4D1E-9304-72D37CABA4A1}"/>
          </ac:picMkLst>
        </pc:picChg>
        <pc:picChg chg="add del mod">
          <ac:chgData name="Quik, Cindy" userId="7f945ce8-1abf-4676-8cd8-e040af1298d8" providerId="ADAL" clId="{DB8496C9-680B-4431-B1C5-818EB82D182C}" dt="2022-09-20T14:34:31.376" v="5839" actId="21"/>
          <ac:picMkLst>
            <pc:docMk/>
            <pc:sldMk cId="2921749093" sldId="260"/>
            <ac:picMk id="14" creationId="{69BAAEAA-9361-4B74-8B9C-26A626CB5E4F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6" creationId="{AA0F2DF9-76A7-45D1-B9F3-A68A713131AF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8" creationId="{230A3E67-1BB2-4929-8FE8-562923FD36DC}"/>
          </ac:picMkLst>
        </pc:picChg>
      </pc:sldChg>
      <pc:sldChg chg="modSp new del mod">
        <pc:chgData name="Quik, Cindy" userId="7f945ce8-1abf-4676-8cd8-e040af1298d8" providerId="ADAL" clId="{DB8496C9-680B-4431-B1C5-818EB82D182C}" dt="2022-09-20T09:36:47.829" v="159" actId="47"/>
        <pc:sldMkLst>
          <pc:docMk/>
          <pc:sldMk cId="3007242008" sldId="261"/>
        </pc:sldMkLst>
        <pc:spChg chg="mod">
          <ac:chgData name="Quik, Cindy" userId="7f945ce8-1abf-4676-8cd8-e040af1298d8" providerId="ADAL" clId="{DB8496C9-680B-4431-B1C5-818EB82D182C}" dt="2022-09-20T09:35:02.989" v="144"/>
          <ac:spMkLst>
            <pc:docMk/>
            <pc:sldMk cId="3007242008" sldId="261"/>
            <ac:spMk id="2" creationId="{8FF20905-5AC6-4058-B984-CEDEE0127421}"/>
          </ac:spMkLst>
        </pc:spChg>
        <pc:spChg chg="mod">
          <ac:chgData name="Quik, Cindy" userId="7f945ce8-1abf-4676-8cd8-e040af1298d8" providerId="ADAL" clId="{DB8496C9-680B-4431-B1C5-818EB82D182C}" dt="2022-09-20T09:35:03.020" v="147" actId="20577"/>
          <ac:spMkLst>
            <pc:docMk/>
            <pc:sldMk cId="3007242008" sldId="261"/>
            <ac:spMk id="3" creationId="{9145728A-5E30-4541-B539-69ED61242CD3}"/>
          </ac:spMkLst>
        </pc:spChg>
        <pc:spChg chg="mod">
          <ac:chgData name="Quik, Cindy" userId="7f945ce8-1abf-4676-8cd8-e040af1298d8" providerId="ADAL" clId="{DB8496C9-680B-4431-B1C5-818EB82D182C}" dt="2022-09-20T09:35:03.020" v="148" actId="790"/>
          <ac:spMkLst>
            <pc:docMk/>
            <pc:sldMk cId="3007242008" sldId="261"/>
            <ac:spMk id="4" creationId="{12B57C81-41D9-4D4F-A1AC-3113C3158F0D}"/>
          </ac:spMkLst>
        </pc:spChg>
      </pc:sldChg>
      <pc:sldChg chg="modSp add del mod ord">
        <pc:chgData name="Quik, Cindy" userId="7f945ce8-1abf-4676-8cd8-e040af1298d8" providerId="ADAL" clId="{DB8496C9-680B-4431-B1C5-818EB82D182C}" dt="2022-09-20T12:15:01.314" v="3309" actId="47"/>
        <pc:sldMkLst>
          <pc:docMk/>
          <pc:sldMk cId="1454508706" sldId="431"/>
        </pc:sldMkLst>
        <pc:spChg chg="mod">
          <ac:chgData name="Quik, Cindy" userId="7f945ce8-1abf-4676-8cd8-e040af1298d8" providerId="ADAL" clId="{DB8496C9-680B-4431-B1C5-818EB82D182C}" dt="2022-09-20T10:00:06.373" v="896"/>
          <ac:spMkLst>
            <pc:docMk/>
            <pc:sldMk cId="1454508706" sldId="431"/>
            <ac:spMk id="2" creationId="{B1E0FB9A-D9AE-481E-93FF-A8136FF12D03}"/>
          </ac:spMkLst>
        </pc:spChg>
        <pc:spChg chg="mod">
          <ac:chgData name="Quik, Cindy" userId="7f945ce8-1abf-4676-8cd8-e040af1298d8" providerId="ADAL" clId="{DB8496C9-680B-4431-B1C5-818EB82D182C}" dt="2022-09-20T12:13:19.561" v="3302" actId="403"/>
          <ac:spMkLst>
            <pc:docMk/>
            <pc:sldMk cId="1454508706" sldId="431"/>
            <ac:spMk id="3" creationId="{A54D986E-C8D5-4660-9276-9EFE3AACC6AC}"/>
          </ac:spMkLst>
        </pc:spChg>
        <pc:spChg chg="mod">
          <ac:chgData name="Quik, Cindy" userId="7f945ce8-1abf-4676-8cd8-e040af1298d8" providerId="ADAL" clId="{DB8496C9-680B-4431-B1C5-818EB82D182C}" dt="2022-09-20T10:00:06.376" v="898" actId="790"/>
          <ac:spMkLst>
            <pc:docMk/>
            <pc:sldMk cId="1454508706" sldId="431"/>
            <ac:spMk id="4" creationId="{70F43964-861B-474F-A4B2-6EF20E5A2CC6}"/>
          </ac:spMkLst>
        </pc:spChg>
      </pc:sldChg>
      <pc:sldChg chg="addSp delSp modSp add del mod delAnim modAnim">
        <pc:chgData name="Quik, Cindy" userId="7f945ce8-1abf-4676-8cd8-e040af1298d8" providerId="ADAL" clId="{DB8496C9-680B-4431-B1C5-818EB82D182C}" dt="2022-09-20T14:36:59.966" v="5862" actId="27349"/>
        <pc:sldMkLst>
          <pc:docMk/>
          <pc:sldMk cId="511070125" sldId="432"/>
        </pc:sldMkLst>
        <pc:spChg chg="mod">
          <ac:chgData name="Quik, Cindy" userId="7f945ce8-1abf-4676-8cd8-e040af1298d8" providerId="ADAL" clId="{DB8496C9-680B-4431-B1C5-818EB82D182C}" dt="2022-09-20T11:32:52.103" v="2269" actId="113"/>
          <ac:spMkLst>
            <pc:docMk/>
            <pc:sldMk cId="511070125" sldId="432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0:13:43.585" v="1532" actId="790"/>
          <ac:spMkLst>
            <pc:docMk/>
            <pc:sldMk cId="511070125" sldId="432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0:13:43.585" v="1533" actId="790"/>
          <ac:spMkLst>
            <pc:docMk/>
            <pc:sldMk cId="511070125" sldId="432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0:13:43.607" v="1534" actId="790"/>
          <ac:spMkLst>
            <pc:docMk/>
            <pc:sldMk cId="511070125" sldId="432"/>
            <ac:spMk id="6" creationId="{70BC0ED8-C55A-4051-A80E-902AA6DF7A89}"/>
          </ac:spMkLst>
        </pc:spChg>
        <pc:picChg chg="del">
          <ac:chgData name="Quik, Cindy" userId="7f945ce8-1abf-4676-8cd8-e040af1298d8" providerId="ADAL" clId="{DB8496C9-680B-4431-B1C5-818EB82D182C}" dt="2022-09-20T09:42:13.172" v="251" actId="478"/>
          <ac:picMkLst>
            <pc:docMk/>
            <pc:sldMk cId="511070125" sldId="432"/>
            <ac:picMk id="5" creationId="{06DAD566-6D93-4549-9723-5F76863A789F}"/>
          </ac:picMkLst>
        </pc:picChg>
        <pc:picChg chg="add del mod">
          <ac:chgData name="Quik, Cindy" userId="7f945ce8-1abf-4676-8cd8-e040af1298d8" providerId="ADAL" clId="{DB8496C9-680B-4431-B1C5-818EB82D182C}" dt="2022-09-20T11:04:22.804" v="1692" actId="478"/>
          <ac:picMkLst>
            <pc:docMk/>
            <pc:sldMk cId="511070125" sldId="432"/>
            <ac:picMk id="7" creationId="{6031C2ED-1595-4D56-BBF3-AD86BCB542B8}"/>
          </ac:picMkLst>
        </pc:picChg>
        <pc:picChg chg="add del mod">
          <ac:chgData name="Quik, Cindy" userId="7f945ce8-1abf-4676-8cd8-e040af1298d8" providerId="ADAL" clId="{DB8496C9-680B-4431-B1C5-818EB82D182C}" dt="2022-09-20T10:58:16.934" v="1588" actId="478"/>
          <ac:picMkLst>
            <pc:docMk/>
            <pc:sldMk cId="511070125" sldId="432"/>
            <ac:picMk id="9" creationId="{991E4A20-93FD-4046-851E-FD7DEBC4E5EC}"/>
          </ac:picMkLst>
        </pc:picChg>
        <pc:picChg chg="add del mod">
          <ac:chgData name="Quik, Cindy" userId="7f945ce8-1abf-4676-8cd8-e040af1298d8" providerId="ADAL" clId="{DB8496C9-680B-4431-B1C5-818EB82D182C}" dt="2022-09-20T13:52:11.477" v="5029" actId="478"/>
          <ac:picMkLst>
            <pc:docMk/>
            <pc:sldMk cId="511070125" sldId="432"/>
            <ac:picMk id="10" creationId="{4C148FBB-5805-46BC-9A74-80E629E06B27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1" creationId="{AE2EB10E-2648-49B2-B7AA-BD97DB0E8C4D}"/>
          </ac:picMkLst>
        </pc:picChg>
        <pc:picChg chg="add del mod">
          <ac:chgData name="Quik, Cindy" userId="7f945ce8-1abf-4676-8cd8-e040af1298d8" providerId="ADAL" clId="{DB8496C9-680B-4431-B1C5-818EB82D182C}" dt="2022-09-20T10:58:20.636" v="1591" actId="478"/>
          <ac:picMkLst>
            <pc:docMk/>
            <pc:sldMk cId="511070125" sldId="432"/>
            <ac:picMk id="11" creationId="{FE19F06A-88CC-425E-B7D8-674CBD70A275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2" creationId="{C5C949B5-3061-4211-9BE6-F4C37514C0FD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3" creationId="{6857694A-2CFC-4FBE-B120-8DCFE46EB47E}"/>
          </ac:picMkLst>
        </pc:picChg>
        <pc:picChg chg="add del mod">
          <ac:chgData name="Quik, Cindy" userId="7f945ce8-1abf-4676-8cd8-e040af1298d8" providerId="ADAL" clId="{DB8496C9-680B-4431-B1C5-818EB82D182C}" dt="2022-09-20T11:01:21.657" v="1653" actId="478"/>
          <ac:picMkLst>
            <pc:docMk/>
            <pc:sldMk cId="511070125" sldId="432"/>
            <ac:picMk id="13" creationId="{8426B370-94EB-4590-9241-E7136A3BA2D1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4" creationId="{4D5DD5DA-9B2F-4C47-A8A8-1D42ED4573F5}"/>
          </ac:picMkLst>
        </pc:picChg>
        <pc:picChg chg="add del mod">
          <ac:chgData name="Quik, Cindy" userId="7f945ce8-1abf-4676-8cd8-e040af1298d8" providerId="ADAL" clId="{DB8496C9-680B-4431-B1C5-818EB82D182C}" dt="2022-09-20T11:04:34.769" v="1698" actId="478"/>
          <ac:picMkLst>
            <pc:docMk/>
            <pc:sldMk cId="511070125" sldId="432"/>
            <ac:picMk id="15" creationId="{4F0F2DB4-903A-4A4A-8B4C-FC073EDBDE42}"/>
          </ac:picMkLst>
        </pc:picChg>
        <pc:picChg chg="add del mod">
          <ac:chgData name="Quik, Cindy" userId="7f945ce8-1abf-4676-8cd8-e040af1298d8" providerId="ADAL" clId="{DB8496C9-680B-4431-B1C5-818EB82D182C}" dt="2022-09-20T11:01:23.359" v="1654" actId="478"/>
          <ac:picMkLst>
            <pc:docMk/>
            <pc:sldMk cId="511070125" sldId="432"/>
            <ac:picMk id="17" creationId="{26988079-CFA1-47F1-9DC3-75E993A6EA07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19" creationId="{D662C6B8-6437-4592-AFC1-67D7B2991A51}"/>
          </ac:picMkLst>
        </pc:picChg>
        <pc:picChg chg="add del mod">
          <ac:chgData name="Quik, Cindy" userId="7f945ce8-1abf-4676-8cd8-e040af1298d8" providerId="ADAL" clId="{DB8496C9-680B-4431-B1C5-818EB82D182C}" dt="2022-09-20T11:01:11.990" v="1652" actId="478"/>
          <ac:picMkLst>
            <pc:docMk/>
            <pc:sldMk cId="511070125" sldId="432"/>
            <ac:picMk id="21" creationId="{D735D48D-13A9-4FBC-85EB-2A88744EA838}"/>
          </ac:picMkLst>
        </pc:picChg>
        <pc:picChg chg="add del mod">
          <ac:chgData name="Quik, Cindy" userId="7f945ce8-1abf-4676-8cd8-e040af1298d8" providerId="ADAL" clId="{DB8496C9-680B-4431-B1C5-818EB82D182C}" dt="2022-09-20T11:10:36.604" v="1804" actId="21"/>
          <ac:picMkLst>
            <pc:docMk/>
            <pc:sldMk cId="511070125" sldId="432"/>
            <ac:picMk id="23" creationId="{68E26C31-EE6F-4A04-8F67-AF253513BC1D}"/>
          </ac:picMkLst>
        </pc:picChg>
        <pc:picChg chg="add del mod">
          <ac:chgData name="Quik, Cindy" userId="7f945ce8-1abf-4676-8cd8-e040af1298d8" providerId="ADAL" clId="{DB8496C9-680B-4431-B1C5-818EB82D182C}" dt="2022-09-20T11:01:36.600" v="1666" actId="478"/>
          <ac:picMkLst>
            <pc:docMk/>
            <pc:sldMk cId="511070125" sldId="432"/>
            <ac:picMk id="25" creationId="{BFF8919E-A4B1-487C-BDA3-CB6464712359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27" creationId="{EB030A39-518E-4A42-A014-A318E1DDF171}"/>
          </ac:picMkLst>
        </pc:picChg>
        <pc:picChg chg="add del mod">
          <ac:chgData name="Quik, Cindy" userId="7f945ce8-1abf-4676-8cd8-e040af1298d8" providerId="ADAL" clId="{DB8496C9-680B-4431-B1C5-818EB82D182C}" dt="2022-09-20T11:01:35.898" v="1665" actId="478"/>
          <ac:picMkLst>
            <pc:docMk/>
            <pc:sldMk cId="511070125" sldId="432"/>
            <ac:picMk id="29" creationId="{70795734-59E9-42C2-A085-A17714D652A3}"/>
          </ac:picMkLst>
        </pc:picChg>
        <pc:picChg chg="add del mod">
          <ac:chgData name="Quik, Cindy" userId="7f945ce8-1abf-4676-8cd8-e040af1298d8" providerId="ADAL" clId="{DB8496C9-680B-4431-B1C5-818EB82D182C}" dt="2022-09-20T11:02:21.623" v="1670" actId="21"/>
          <ac:picMkLst>
            <pc:docMk/>
            <pc:sldMk cId="511070125" sldId="432"/>
            <ac:picMk id="31" creationId="{FA2E9437-51C0-44AF-9F28-BC4CB8C29973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33" creationId="{6E6FBD45-B994-4809-929C-6E867277A4F2}"/>
          </ac:picMkLst>
        </pc:picChg>
        <pc:picChg chg="add del mod">
          <ac:chgData name="Quik, Cindy" userId="7f945ce8-1abf-4676-8cd8-e040af1298d8" providerId="ADAL" clId="{DB8496C9-680B-4431-B1C5-818EB82D182C}" dt="2022-09-20T11:01:27.824" v="1658" actId="478"/>
          <ac:picMkLst>
            <pc:docMk/>
            <pc:sldMk cId="511070125" sldId="432"/>
            <ac:picMk id="35" creationId="{03176437-65F5-49AA-BECB-2FE0E20A78A2}"/>
          </ac:picMkLst>
        </pc:picChg>
        <pc:picChg chg="add del mod">
          <ac:chgData name="Quik, Cindy" userId="7f945ce8-1abf-4676-8cd8-e040af1298d8" providerId="ADAL" clId="{DB8496C9-680B-4431-B1C5-818EB82D182C}" dt="2022-09-20T11:04:22.287" v="1691" actId="478"/>
          <ac:picMkLst>
            <pc:docMk/>
            <pc:sldMk cId="511070125" sldId="432"/>
            <ac:picMk id="37" creationId="{155A02DB-5DD0-4A7E-8980-AA4D34374CD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39" creationId="{D7AD1A35-B11D-441C-939C-134EC7228A4F}"/>
          </ac:picMkLst>
        </pc:picChg>
        <pc:picChg chg="add del mod">
          <ac:chgData name="Quik, Cindy" userId="7f945ce8-1abf-4676-8cd8-e040af1298d8" providerId="ADAL" clId="{DB8496C9-680B-4431-B1C5-818EB82D182C}" dt="2022-09-20T11:11:18.151" v="1807" actId="478"/>
          <ac:picMkLst>
            <pc:docMk/>
            <pc:sldMk cId="511070125" sldId="432"/>
            <ac:picMk id="41" creationId="{6D5B9E69-8F3B-4838-9563-B603BDC0B838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43" creationId="{AD5F7643-4D12-4215-B5C2-C3A56F4AF8EB}"/>
          </ac:picMkLst>
        </pc:picChg>
        <pc:picChg chg="add del mod">
          <ac:chgData name="Quik, Cindy" userId="7f945ce8-1abf-4676-8cd8-e040af1298d8" providerId="ADAL" clId="{DB8496C9-680B-4431-B1C5-818EB82D182C}" dt="2022-09-20T11:01:23.981" v="1655" actId="478"/>
          <ac:picMkLst>
            <pc:docMk/>
            <pc:sldMk cId="511070125" sldId="432"/>
            <ac:picMk id="45" creationId="{D05E47A6-EF3E-4FD7-8822-568ED7CE3363}"/>
          </ac:picMkLst>
        </pc:picChg>
        <pc:picChg chg="add del mod">
          <ac:chgData name="Quik, Cindy" userId="7f945ce8-1abf-4676-8cd8-e040af1298d8" providerId="ADAL" clId="{DB8496C9-680B-4431-B1C5-818EB82D182C}" dt="2022-09-20T11:04:30.976" v="1697" actId="478"/>
          <ac:picMkLst>
            <pc:docMk/>
            <pc:sldMk cId="511070125" sldId="432"/>
            <ac:picMk id="47" creationId="{F86DF8DB-D775-4A00-8AF4-070862E0079A}"/>
          </ac:picMkLst>
        </pc:picChg>
        <pc:picChg chg="add del mod">
          <ac:chgData name="Quik, Cindy" userId="7f945ce8-1abf-4676-8cd8-e040af1298d8" providerId="ADAL" clId="{DB8496C9-680B-4431-B1C5-818EB82D182C}" dt="2022-09-20T11:01:33.646" v="1663" actId="478"/>
          <ac:picMkLst>
            <pc:docMk/>
            <pc:sldMk cId="511070125" sldId="432"/>
            <ac:picMk id="49" creationId="{F2958AF6-1A8D-469F-966A-6F195D610107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1" creationId="{4822F324-470A-46C9-A887-C34231A070D9}"/>
          </ac:picMkLst>
        </pc:picChg>
        <pc:picChg chg="add del mod">
          <ac:chgData name="Quik, Cindy" userId="7f945ce8-1abf-4676-8cd8-e040af1298d8" providerId="ADAL" clId="{DB8496C9-680B-4431-B1C5-818EB82D182C}" dt="2022-09-20T11:03:05.029" v="1679" actId="478"/>
          <ac:picMkLst>
            <pc:docMk/>
            <pc:sldMk cId="511070125" sldId="432"/>
            <ac:picMk id="53" creationId="{7D0DCDF5-2AA0-4A7B-8508-5D3316A215D4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5" creationId="{9B8A25C2-BD23-492E-9F22-5BC7392DF528}"/>
          </ac:picMkLst>
        </pc:picChg>
        <pc:picChg chg="add del mod">
          <ac:chgData name="Quik, Cindy" userId="7f945ce8-1abf-4676-8cd8-e040af1298d8" providerId="ADAL" clId="{DB8496C9-680B-4431-B1C5-818EB82D182C}" dt="2022-09-20T11:01:35.366" v="1664" actId="478"/>
          <ac:picMkLst>
            <pc:docMk/>
            <pc:sldMk cId="511070125" sldId="432"/>
            <ac:picMk id="57" creationId="{972A25E9-5290-42EF-843A-12A535DEC62C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59" creationId="{FFA590B5-634B-4FDE-8366-462859512732}"/>
          </ac:picMkLst>
        </pc:picChg>
        <pc:picChg chg="add del mod">
          <ac:chgData name="Quik, Cindy" userId="7f945ce8-1abf-4676-8cd8-e040af1298d8" providerId="ADAL" clId="{DB8496C9-680B-4431-B1C5-818EB82D182C}" dt="2022-09-20T11:01:10.176" v="1650" actId="478"/>
          <ac:picMkLst>
            <pc:docMk/>
            <pc:sldMk cId="511070125" sldId="432"/>
            <ac:picMk id="61" creationId="{730F7334-1672-460D-8FF2-82C1687B652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63" creationId="{86EBA755-8FB7-45C4-82A2-8299F18D7563}"/>
          </ac:picMkLst>
        </pc:picChg>
        <pc:picChg chg="add del mod">
          <ac:chgData name="Quik, Cindy" userId="7f945ce8-1abf-4676-8cd8-e040af1298d8" providerId="ADAL" clId="{DB8496C9-680B-4431-B1C5-818EB82D182C}" dt="2022-09-20T11:07:28.417" v="1759" actId="478"/>
          <ac:picMkLst>
            <pc:docMk/>
            <pc:sldMk cId="511070125" sldId="432"/>
            <ac:picMk id="65" creationId="{61FF5DF7-9FD8-4B3A-A98E-53BB1A718FC3}"/>
          </ac:picMkLst>
        </pc:picChg>
        <pc:picChg chg="add del mod">
          <ac:chgData name="Quik, Cindy" userId="7f945ce8-1abf-4676-8cd8-e040af1298d8" providerId="ADAL" clId="{DB8496C9-680B-4431-B1C5-818EB82D182C}" dt="2022-09-20T11:01:10.961" v="1651" actId="478"/>
          <ac:picMkLst>
            <pc:docMk/>
            <pc:sldMk cId="511070125" sldId="432"/>
            <ac:picMk id="67" creationId="{E23D74FC-CCEC-45DA-B911-0AC2AE5DDECD}"/>
          </ac:picMkLst>
        </pc:picChg>
        <pc:picChg chg="add del mod">
          <ac:chgData name="Quik, Cindy" userId="7f945ce8-1abf-4676-8cd8-e040af1298d8" providerId="ADAL" clId="{DB8496C9-680B-4431-B1C5-818EB82D182C}" dt="2022-09-20T11:01:05.090" v="1648" actId="478"/>
          <ac:picMkLst>
            <pc:docMk/>
            <pc:sldMk cId="511070125" sldId="432"/>
            <ac:picMk id="69" creationId="{E4B17FC2-93AD-4B95-BE94-8C10B554060A}"/>
          </ac:picMkLst>
        </pc:picChg>
        <pc:picChg chg="add del mod">
          <ac:chgData name="Quik, Cindy" userId="7f945ce8-1abf-4676-8cd8-e040af1298d8" providerId="ADAL" clId="{DB8496C9-680B-4431-B1C5-818EB82D182C}" dt="2022-09-20T11:10:07.551" v="1796" actId="478"/>
          <ac:picMkLst>
            <pc:docMk/>
            <pc:sldMk cId="511070125" sldId="432"/>
            <ac:picMk id="71" creationId="{F0C213F6-5EA1-4C5A-97D7-725DC610ECE2}"/>
          </ac:picMkLst>
        </pc:picChg>
        <pc:picChg chg="add del mod">
          <ac:chgData name="Quik, Cindy" userId="7f945ce8-1abf-4676-8cd8-e040af1298d8" providerId="ADAL" clId="{DB8496C9-680B-4431-B1C5-818EB82D182C}" dt="2022-09-20T11:01:28.541" v="1659" actId="478"/>
          <ac:picMkLst>
            <pc:docMk/>
            <pc:sldMk cId="511070125" sldId="432"/>
            <ac:picMk id="73" creationId="{6C365EC6-42DE-461F-A183-6D517B3258D3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75" creationId="{3256FFD3-9654-4887-A340-45D73BF70055}"/>
          </ac:picMkLst>
        </pc:picChg>
        <pc:picChg chg="add del mod">
          <ac:chgData name="Quik, Cindy" userId="7f945ce8-1abf-4676-8cd8-e040af1298d8" providerId="ADAL" clId="{DB8496C9-680B-4431-B1C5-818EB82D182C}" dt="2022-09-20T11:01:03.500" v="1647" actId="478"/>
          <ac:picMkLst>
            <pc:docMk/>
            <pc:sldMk cId="511070125" sldId="432"/>
            <ac:picMk id="77" creationId="{C5D4E32C-A18C-41EC-AE25-392581E55692}"/>
          </ac:picMkLst>
        </pc:picChg>
        <pc:picChg chg="add del mod">
          <ac:chgData name="Quik, Cindy" userId="7f945ce8-1abf-4676-8cd8-e040af1298d8" providerId="ADAL" clId="{DB8496C9-680B-4431-B1C5-818EB82D182C}" dt="2022-09-20T11:10:14.673" v="1798" actId="21"/>
          <ac:picMkLst>
            <pc:docMk/>
            <pc:sldMk cId="511070125" sldId="432"/>
            <ac:picMk id="79" creationId="{85D3B5E9-2A58-4849-BBF4-B1D673828BC3}"/>
          </ac:picMkLst>
        </pc:picChg>
        <pc:picChg chg="add del mod">
          <ac:chgData name="Quik, Cindy" userId="7f945ce8-1abf-4676-8cd8-e040af1298d8" providerId="ADAL" clId="{DB8496C9-680B-4431-B1C5-818EB82D182C}" dt="2022-09-20T11:01:30.243" v="1661" actId="478"/>
          <ac:picMkLst>
            <pc:docMk/>
            <pc:sldMk cId="511070125" sldId="432"/>
            <ac:picMk id="81" creationId="{59225C6A-56AA-4970-A2E3-81248FCFBF9B}"/>
          </ac:picMkLst>
        </pc:picChg>
        <pc:picChg chg="add del mod">
          <ac:chgData name="Quik, Cindy" userId="7f945ce8-1abf-4676-8cd8-e040af1298d8" providerId="ADAL" clId="{DB8496C9-680B-4431-B1C5-818EB82D182C}" dt="2022-09-20T11:04:23.305" v="1693" actId="478"/>
          <ac:picMkLst>
            <pc:docMk/>
            <pc:sldMk cId="511070125" sldId="432"/>
            <ac:picMk id="83" creationId="{520BE1C4-F01F-44DF-AAB0-430533F606DE}"/>
          </ac:picMkLst>
        </pc:picChg>
        <pc:picChg chg="add del mod">
          <ac:chgData name="Quik, Cindy" userId="7f945ce8-1abf-4676-8cd8-e040af1298d8" providerId="ADAL" clId="{DB8496C9-680B-4431-B1C5-818EB82D182C}" dt="2022-09-20T11:01:29.604" v="1660" actId="478"/>
          <ac:picMkLst>
            <pc:docMk/>
            <pc:sldMk cId="511070125" sldId="432"/>
            <ac:picMk id="85" creationId="{B26420B6-97C0-4F97-BBE2-A3992E6B9A29}"/>
          </ac:picMkLst>
        </pc:picChg>
        <pc:picChg chg="add del mod">
          <ac:chgData name="Quik, Cindy" userId="7f945ce8-1abf-4676-8cd8-e040af1298d8" providerId="ADAL" clId="{DB8496C9-680B-4431-B1C5-818EB82D182C}" dt="2022-09-20T10:59:07.527" v="1613" actId="478"/>
          <ac:picMkLst>
            <pc:docMk/>
            <pc:sldMk cId="511070125" sldId="432"/>
            <ac:picMk id="87" creationId="{50998E9D-C946-4F59-AA28-E3A741BD4D85}"/>
          </ac:picMkLst>
        </pc:picChg>
        <pc:picChg chg="add del mod">
          <ac:chgData name="Quik, Cindy" userId="7f945ce8-1abf-4676-8cd8-e040af1298d8" providerId="ADAL" clId="{DB8496C9-680B-4431-B1C5-818EB82D182C}" dt="2022-09-20T11:01:09.114" v="1649" actId="478"/>
          <ac:picMkLst>
            <pc:docMk/>
            <pc:sldMk cId="511070125" sldId="432"/>
            <ac:picMk id="89" creationId="{D2849BC6-EE07-4B51-BC23-BB1688CDEC2A}"/>
          </ac:picMkLst>
        </pc:picChg>
        <pc:picChg chg="add del mod">
          <ac:chgData name="Quik, Cindy" userId="7f945ce8-1abf-4676-8cd8-e040af1298d8" providerId="ADAL" clId="{DB8496C9-680B-4431-B1C5-818EB82D182C}" dt="2022-09-20T11:08:30.433" v="1776" actId="21"/>
          <ac:picMkLst>
            <pc:docMk/>
            <pc:sldMk cId="511070125" sldId="432"/>
            <ac:picMk id="91" creationId="{004509D0-36EC-4385-B460-0F97D2575246}"/>
          </ac:picMkLst>
        </pc:picChg>
        <pc:picChg chg="add del mod">
          <ac:chgData name="Quik, Cindy" userId="7f945ce8-1abf-4676-8cd8-e040af1298d8" providerId="ADAL" clId="{DB8496C9-680B-4431-B1C5-818EB82D182C}" dt="2022-09-20T11:01:24.715" v="1656" actId="478"/>
          <ac:picMkLst>
            <pc:docMk/>
            <pc:sldMk cId="511070125" sldId="432"/>
            <ac:picMk id="93" creationId="{8F37EFC5-4B43-46C7-95B6-00CF274B0139}"/>
          </ac:picMkLst>
        </pc:picChg>
        <pc:picChg chg="add del mod">
          <ac:chgData name="Quik, Cindy" userId="7f945ce8-1abf-4676-8cd8-e040af1298d8" providerId="ADAL" clId="{DB8496C9-680B-4431-B1C5-818EB82D182C}" dt="2022-09-20T11:05:45.222" v="1713" actId="478"/>
          <ac:picMkLst>
            <pc:docMk/>
            <pc:sldMk cId="511070125" sldId="432"/>
            <ac:picMk id="95" creationId="{37F48959-5041-45FE-8F45-2DE3BD363C13}"/>
          </ac:picMkLst>
        </pc:picChg>
        <pc:picChg chg="add del mod">
          <ac:chgData name="Quik, Cindy" userId="7f945ce8-1abf-4676-8cd8-e040af1298d8" providerId="ADAL" clId="{DB8496C9-680B-4431-B1C5-818EB82D182C}" dt="2022-09-20T11:01:46.503" v="1668" actId="478"/>
          <ac:picMkLst>
            <pc:docMk/>
            <pc:sldMk cId="511070125" sldId="432"/>
            <ac:picMk id="97" creationId="{9F0343FA-7123-4BE5-B05E-B9D2E33D8A19}"/>
          </ac:picMkLst>
        </pc:picChg>
        <pc:picChg chg="add del mod">
          <ac:chgData name="Quik, Cindy" userId="7f945ce8-1abf-4676-8cd8-e040af1298d8" providerId="ADAL" clId="{DB8496C9-680B-4431-B1C5-818EB82D182C}" dt="2022-09-20T11:00:49.310" v="1644" actId="478"/>
          <ac:picMkLst>
            <pc:docMk/>
            <pc:sldMk cId="511070125" sldId="432"/>
            <ac:picMk id="99" creationId="{BC468A0F-F1FA-4525-803F-809A0B85C1BC}"/>
          </ac:picMkLst>
        </pc:picChg>
        <pc:picChg chg="add del mod">
          <ac:chgData name="Quik, Cindy" userId="7f945ce8-1abf-4676-8cd8-e040af1298d8" providerId="ADAL" clId="{DB8496C9-680B-4431-B1C5-818EB82D182C}" dt="2022-09-20T11:00:47.957" v="1642" actId="478"/>
          <ac:picMkLst>
            <pc:docMk/>
            <pc:sldMk cId="511070125" sldId="432"/>
            <ac:picMk id="101" creationId="{8B482254-7BBD-4C98-82FB-5CA442E1DAD0}"/>
          </ac:picMkLst>
        </pc:picChg>
      </pc:sldChg>
      <pc:sldChg chg="modSp add mod">
        <pc:chgData name="Quik, Cindy" userId="7f945ce8-1abf-4676-8cd8-e040af1298d8" providerId="ADAL" clId="{DB8496C9-680B-4431-B1C5-818EB82D182C}" dt="2022-09-20T09:36:12.368" v="158" actId="20577"/>
        <pc:sldMkLst>
          <pc:docMk/>
          <pc:sldMk cId="2913245148" sldId="435"/>
        </pc:sldMkLst>
        <pc:spChg chg="mod">
          <ac:chgData name="Quik, Cindy" userId="7f945ce8-1abf-4676-8cd8-e040af1298d8" providerId="ADAL" clId="{DB8496C9-680B-4431-B1C5-818EB82D182C}" dt="2022-09-20T09:36:04.373" v="155" actId="790"/>
          <ac:spMkLst>
            <pc:docMk/>
            <pc:sldMk cId="2913245148" sldId="435"/>
            <ac:spMk id="4" creationId="{50EF2CBB-AFDA-448B-9572-A9D53EAD9FF9}"/>
          </ac:spMkLst>
        </pc:spChg>
        <pc:spChg chg="mod">
          <ac:chgData name="Quik, Cindy" userId="7f945ce8-1abf-4676-8cd8-e040af1298d8" providerId="ADAL" clId="{DB8496C9-680B-4431-B1C5-818EB82D182C}" dt="2022-09-20T09:36:12.368" v="158" actId="20577"/>
          <ac:spMkLst>
            <pc:docMk/>
            <pc:sldMk cId="2913245148" sldId="435"/>
            <ac:spMk id="5" creationId="{34574830-22D6-4C23-90C9-B266333BC018}"/>
          </ac:spMkLst>
        </pc:spChg>
        <pc:spChg chg="mod">
          <ac:chgData name="Quik, Cindy" userId="7f945ce8-1abf-4676-8cd8-e040af1298d8" providerId="ADAL" clId="{DB8496C9-680B-4431-B1C5-818EB82D182C}" dt="2022-09-20T09:36:04.373" v="157" actId="790"/>
          <ac:spMkLst>
            <pc:docMk/>
            <pc:sldMk cId="2913245148" sldId="435"/>
            <ac:spMk id="7" creationId="{0FD1D97A-2787-484A-AC58-45E490DB62BD}"/>
          </ac:spMkLst>
        </pc:spChg>
      </pc:sldChg>
      <pc:sldChg chg="modSp add del mod">
        <pc:chgData name="Quik, Cindy" userId="7f945ce8-1abf-4676-8cd8-e040af1298d8" providerId="ADAL" clId="{DB8496C9-680B-4431-B1C5-818EB82D182C}" dt="2022-09-20T09:41:22.924" v="233" actId="47"/>
        <pc:sldMkLst>
          <pc:docMk/>
          <pc:sldMk cId="1366362179" sldId="436"/>
        </pc:sldMkLst>
        <pc:spChg chg="mod">
          <ac:chgData name="Quik, Cindy" userId="7f945ce8-1abf-4676-8cd8-e040af1298d8" providerId="ADAL" clId="{DB8496C9-680B-4431-B1C5-818EB82D182C}" dt="2022-09-20T09:37:13.218" v="161"/>
          <ac:spMkLst>
            <pc:docMk/>
            <pc:sldMk cId="1366362179" sldId="43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37:13.218" v="162" actId="790"/>
          <ac:spMkLst>
            <pc:docMk/>
            <pc:sldMk cId="1366362179" sldId="43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37:13.218" v="163" actId="790"/>
          <ac:spMkLst>
            <pc:docMk/>
            <pc:sldMk cId="1366362179" sldId="436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37:13.234" v="164" actId="790"/>
          <ac:spMkLst>
            <pc:docMk/>
            <pc:sldMk cId="1366362179" sldId="436"/>
            <ac:spMk id="6" creationId="{70BC0ED8-C55A-4051-A80E-902AA6DF7A89}"/>
          </ac:spMkLst>
        </pc:spChg>
      </pc:sldChg>
      <pc:sldChg chg="modSp new del mod ord">
        <pc:chgData name="Quik, Cindy" userId="7f945ce8-1abf-4676-8cd8-e040af1298d8" providerId="ADAL" clId="{DB8496C9-680B-4431-B1C5-818EB82D182C}" dt="2022-09-20T09:57:57.524" v="806" actId="47"/>
        <pc:sldMkLst>
          <pc:docMk/>
          <pc:sldMk cId="2202276189" sldId="437"/>
        </pc:sldMkLst>
        <pc:spChg chg="mod">
          <ac:chgData name="Quik, Cindy" userId="7f945ce8-1abf-4676-8cd8-e040af1298d8" providerId="ADAL" clId="{DB8496C9-680B-4431-B1C5-818EB82D182C}" dt="2022-09-20T09:56:10.221" v="750" actId="20577"/>
          <ac:spMkLst>
            <pc:docMk/>
            <pc:sldMk cId="2202276189" sldId="437"/>
            <ac:spMk id="2" creationId="{3976D6CF-9732-4EE6-9DCD-EA328C017A16}"/>
          </ac:spMkLst>
        </pc:spChg>
        <pc:spChg chg="mod">
          <ac:chgData name="Quik, Cindy" userId="7f945ce8-1abf-4676-8cd8-e040af1298d8" providerId="ADAL" clId="{DB8496C9-680B-4431-B1C5-818EB82D182C}" dt="2022-09-20T09:37:57.386" v="171" actId="20577"/>
          <ac:spMkLst>
            <pc:docMk/>
            <pc:sldMk cId="2202276189" sldId="437"/>
            <ac:spMk id="3" creationId="{02B3732B-CE3F-4A2A-929E-07FE5A58A4E8}"/>
          </ac:spMkLst>
        </pc:spChg>
        <pc:spChg chg="mod">
          <ac:chgData name="Quik, Cindy" userId="7f945ce8-1abf-4676-8cd8-e040af1298d8" providerId="ADAL" clId="{DB8496C9-680B-4431-B1C5-818EB82D182C}" dt="2022-09-20T09:37:57.398" v="172" actId="790"/>
          <ac:spMkLst>
            <pc:docMk/>
            <pc:sldMk cId="2202276189" sldId="437"/>
            <ac:spMk id="4" creationId="{8CD95E66-F102-4783-9449-5D1ADEA07D0B}"/>
          </ac:spMkLst>
        </pc:spChg>
      </pc:sldChg>
      <pc:sldChg chg="modSp new del mod ord">
        <pc:chgData name="Quik, Cindy" userId="7f945ce8-1abf-4676-8cd8-e040af1298d8" providerId="ADAL" clId="{DB8496C9-680B-4431-B1C5-818EB82D182C}" dt="2022-09-20T10:02:11.290" v="906" actId="47"/>
        <pc:sldMkLst>
          <pc:docMk/>
          <pc:sldMk cId="3296431522" sldId="438"/>
        </pc:sldMkLst>
        <pc:spChg chg="mod">
          <ac:chgData name="Quik, Cindy" userId="7f945ce8-1abf-4676-8cd8-e040af1298d8" providerId="ADAL" clId="{DB8496C9-680B-4431-B1C5-818EB82D182C}" dt="2022-09-20T10:02:02.694" v="904" actId="21"/>
          <ac:spMkLst>
            <pc:docMk/>
            <pc:sldMk cId="3296431522" sldId="438"/>
            <ac:spMk id="2" creationId="{5B36093F-811C-4DC3-9F81-E59D86D54A59}"/>
          </ac:spMkLst>
        </pc:spChg>
        <pc:spChg chg="mod">
          <ac:chgData name="Quik, Cindy" userId="7f945ce8-1abf-4676-8cd8-e040af1298d8" providerId="ADAL" clId="{DB8496C9-680B-4431-B1C5-818EB82D182C}" dt="2022-09-20T09:38:53.377" v="190" actId="20577"/>
          <ac:spMkLst>
            <pc:docMk/>
            <pc:sldMk cId="3296431522" sldId="438"/>
            <ac:spMk id="3" creationId="{4C1A2F2D-73AD-4033-BE4E-A0DCF6728D92}"/>
          </ac:spMkLst>
        </pc:spChg>
        <pc:spChg chg="mod">
          <ac:chgData name="Quik, Cindy" userId="7f945ce8-1abf-4676-8cd8-e040af1298d8" providerId="ADAL" clId="{DB8496C9-680B-4431-B1C5-818EB82D182C}" dt="2022-09-20T09:38:53.380" v="191" actId="790"/>
          <ac:spMkLst>
            <pc:docMk/>
            <pc:sldMk cId="3296431522" sldId="438"/>
            <ac:spMk id="4" creationId="{E4B688B3-2866-427F-AC89-12A80B9966C6}"/>
          </ac:spMkLst>
        </pc:spChg>
      </pc:sldChg>
      <pc:sldChg chg="addSp delSp modSp new del mod">
        <pc:chgData name="Quik, Cindy" userId="7f945ce8-1abf-4676-8cd8-e040af1298d8" providerId="ADAL" clId="{DB8496C9-680B-4431-B1C5-818EB82D182C}" dt="2022-09-21T14:05:01.032" v="6034" actId="47"/>
        <pc:sldMkLst>
          <pc:docMk/>
          <pc:sldMk cId="3118114843" sldId="439"/>
        </pc:sldMkLst>
        <pc:spChg chg="mod">
          <ac:chgData name="Quik, Cindy" userId="7f945ce8-1abf-4676-8cd8-e040af1298d8" providerId="ADAL" clId="{DB8496C9-680B-4431-B1C5-818EB82D182C}" dt="2022-09-21T13:46:39.380" v="5962" actId="6549"/>
          <ac:spMkLst>
            <pc:docMk/>
            <pc:sldMk cId="3118114843" sldId="439"/>
            <ac:spMk id="2" creationId="{2DCF1A75-9D55-45B9-B7B8-6816C2FB0B04}"/>
          </ac:spMkLst>
        </pc:spChg>
        <pc:spChg chg="del mod">
          <ac:chgData name="Quik, Cindy" userId="7f945ce8-1abf-4676-8cd8-e040af1298d8" providerId="ADAL" clId="{DB8496C9-680B-4431-B1C5-818EB82D182C}" dt="2022-09-20T12:36:40.268" v="4331" actId="478"/>
          <ac:spMkLst>
            <pc:docMk/>
            <pc:sldMk cId="3118114843" sldId="439"/>
            <ac:spMk id="3" creationId="{E30EF07B-F195-436D-BCEB-13D0BD97958A}"/>
          </ac:spMkLst>
        </pc:spChg>
        <pc:spChg chg="mod">
          <ac:chgData name="Quik, Cindy" userId="7f945ce8-1abf-4676-8cd8-e040af1298d8" providerId="ADAL" clId="{DB8496C9-680B-4431-B1C5-818EB82D182C}" dt="2022-09-20T09:39:05.054" v="202" actId="790"/>
          <ac:spMkLst>
            <pc:docMk/>
            <pc:sldMk cId="3118114843" sldId="439"/>
            <ac:spMk id="4" creationId="{A2949281-E30A-4891-8731-9F23F98927B2}"/>
          </ac:spMkLst>
        </pc:spChg>
        <pc:spChg chg="add del mod">
          <ac:chgData name="Quik, Cindy" userId="7f945ce8-1abf-4676-8cd8-e040af1298d8" providerId="ADAL" clId="{DB8496C9-680B-4431-B1C5-818EB82D182C}" dt="2022-09-21T13:46:41.705" v="5963" actId="478"/>
          <ac:spMkLst>
            <pc:docMk/>
            <pc:sldMk cId="3118114843" sldId="439"/>
            <ac:spMk id="5" creationId="{10E16FFD-8309-41ED-87DB-46C7091D9C39}"/>
          </ac:spMkLst>
        </pc:spChg>
        <pc:spChg chg="add mod">
          <ac:chgData name="Quik, Cindy" userId="7f945ce8-1abf-4676-8cd8-e040af1298d8" providerId="ADAL" clId="{DB8496C9-680B-4431-B1C5-818EB82D182C}" dt="2022-09-20T14:34:07.188" v="5833" actId="20577"/>
          <ac:spMkLst>
            <pc:docMk/>
            <pc:sldMk cId="3118114843" sldId="439"/>
            <ac:spMk id="7" creationId="{1589B074-C3EF-438E-97E3-3CE9D99C4F3B}"/>
          </ac:spMkLst>
        </pc:spChg>
        <pc:spChg chg="add del mod">
          <ac:chgData name="Quik, Cindy" userId="7f945ce8-1abf-4676-8cd8-e040af1298d8" providerId="ADAL" clId="{DB8496C9-680B-4431-B1C5-818EB82D182C}" dt="2022-09-20T12:36:42.718" v="4333"/>
          <ac:spMkLst>
            <pc:docMk/>
            <pc:sldMk cId="3118114843" sldId="439"/>
            <ac:spMk id="8" creationId="{95900F7E-61DF-49C1-9850-F03A4A185F01}"/>
          </ac:spMkLst>
        </pc:spChg>
        <pc:picChg chg="add del mod">
          <ac:chgData name="Quik, Cindy" userId="7f945ce8-1abf-4676-8cd8-e040af1298d8" providerId="ADAL" clId="{DB8496C9-680B-4431-B1C5-818EB82D182C}" dt="2022-09-20T14:34:16.230" v="5836" actId="478"/>
          <ac:picMkLst>
            <pc:docMk/>
            <pc:sldMk cId="3118114843" sldId="439"/>
            <ac:picMk id="6" creationId="{474AC33D-91C1-4E08-B5BA-6D5FEFC96191}"/>
          </ac:picMkLst>
        </pc:picChg>
        <pc:picChg chg="add del mod">
          <ac:chgData name="Quik, Cindy" userId="7f945ce8-1abf-4676-8cd8-e040af1298d8" providerId="ADAL" clId="{DB8496C9-680B-4431-B1C5-818EB82D182C}" dt="2022-09-21T14:04:52.040" v="6030" actId="21"/>
          <ac:picMkLst>
            <pc:docMk/>
            <pc:sldMk cId="3118114843" sldId="439"/>
            <ac:picMk id="8" creationId="{A89B5571-A6DE-402C-85D8-9650F1DB470E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18.939" v="5854" actId="27349"/>
        <pc:sldMkLst>
          <pc:docMk/>
          <pc:sldMk cId="1704733288" sldId="440"/>
        </pc:sldMkLst>
        <pc:spChg chg="mod">
          <ac:chgData name="Quik, Cindy" userId="7f945ce8-1abf-4676-8cd8-e040af1298d8" providerId="ADAL" clId="{DB8496C9-680B-4431-B1C5-818EB82D182C}" dt="2022-09-20T13:53:41.111" v="5057" actId="20577"/>
          <ac:spMkLst>
            <pc:docMk/>
            <pc:sldMk cId="1704733288" sldId="440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0.201" v="4970"/>
          <ac:spMkLst>
            <pc:docMk/>
            <pc:sldMk cId="1704733288" sldId="440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09:41:46.996" v="241" actId="790"/>
          <ac:spMkLst>
            <pc:docMk/>
            <pc:sldMk cId="1704733288" sldId="440"/>
            <ac:spMk id="4" creationId="{4FF424EA-B80A-41C7-B671-3FE9A5125D76}"/>
          </ac:spMkLst>
        </pc:spChg>
        <pc:spChg chg="add mod">
          <ac:chgData name="Quik, Cindy" userId="7f945ce8-1abf-4676-8cd8-e040af1298d8" providerId="ADAL" clId="{DB8496C9-680B-4431-B1C5-818EB82D182C}" dt="2022-09-20T11:50:30.870" v="2568" actId="1036"/>
          <ac:spMkLst>
            <pc:docMk/>
            <pc:sldMk cId="1704733288" sldId="440"/>
            <ac:spMk id="6" creationId="{062AEB98-E58F-4E34-B839-D81274719684}"/>
          </ac:spMkLst>
        </pc:spChg>
        <pc:picChg chg="add mod">
          <ac:chgData name="Quik, Cindy" userId="7f945ce8-1abf-4676-8cd8-e040af1298d8" providerId="ADAL" clId="{DB8496C9-680B-4431-B1C5-818EB82D182C}" dt="2022-09-20T11:43:53.766" v="2418" actId="1076"/>
          <ac:picMkLst>
            <pc:docMk/>
            <pc:sldMk cId="1704733288" sldId="440"/>
            <ac:picMk id="5" creationId="{EEAA6B6B-2394-4FE4-BD1C-FFCB0845061D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7" creationId="{2FA7BBB1-3697-4739-A666-CCA3E19D42B2}"/>
          </ac:picMkLst>
        </pc:picChg>
        <pc:picChg chg="add del mod">
          <ac:chgData name="Quik, Cindy" userId="7f945ce8-1abf-4676-8cd8-e040af1298d8" providerId="ADAL" clId="{DB8496C9-680B-4431-B1C5-818EB82D182C}" dt="2022-09-20T11:27:40.036" v="2160" actId="478"/>
          <ac:picMkLst>
            <pc:docMk/>
            <pc:sldMk cId="1704733288" sldId="440"/>
            <ac:picMk id="8" creationId="{3E9FB280-FF45-48AB-94B0-AD3FF85F18B8}"/>
          </ac:picMkLst>
        </pc:picChg>
        <pc:picChg chg="add del mod">
          <ac:chgData name="Quik, Cindy" userId="7f945ce8-1abf-4676-8cd8-e040af1298d8" providerId="ADAL" clId="{DB8496C9-680B-4431-B1C5-818EB82D182C}" dt="2022-09-20T11:12:03.514" v="1815" actId="21"/>
          <ac:picMkLst>
            <pc:docMk/>
            <pc:sldMk cId="1704733288" sldId="440"/>
            <ac:picMk id="9" creationId="{E681E545-D300-49F2-BBE5-79F1ABC592B2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10" creationId="{DB013F73-11BF-40BA-B99F-51A61A387757}"/>
          </ac:picMkLst>
        </pc:picChg>
        <pc:picChg chg="add mod">
          <ac:chgData name="Quik, Cindy" userId="7f945ce8-1abf-4676-8cd8-e040af1298d8" providerId="ADAL" clId="{DB8496C9-680B-4431-B1C5-818EB82D182C}" dt="2022-09-20T14:36:18.939" v="5854" actId="27349"/>
          <ac:picMkLst>
            <pc:docMk/>
            <pc:sldMk cId="1704733288" sldId="440"/>
            <ac:picMk id="11" creationId="{760B34BB-9FDE-4EF3-8DFC-111BB1498955}"/>
          </ac:picMkLst>
        </pc:picChg>
      </pc:sldChg>
      <pc:sldChg chg="modSp add del mod">
        <pc:chgData name="Quik, Cindy" userId="7f945ce8-1abf-4676-8cd8-e040af1298d8" providerId="ADAL" clId="{DB8496C9-680B-4431-B1C5-818EB82D182C}" dt="2022-09-20T09:52:58.640" v="630" actId="47"/>
        <pc:sldMkLst>
          <pc:docMk/>
          <pc:sldMk cId="2223608236" sldId="441"/>
        </pc:sldMkLst>
        <pc:spChg chg="mod">
          <ac:chgData name="Quik, Cindy" userId="7f945ce8-1abf-4676-8cd8-e040af1298d8" providerId="ADAL" clId="{DB8496C9-680B-4431-B1C5-818EB82D182C}" dt="2022-09-20T09:46:47.553" v="296"/>
          <ac:spMkLst>
            <pc:docMk/>
            <pc:sldMk cId="2223608236" sldId="441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46:47.553" v="297" actId="790"/>
          <ac:spMkLst>
            <pc:docMk/>
            <pc:sldMk cId="2223608236" sldId="441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46:47.553" v="298" actId="790"/>
          <ac:spMkLst>
            <pc:docMk/>
            <pc:sldMk cId="2223608236" sldId="441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46:47.553" v="299" actId="790"/>
          <ac:spMkLst>
            <pc:docMk/>
            <pc:sldMk cId="2223608236" sldId="441"/>
            <ac:spMk id="6" creationId="{70BC0ED8-C55A-4051-A80E-902AA6DF7A89}"/>
          </ac:spMkLst>
        </pc:spChg>
      </pc:sldChg>
      <pc:sldChg chg="addSp modSp new mod modAnim">
        <pc:chgData name="Quik, Cindy" userId="7f945ce8-1abf-4676-8cd8-e040af1298d8" providerId="ADAL" clId="{DB8496C9-680B-4431-B1C5-818EB82D182C}" dt="2022-09-20T14:36:52.921" v="5861" actId="27349"/>
        <pc:sldMkLst>
          <pc:docMk/>
          <pc:sldMk cId="674464009" sldId="442"/>
        </pc:sldMkLst>
        <pc:spChg chg="mod">
          <ac:chgData name="Quik, Cindy" userId="7f945ce8-1abf-4676-8cd8-e040af1298d8" providerId="ADAL" clId="{DB8496C9-680B-4431-B1C5-818EB82D182C}" dt="2022-09-20T13:49:13.819" v="4940" actId="20577"/>
          <ac:spMkLst>
            <pc:docMk/>
            <pc:sldMk cId="674464009" sldId="442"/>
            <ac:spMk id="2" creationId="{E4CE4839-6C5F-4572-9373-57AEE1F1B148}"/>
          </ac:spMkLst>
        </pc:spChg>
        <pc:spChg chg="mod">
          <ac:chgData name="Quik, Cindy" userId="7f945ce8-1abf-4676-8cd8-e040af1298d8" providerId="ADAL" clId="{DB8496C9-680B-4431-B1C5-818EB82D182C}" dt="2022-09-20T11:17:17.728" v="1965" actId="20577"/>
          <ac:spMkLst>
            <pc:docMk/>
            <pc:sldMk cId="674464009" sldId="442"/>
            <ac:spMk id="3" creationId="{CA976654-4AE3-4484-A95F-4851AD294185}"/>
          </ac:spMkLst>
        </pc:spChg>
        <pc:spChg chg="mod">
          <ac:chgData name="Quik, Cindy" userId="7f945ce8-1abf-4676-8cd8-e040af1298d8" providerId="ADAL" clId="{DB8496C9-680B-4431-B1C5-818EB82D182C}" dt="2022-09-20T09:46:53.135" v="307" actId="790"/>
          <ac:spMkLst>
            <pc:docMk/>
            <pc:sldMk cId="674464009" sldId="442"/>
            <ac:spMk id="4" creationId="{FBFC8B45-BC6C-4322-898B-8F5402A3F10C}"/>
          </ac:spMkLst>
        </pc:spChg>
        <pc:spChg chg="add mod">
          <ac:chgData name="Quik, Cindy" userId="7f945ce8-1abf-4676-8cd8-e040af1298d8" providerId="ADAL" clId="{DB8496C9-680B-4431-B1C5-818EB82D182C}" dt="2022-09-20T14:21:31.063" v="5709" actId="1076"/>
          <ac:spMkLst>
            <pc:docMk/>
            <pc:sldMk cId="674464009" sldId="442"/>
            <ac:spMk id="7" creationId="{85718B5F-D3B7-404D-B1F3-D0157AFE9798}"/>
          </ac:spMkLst>
        </pc:spChg>
        <pc:picChg chg="add mod">
          <ac:chgData name="Quik, Cindy" userId="7f945ce8-1abf-4676-8cd8-e040af1298d8" providerId="ADAL" clId="{DB8496C9-680B-4431-B1C5-818EB82D182C}" dt="2022-09-20T13:48:08.824" v="4911" actId="1076"/>
          <ac:picMkLst>
            <pc:docMk/>
            <pc:sldMk cId="674464009" sldId="442"/>
            <ac:picMk id="5" creationId="{2789DDDF-88A4-4B4C-B8D3-0F916E2EAE30}"/>
          </ac:picMkLst>
        </pc:picChg>
        <pc:picChg chg="add mod">
          <ac:chgData name="Quik, Cindy" userId="7f945ce8-1abf-4676-8cd8-e040af1298d8" providerId="ADAL" clId="{DB8496C9-680B-4431-B1C5-818EB82D182C}" dt="2022-09-20T14:36:52.921" v="5861" actId="27349"/>
          <ac:picMkLst>
            <pc:docMk/>
            <pc:sldMk cId="674464009" sldId="442"/>
            <ac:picMk id="6" creationId="{FCA0DC28-7F49-4D4C-8142-FCA94A6A2C57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8.341" v="5860" actId="27349"/>
        <pc:sldMkLst>
          <pc:docMk/>
          <pc:sldMk cId="3070251287" sldId="443"/>
        </pc:sldMkLst>
        <pc:spChg chg="mod">
          <ac:chgData name="Quik, Cindy" userId="7f945ce8-1abf-4676-8cd8-e040af1298d8" providerId="ADAL" clId="{DB8496C9-680B-4431-B1C5-818EB82D182C}" dt="2022-09-20T13:41:14.678" v="4575" actId="6549"/>
          <ac:spMkLst>
            <pc:docMk/>
            <pc:sldMk cId="3070251287" sldId="443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1:17:43.443" v="1969" actId="20577"/>
          <ac:spMkLst>
            <pc:docMk/>
            <pc:sldMk cId="3070251287" sldId="443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09:46:58.660" v="323" actId="790"/>
          <ac:spMkLst>
            <pc:docMk/>
            <pc:sldMk cId="3070251287" sldId="443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3:43:40.657" v="4646" actId="21"/>
          <ac:spMkLst>
            <pc:docMk/>
            <pc:sldMk cId="3070251287" sldId="443"/>
            <ac:spMk id="10" creationId="{3A531101-A610-41D7-9157-F3A6C378CCF0}"/>
          </ac:spMkLst>
        </pc:spChg>
        <pc:picChg chg="add mod">
          <ac:chgData name="Quik, Cindy" userId="7f945ce8-1abf-4676-8cd8-e040af1298d8" providerId="ADAL" clId="{DB8496C9-680B-4431-B1C5-818EB82D182C}" dt="2022-09-20T11:42:16.499" v="2388" actId="1076"/>
          <ac:picMkLst>
            <pc:docMk/>
            <pc:sldMk cId="3070251287" sldId="443"/>
            <ac:picMk id="5" creationId="{7B81FF00-D5D5-4827-8438-A2C87C4E272B}"/>
          </ac:picMkLst>
        </pc:picChg>
        <pc:picChg chg="add mod">
          <ac:chgData name="Quik, Cindy" userId="7f945ce8-1abf-4676-8cd8-e040af1298d8" providerId="ADAL" clId="{DB8496C9-680B-4431-B1C5-818EB82D182C}" dt="2022-09-20T11:07:49.882" v="1768" actId="1076"/>
          <ac:picMkLst>
            <pc:docMk/>
            <pc:sldMk cId="3070251287" sldId="443"/>
            <ac:picMk id="6" creationId="{5D37CE55-CED0-4D22-8E08-4AA3FF393888}"/>
          </ac:picMkLst>
        </pc:picChg>
        <pc:picChg chg="add del mod">
          <ac:chgData name="Quik, Cindy" userId="7f945ce8-1abf-4676-8cd8-e040af1298d8" providerId="ADAL" clId="{DB8496C9-680B-4431-B1C5-818EB82D182C}" dt="2022-09-20T11:09:34.842" v="1793" actId="478"/>
          <ac:picMkLst>
            <pc:docMk/>
            <pc:sldMk cId="3070251287" sldId="443"/>
            <ac:picMk id="7" creationId="{D153ABC1-364E-4DA5-B597-3B249CE6E509}"/>
          </ac:picMkLst>
        </pc:picChg>
        <pc:picChg chg="add del mod">
          <ac:chgData name="Quik, Cindy" userId="7f945ce8-1abf-4676-8cd8-e040af1298d8" providerId="ADAL" clId="{DB8496C9-680B-4431-B1C5-818EB82D182C}" dt="2022-09-20T11:12:11.747" v="1818" actId="21"/>
          <ac:picMkLst>
            <pc:docMk/>
            <pc:sldMk cId="3070251287" sldId="443"/>
            <ac:picMk id="8" creationId="{78C2225A-E6FE-4F71-AE54-F3AF4B549B4A}"/>
          </ac:picMkLst>
        </pc:picChg>
        <pc:picChg chg="add mod">
          <ac:chgData name="Quik, Cindy" userId="7f945ce8-1abf-4676-8cd8-e040af1298d8" providerId="ADAL" clId="{DB8496C9-680B-4431-B1C5-818EB82D182C}" dt="2022-09-20T14:36:48.341" v="5860" actId="27349"/>
          <ac:picMkLst>
            <pc:docMk/>
            <pc:sldMk cId="3070251287" sldId="443"/>
            <ac:picMk id="9" creationId="{6169D5F6-E757-482F-836A-A459E9C8AF5E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1" creationId="{0BC8BF8A-8391-4B13-8B9A-078BAA570C1E}"/>
          </ac:picMkLst>
        </pc:picChg>
        <pc:picChg chg="add del mod">
          <ac:chgData name="Quik, Cindy" userId="7f945ce8-1abf-4676-8cd8-e040af1298d8" providerId="ADAL" clId="{DB8496C9-680B-4431-B1C5-818EB82D182C}" dt="2022-09-20T11:39:35.370" v="2358" actId="478"/>
          <ac:picMkLst>
            <pc:docMk/>
            <pc:sldMk cId="3070251287" sldId="443"/>
            <ac:picMk id="12" creationId="{461E6B47-CFAB-41A2-AFB7-DA610065AEBD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3" creationId="{D15CCB04-8B5A-42DD-A3F2-287701B1142C}"/>
          </ac:picMkLst>
        </pc:picChg>
        <pc:picChg chg="add mod">
          <ac:chgData name="Quik, Cindy" userId="7f945ce8-1abf-4676-8cd8-e040af1298d8" providerId="ADAL" clId="{DB8496C9-680B-4431-B1C5-818EB82D182C}" dt="2022-09-20T11:42:13.406" v="2387" actId="1076"/>
          <ac:picMkLst>
            <pc:docMk/>
            <pc:sldMk cId="3070251287" sldId="443"/>
            <ac:picMk id="15" creationId="{7BFAA5CA-1AE4-481D-8731-8991B8E62ED3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8:51.818" v="5875" actId="1076"/>
        <pc:sldMkLst>
          <pc:docMk/>
          <pc:sldMk cId="2733908277" sldId="444"/>
        </pc:sldMkLst>
        <pc:spChg chg="mod">
          <ac:chgData name="Quik, Cindy" userId="7f945ce8-1abf-4676-8cd8-e040af1298d8" providerId="ADAL" clId="{DB8496C9-680B-4431-B1C5-818EB82D182C}" dt="2022-09-20T14:38:42.080" v="5873" actId="2710"/>
          <ac:spMkLst>
            <pc:docMk/>
            <pc:sldMk cId="2733908277" sldId="444"/>
            <ac:spMk id="2" creationId="{1EE1E740-D889-426B-BF1E-8B1252646377}"/>
          </ac:spMkLst>
        </pc:spChg>
        <pc:spChg chg="mod">
          <ac:chgData name="Quik, Cindy" userId="7f945ce8-1abf-4676-8cd8-e040af1298d8" providerId="ADAL" clId="{DB8496C9-680B-4431-B1C5-818EB82D182C}" dt="2022-09-20T11:17:58.606" v="1972" actId="2710"/>
          <ac:spMkLst>
            <pc:docMk/>
            <pc:sldMk cId="2733908277" sldId="444"/>
            <ac:spMk id="3" creationId="{22032BAF-08DD-4D2E-8BEB-14D1380B8F36}"/>
          </ac:spMkLst>
        </pc:spChg>
        <pc:spChg chg="mod">
          <ac:chgData name="Quik, Cindy" userId="7f945ce8-1abf-4676-8cd8-e040af1298d8" providerId="ADAL" clId="{DB8496C9-680B-4431-B1C5-818EB82D182C}" dt="2022-09-20T09:47:09.073" v="341" actId="790"/>
          <ac:spMkLst>
            <pc:docMk/>
            <pc:sldMk cId="2733908277" sldId="444"/>
            <ac:spMk id="4" creationId="{92D2E984-023C-4DEB-8DEF-21C1E0DC90B0}"/>
          </ac:spMkLst>
        </pc:spChg>
        <pc:picChg chg="add del mod">
          <ac:chgData name="Quik, Cindy" userId="7f945ce8-1abf-4676-8cd8-e040af1298d8" providerId="ADAL" clId="{DB8496C9-680B-4431-B1C5-818EB82D182C}" dt="2022-09-20T11:43:25.457" v="2390" actId="478"/>
          <ac:picMkLst>
            <pc:docMk/>
            <pc:sldMk cId="2733908277" sldId="444"/>
            <ac:picMk id="5" creationId="{9A5E78AC-8482-4099-B17B-C402C8CAEDA9}"/>
          </ac:picMkLst>
        </pc:picChg>
        <pc:picChg chg="add mod">
          <ac:chgData name="Quik, Cindy" userId="7f945ce8-1abf-4676-8cd8-e040af1298d8" providerId="ADAL" clId="{DB8496C9-680B-4431-B1C5-818EB82D182C}" dt="2022-09-20T14:38:51.818" v="5875" actId="1076"/>
          <ac:picMkLst>
            <pc:docMk/>
            <pc:sldMk cId="2733908277" sldId="444"/>
            <ac:picMk id="6" creationId="{3047AC74-2908-4A18-AD0E-25F3C8CB9D52}"/>
          </ac:picMkLst>
        </pc:picChg>
        <pc:picChg chg="add mod">
          <ac:chgData name="Quik, Cindy" userId="7f945ce8-1abf-4676-8cd8-e040af1298d8" providerId="ADAL" clId="{DB8496C9-680B-4431-B1C5-818EB82D182C}" dt="2022-09-20T14:36:26.055" v="5856" actId="27349"/>
          <ac:picMkLst>
            <pc:docMk/>
            <pc:sldMk cId="2733908277" sldId="444"/>
            <ac:picMk id="7" creationId="{6894BE73-948D-48EE-BD4E-B032E8B3A3DF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40:05.845" v="5915" actId="20577"/>
        <pc:sldMkLst>
          <pc:docMk/>
          <pc:sldMk cId="1144088971" sldId="445"/>
        </pc:sldMkLst>
        <pc:spChg chg="mod">
          <ac:chgData name="Quik, Cindy" userId="7f945ce8-1abf-4676-8cd8-e040af1298d8" providerId="ADAL" clId="{DB8496C9-680B-4431-B1C5-818EB82D182C}" dt="2022-09-20T14:40:05.845" v="5915" actId="20577"/>
          <ac:spMkLst>
            <pc:docMk/>
            <pc:sldMk cId="1144088971" sldId="445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1:18:09.995" v="1976" actId="2710"/>
          <ac:spMkLst>
            <pc:docMk/>
            <pc:sldMk cId="1144088971" sldId="445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09:47:15.043" v="364" actId="790"/>
          <ac:spMkLst>
            <pc:docMk/>
            <pc:sldMk cId="1144088971" sldId="445"/>
            <ac:spMk id="4" creationId="{59BA0C4C-B57A-4D4D-A3A3-6D9AC3542BE9}"/>
          </ac:spMkLst>
        </pc:spChg>
        <pc:picChg chg="add del mod">
          <ac:chgData name="Quik, Cindy" userId="7f945ce8-1abf-4676-8cd8-e040af1298d8" providerId="ADAL" clId="{DB8496C9-680B-4431-B1C5-818EB82D182C}" dt="2022-09-20T11:10:18.705" v="1801" actId="21"/>
          <ac:picMkLst>
            <pc:docMk/>
            <pc:sldMk cId="1144088971" sldId="445"/>
            <ac:picMk id="5" creationId="{E92EF555-35C8-4330-B618-21086FE05E0D}"/>
          </ac:picMkLst>
        </pc:picChg>
        <pc:picChg chg="add mod">
          <ac:chgData name="Quik, Cindy" userId="7f945ce8-1abf-4676-8cd8-e040af1298d8" providerId="ADAL" clId="{DB8496C9-680B-4431-B1C5-818EB82D182C}" dt="2022-09-20T14:36:22.512" v="5855" actId="27349"/>
          <ac:picMkLst>
            <pc:docMk/>
            <pc:sldMk cId="1144088971" sldId="445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15:42.583" v="5391" actId="21"/>
          <ac:picMkLst>
            <pc:docMk/>
            <pc:sldMk cId="1144088971" sldId="445"/>
            <ac:picMk id="7" creationId="{AFC8C4B4-D7DA-478A-9F64-2AE39004FDD0}"/>
          </ac:picMkLst>
        </pc:picChg>
        <pc:picChg chg="add del mod">
          <ac:chgData name="Quik, Cindy" userId="7f945ce8-1abf-4676-8cd8-e040af1298d8" providerId="ADAL" clId="{DB8496C9-680B-4431-B1C5-818EB82D182C}" dt="2022-09-20T14:39:37.347" v="5914" actId="478"/>
          <ac:picMkLst>
            <pc:docMk/>
            <pc:sldMk cId="1144088971" sldId="445"/>
            <ac:picMk id="9" creationId="{1C8A49E8-4089-4E5C-B4E5-DFC0A046309A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5:58.718" v="5849" actId="27349"/>
        <pc:sldMkLst>
          <pc:docMk/>
          <pc:sldMk cId="2416548377" sldId="446"/>
        </pc:sldMkLst>
        <pc:spChg chg="mod">
          <ac:chgData name="Quik, Cindy" userId="7f945ce8-1abf-4676-8cd8-e040af1298d8" providerId="ADAL" clId="{DB8496C9-680B-4431-B1C5-818EB82D182C}" dt="2022-09-20T14:26:33.400" v="5740" actId="20577"/>
          <ac:spMkLst>
            <pc:docMk/>
            <pc:sldMk cId="2416548377" sldId="446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30.802" v="4975"/>
          <ac:spMkLst>
            <pc:docMk/>
            <pc:sldMk cId="2416548377" sldId="446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09:49:17.244" v="444" actId="790"/>
          <ac:spMkLst>
            <pc:docMk/>
            <pc:sldMk cId="2416548377" sldId="446"/>
            <ac:spMk id="4" creationId="{DCE065BE-5541-4ABD-B5C4-FAADD698F4B0}"/>
          </ac:spMkLst>
        </pc:spChg>
        <pc:spChg chg="add del mod">
          <ac:chgData name="Quik, Cindy" userId="7f945ce8-1abf-4676-8cd8-e040af1298d8" providerId="ADAL" clId="{DB8496C9-680B-4431-B1C5-818EB82D182C}" dt="2022-09-20T14:07:41.534" v="5169"/>
          <ac:spMkLst>
            <pc:docMk/>
            <pc:sldMk cId="2416548377" sldId="446"/>
            <ac:spMk id="6" creationId="{D71430B4-D42A-4563-BE61-3D80C70F61D3}"/>
          </ac:spMkLst>
        </pc:spChg>
        <pc:picChg chg="add mod">
          <ac:chgData name="Quik, Cindy" userId="7f945ce8-1abf-4676-8cd8-e040af1298d8" providerId="ADAL" clId="{DB8496C9-680B-4431-B1C5-818EB82D182C}" dt="2022-09-20T14:35:58.718" v="5849" actId="27349"/>
          <ac:picMkLst>
            <pc:docMk/>
            <pc:sldMk cId="2416548377" sldId="446"/>
            <ac:picMk id="5" creationId="{3DD7A955-A40C-4734-A50A-57D378D8BE28}"/>
          </ac:picMkLst>
        </pc:picChg>
        <pc:picChg chg="add del mod">
          <ac:chgData name="Quik, Cindy" userId="7f945ce8-1abf-4676-8cd8-e040af1298d8" providerId="ADAL" clId="{DB8496C9-680B-4431-B1C5-818EB82D182C}" dt="2022-09-20T14:34:37.428" v="5840" actId="478"/>
          <ac:picMkLst>
            <pc:docMk/>
            <pc:sldMk cId="2416548377" sldId="446"/>
            <ac:picMk id="8" creationId="{325EDB3D-C86D-43DA-B56E-E8CC3FDBDA1A}"/>
          </ac:picMkLst>
        </pc:picChg>
        <pc:picChg chg="add mod">
          <ac:chgData name="Quik, Cindy" userId="7f945ce8-1abf-4676-8cd8-e040af1298d8" providerId="ADAL" clId="{DB8496C9-680B-4431-B1C5-818EB82D182C}" dt="2022-09-20T14:34:55.125" v="5843" actId="1076"/>
          <ac:picMkLst>
            <pc:docMk/>
            <pc:sldMk cId="2416548377" sldId="446"/>
            <ac:picMk id="9" creationId="{4A12CE4A-FD43-49DC-B3C6-8CCD0B21EB74}"/>
          </ac:picMkLst>
        </pc:picChg>
      </pc:sldChg>
      <pc:sldChg chg="addSp delSp modSp add mod ord">
        <pc:chgData name="Quik, Cindy" userId="7f945ce8-1abf-4676-8cd8-e040af1298d8" providerId="ADAL" clId="{DB8496C9-680B-4431-B1C5-818EB82D182C}" dt="2022-09-20T12:13:17.856" v="3301" actId="403"/>
        <pc:sldMkLst>
          <pc:docMk/>
          <pc:sldMk cId="2659075328" sldId="447"/>
        </pc:sldMkLst>
        <pc:spChg chg="mod">
          <ac:chgData name="Quik, Cindy" userId="7f945ce8-1abf-4676-8cd8-e040af1298d8" providerId="ADAL" clId="{DB8496C9-680B-4431-B1C5-818EB82D182C}" dt="2022-09-20T11:28:45.184" v="2167" actId="21"/>
          <ac:spMkLst>
            <pc:docMk/>
            <pc:sldMk cId="2659075328" sldId="447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2:13:17.856" v="3301" actId="403"/>
          <ac:spMkLst>
            <pc:docMk/>
            <pc:sldMk cId="2659075328" sldId="447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53:20.981" v="634" actId="790"/>
          <ac:spMkLst>
            <pc:docMk/>
            <pc:sldMk cId="2659075328" sldId="447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1:32:00.632" v="2241" actId="20577"/>
          <ac:spMkLst>
            <pc:docMk/>
            <pc:sldMk cId="2659075328" sldId="447"/>
            <ac:spMk id="6" creationId="{70BC0ED8-C55A-4051-A80E-902AA6DF7A89}"/>
          </ac:spMkLst>
        </pc:spChg>
        <pc:spChg chg="add del mod">
          <ac:chgData name="Quik, Cindy" userId="7f945ce8-1abf-4676-8cd8-e040af1298d8" providerId="ADAL" clId="{DB8496C9-680B-4431-B1C5-818EB82D182C}" dt="2022-09-20T11:30:17.620" v="2221" actId="21"/>
          <ac:spMkLst>
            <pc:docMk/>
            <pc:sldMk cId="2659075328" sldId="447"/>
            <ac:spMk id="8" creationId="{0B5E641C-3128-45FB-A692-265DD1BD30FF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0" creationId="{242EFE77-6A03-422E-BD89-93D1C953C220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1" creationId="{DD9A865C-C0A1-4B24-A29B-CD1A0678AA2C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2" creationId="{165F657A-D3BF-43BE-9203-183E16A9E473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3" creationId="{075DD2BC-2E86-4C12-BCBA-6F1825DCEC33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4" creationId="{2933BF35-C0D6-4932-BB45-29D36EC513BB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5" creationId="{79038F9C-13AA-45E1-BE1A-82FE3465F12E}"/>
          </ac:spMkLst>
        </pc:spChg>
        <pc:spChg chg="add mod">
          <ac:chgData name="Quik, Cindy" userId="7f945ce8-1abf-4676-8cd8-e040af1298d8" providerId="ADAL" clId="{DB8496C9-680B-4431-B1C5-818EB82D182C}" dt="2022-09-20T11:32:17.394" v="2242" actId="2710"/>
          <ac:spMkLst>
            <pc:docMk/>
            <pc:sldMk cId="2659075328" sldId="447"/>
            <ac:spMk id="17" creationId="{FA24B14B-547C-4731-95E5-31F673D70A16}"/>
          </ac:spMkLst>
        </pc:spChg>
        <pc:grpChg chg="mod">
          <ac:chgData name="Quik, Cindy" userId="7f945ce8-1abf-4676-8cd8-e040af1298d8" providerId="ADAL" clId="{DB8496C9-680B-4431-B1C5-818EB82D182C}" dt="2022-09-20T11:30:33.302" v="2226" actId="1076"/>
          <ac:grpSpMkLst>
            <pc:docMk/>
            <pc:sldMk cId="2659075328" sldId="447"/>
            <ac:grpSpMk id="9" creationId="{75E754A3-2FAC-4C0E-A412-F22D6F48CE16}"/>
          </ac:grpSpMkLst>
        </pc:grpChg>
        <pc:grpChg chg="add mod">
          <ac:chgData name="Quik, Cindy" userId="7f945ce8-1abf-4676-8cd8-e040af1298d8" providerId="ADAL" clId="{DB8496C9-680B-4431-B1C5-818EB82D182C}" dt="2022-09-20T11:32:29.453" v="2265" actId="1037"/>
          <ac:grpSpMkLst>
            <pc:docMk/>
            <pc:sldMk cId="2659075328" sldId="447"/>
            <ac:grpSpMk id="16" creationId="{672B7070-DB7C-49F4-8FF9-C968EE419C73}"/>
          </ac:grpSpMkLst>
        </pc:grpChg>
        <pc:picChg chg="add del mod">
          <ac:chgData name="Quik, Cindy" userId="7f945ce8-1abf-4676-8cd8-e040af1298d8" providerId="ADAL" clId="{DB8496C9-680B-4431-B1C5-818EB82D182C}" dt="2022-09-20T11:13:40.521" v="1836" actId="27803"/>
          <ac:picMkLst>
            <pc:docMk/>
            <pc:sldMk cId="2659075328" sldId="447"/>
            <ac:picMk id="7" creationId="{29CD20F0-D875-47A9-8EDF-6054E94F8667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8:26.556" v="5872"/>
        <pc:sldMkLst>
          <pc:docMk/>
          <pc:sldMk cId="2176735792" sldId="448"/>
        </pc:sldMkLst>
        <pc:spChg chg="mod">
          <ac:chgData name="Quik, Cindy" userId="7f945ce8-1abf-4676-8cd8-e040af1298d8" providerId="ADAL" clId="{DB8496C9-680B-4431-B1C5-818EB82D182C}" dt="2022-09-20T14:37:32.688" v="5863" actId="2710"/>
          <ac:spMkLst>
            <pc:docMk/>
            <pc:sldMk cId="2176735792" sldId="448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3:51:17.727" v="4969"/>
          <ac:spMkLst>
            <pc:docMk/>
            <pc:sldMk cId="2176735792" sldId="448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10:03:14.667" v="912" actId="790"/>
          <ac:spMkLst>
            <pc:docMk/>
            <pc:sldMk cId="2176735792" sldId="448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1:24:52.467" v="2132" actId="21"/>
          <ac:spMkLst>
            <pc:docMk/>
            <pc:sldMk cId="2176735792" sldId="448"/>
            <ac:spMk id="6" creationId="{317503BB-ED4B-49A4-9CEE-F848BCFD7DF1}"/>
          </ac:spMkLst>
        </pc:spChg>
        <pc:spChg chg="add mod">
          <ac:chgData name="Quik, Cindy" userId="7f945ce8-1abf-4676-8cd8-e040af1298d8" providerId="ADAL" clId="{DB8496C9-680B-4431-B1C5-818EB82D182C}" dt="2022-09-20T14:20:06.206" v="5685" actId="6549"/>
          <ac:spMkLst>
            <pc:docMk/>
            <pc:sldMk cId="2176735792" sldId="448"/>
            <ac:spMk id="10" creationId="{0912D268-C537-4B95-B69B-7887CD4E0B76}"/>
          </ac:spMkLst>
        </pc:spChg>
        <pc:picChg chg="add mod">
          <ac:chgData name="Quik, Cindy" userId="7f945ce8-1abf-4676-8cd8-e040af1298d8" providerId="ADAL" clId="{DB8496C9-680B-4431-B1C5-818EB82D182C}" dt="2022-09-20T14:36:31.285" v="5857" actId="27349"/>
          <ac:picMkLst>
            <pc:docMk/>
            <pc:sldMk cId="2176735792" sldId="448"/>
            <ac:picMk id="5" creationId="{71D3B150-34AA-487F-9142-4A1E686B25B9}"/>
          </ac:picMkLst>
        </pc:picChg>
        <pc:picChg chg="add del mod">
          <ac:chgData name="Quik, Cindy" userId="7f945ce8-1abf-4676-8cd8-e040af1298d8" providerId="ADAL" clId="{DB8496C9-680B-4431-B1C5-818EB82D182C}" dt="2022-09-20T11:24:52.467" v="2132" actId="21"/>
          <ac:picMkLst>
            <pc:docMk/>
            <pc:sldMk cId="2176735792" sldId="448"/>
            <ac:picMk id="7" creationId="{555EC304-C366-4DF5-A110-A4DFE3481E3A}"/>
          </ac:picMkLst>
        </pc:picChg>
        <pc:picChg chg="add del mod">
          <ac:chgData name="Quik, Cindy" userId="7f945ce8-1abf-4676-8cd8-e040af1298d8" providerId="ADAL" clId="{DB8496C9-680B-4431-B1C5-818EB82D182C}" dt="2022-09-20T14:17:34.303" v="5457" actId="478"/>
          <ac:picMkLst>
            <pc:docMk/>
            <pc:sldMk cId="2176735792" sldId="448"/>
            <ac:picMk id="7" creationId="{7EE0672F-1DC8-48DB-993F-BFD31C5FE960}"/>
          </ac:picMkLst>
        </pc:picChg>
        <pc:picChg chg="add mod">
          <ac:chgData name="Quik, Cindy" userId="7f945ce8-1abf-4676-8cd8-e040af1298d8" providerId="ADAL" clId="{DB8496C9-680B-4431-B1C5-818EB82D182C}" dt="2022-09-20T14:19:43.899" v="5649" actId="1076"/>
          <ac:picMkLst>
            <pc:docMk/>
            <pc:sldMk cId="2176735792" sldId="448"/>
            <ac:picMk id="9" creationId="{09B02E8E-DE56-4666-880E-85834A0B2916}"/>
          </ac:picMkLst>
        </pc:picChg>
        <pc:picChg chg="add mod">
          <ac:chgData name="Quik, Cindy" userId="7f945ce8-1abf-4676-8cd8-e040af1298d8" providerId="ADAL" clId="{DB8496C9-680B-4431-B1C5-818EB82D182C}" dt="2022-09-20T14:19:56.006" v="5681" actId="1038"/>
          <ac:picMkLst>
            <pc:docMk/>
            <pc:sldMk cId="2176735792" sldId="448"/>
            <ac:picMk id="12" creationId="{82E2C481-7240-415E-8C3C-EEFFEA21C1AA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02.994" v="5850" actId="27349"/>
        <pc:sldMkLst>
          <pc:docMk/>
          <pc:sldMk cId="425805533" sldId="449"/>
        </pc:sldMkLst>
        <pc:spChg chg="del mod">
          <ac:chgData name="Quik, Cindy" userId="7f945ce8-1abf-4676-8cd8-e040af1298d8" providerId="ADAL" clId="{DB8496C9-680B-4431-B1C5-818EB82D182C}" dt="2022-09-20T11:26:41.777" v="2143" actId="478"/>
          <ac:spMkLst>
            <pc:docMk/>
            <pc:sldMk cId="425805533" sldId="449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27.194" v="4974"/>
          <ac:spMkLst>
            <pc:docMk/>
            <pc:sldMk cId="425805533" sldId="449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11:26:34.838" v="2142" actId="790"/>
          <ac:spMkLst>
            <pc:docMk/>
            <pc:sldMk cId="425805533" sldId="449"/>
            <ac:spMk id="4" creationId="{DCE065BE-5541-4ABD-B5C4-FAADD698F4B0}"/>
          </ac:spMkLst>
        </pc:spChg>
        <pc:spChg chg="add mod">
          <ac:chgData name="Quik, Cindy" userId="7f945ce8-1abf-4676-8cd8-e040af1298d8" providerId="ADAL" clId="{DB8496C9-680B-4431-B1C5-818EB82D182C}" dt="2022-09-20T11:26:44.284" v="2144"/>
          <ac:spMkLst>
            <pc:docMk/>
            <pc:sldMk cId="425805533" sldId="449"/>
            <ac:spMk id="6" creationId="{05A55A1A-6832-4B86-AEB9-E7B534054E68}"/>
          </ac:spMkLst>
        </pc:spChg>
        <pc:spChg chg="add mod">
          <ac:chgData name="Quik, Cindy" userId="7f945ce8-1abf-4676-8cd8-e040af1298d8" providerId="ADAL" clId="{DB8496C9-680B-4431-B1C5-818EB82D182C}" dt="2022-09-20T14:07:48.086" v="5172" actId="1036"/>
          <ac:spMkLst>
            <pc:docMk/>
            <pc:sldMk cId="425805533" sldId="449"/>
            <ac:spMk id="8" creationId="{47176180-C7F2-4DEC-880C-F55B0EE33DA7}"/>
          </ac:spMkLst>
        </pc:spChg>
        <pc:picChg chg="mod">
          <ac:chgData name="Quik, Cindy" userId="7f945ce8-1abf-4676-8cd8-e040af1298d8" providerId="ADAL" clId="{DB8496C9-680B-4431-B1C5-818EB82D182C}" dt="2022-09-20T14:36:02.994" v="5850" actId="27349"/>
          <ac:picMkLst>
            <pc:docMk/>
            <pc:sldMk cId="425805533" sldId="449"/>
            <ac:picMk id="5" creationId="{3DD7A955-A40C-4734-A50A-57D378D8BE28}"/>
          </ac:picMkLst>
        </pc:picChg>
        <pc:picChg chg="add mod">
          <ac:chgData name="Quik, Cindy" userId="7f945ce8-1abf-4676-8cd8-e040af1298d8" providerId="ADAL" clId="{DB8496C9-680B-4431-B1C5-818EB82D182C}" dt="2022-09-20T11:26:44.284" v="2144"/>
          <ac:picMkLst>
            <pc:docMk/>
            <pc:sldMk cId="425805533" sldId="449"/>
            <ac:picMk id="7" creationId="{0B75FB70-B226-4520-9E2E-B77E2969DCB8}"/>
          </ac:picMkLst>
        </pc:picChg>
      </pc:sldChg>
      <pc:sldChg chg="addSp modSp new mod">
        <pc:chgData name="Quik, Cindy" userId="7f945ce8-1abf-4676-8cd8-e040af1298d8" providerId="ADAL" clId="{DB8496C9-680B-4431-B1C5-818EB82D182C}" dt="2022-09-20T14:15:51.760" v="5393" actId="1076"/>
        <pc:sldMkLst>
          <pc:docMk/>
          <pc:sldMk cId="3681152531" sldId="450"/>
        </pc:sldMkLst>
        <pc:spChg chg="mod">
          <ac:chgData name="Quik, Cindy" userId="7f945ce8-1abf-4676-8cd8-e040af1298d8" providerId="ADAL" clId="{DB8496C9-680B-4431-B1C5-818EB82D182C}" dt="2022-09-20T11:29:44.063" v="2217" actId="6549"/>
          <ac:spMkLst>
            <pc:docMk/>
            <pc:sldMk cId="3681152531" sldId="450"/>
            <ac:spMk id="2" creationId="{A209F5DE-30B5-436B-92D9-9E233B0A2673}"/>
          </ac:spMkLst>
        </pc:spChg>
        <pc:spChg chg="mod">
          <ac:chgData name="Quik, Cindy" userId="7f945ce8-1abf-4676-8cd8-e040af1298d8" providerId="ADAL" clId="{DB8496C9-680B-4431-B1C5-818EB82D182C}" dt="2022-09-20T12:13:15.851" v="3300" actId="403"/>
          <ac:spMkLst>
            <pc:docMk/>
            <pc:sldMk cId="3681152531" sldId="450"/>
            <ac:spMk id="3" creationId="{9AC73110-569D-4E51-943B-D7D72EC9019B}"/>
          </ac:spMkLst>
        </pc:spChg>
        <pc:spChg chg="mod">
          <ac:chgData name="Quik, Cindy" userId="7f945ce8-1abf-4676-8cd8-e040af1298d8" providerId="ADAL" clId="{DB8496C9-680B-4431-B1C5-818EB82D182C}" dt="2022-09-20T11:28:48.880" v="2175" actId="790"/>
          <ac:spMkLst>
            <pc:docMk/>
            <pc:sldMk cId="3681152531" sldId="450"/>
            <ac:spMk id="4" creationId="{4B78BC3E-E49C-4FE5-92A6-EAEB4694E276}"/>
          </ac:spMkLst>
        </pc:spChg>
        <pc:picChg chg="add mod">
          <ac:chgData name="Quik, Cindy" userId="7f945ce8-1abf-4676-8cd8-e040af1298d8" providerId="ADAL" clId="{DB8496C9-680B-4431-B1C5-818EB82D182C}" dt="2022-09-20T14:15:51.760" v="5393" actId="1076"/>
          <ac:picMkLst>
            <pc:docMk/>
            <pc:sldMk cId="3681152531" sldId="450"/>
            <ac:picMk id="5" creationId="{8F288357-36C7-439F-95E8-F096917B1C73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14.318" v="5853" actId="27349"/>
        <pc:sldMkLst>
          <pc:docMk/>
          <pc:sldMk cId="3845315685" sldId="451"/>
        </pc:sldMkLst>
        <pc:spChg chg="mod">
          <ac:chgData name="Quik, Cindy" userId="7f945ce8-1abf-4676-8cd8-e040af1298d8" providerId="ADAL" clId="{DB8496C9-680B-4431-B1C5-818EB82D182C}" dt="2022-09-20T12:01:50.645" v="2933" actId="404"/>
          <ac:spMkLst>
            <pc:docMk/>
            <pc:sldMk cId="3845315685" sldId="451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1.688" v="4971"/>
          <ac:spMkLst>
            <pc:docMk/>
            <pc:sldMk cId="3845315685" sldId="451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1:46:20.334" v="2467" actId="790"/>
          <ac:spMkLst>
            <pc:docMk/>
            <pc:sldMk cId="3845315685" sldId="451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07:45.917" v="3138" actId="1036"/>
          <ac:spMkLst>
            <pc:docMk/>
            <pc:sldMk cId="3845315685" sldId="451"/>
            <ac:spMk id="6" creationId="{062AEB98-E58F-4E34-B839-D81274719684}"/>
          </ac:spMkLst>
        </pc:spChg>
        <pc:spChg chg="add del">
          <ac:chgData name="Quik, Cindy" userId="7f945ce8-1abf-4676-8cd8-e040af1298d8" providerId="ADAL" clId="{DB8496C9-680B-4431-B1C5-818EB82D182C}" dt="2022-09-20T12:03:05.198" v="2966" actId="22"/>
          <ac:spMkLst>
            <pc:docMk/>
            <pc:sldMk cId="3845315685" sldId="451"/>
            <ac:spMk id="23" creationId="{8F9258EB-5593-44A4-AAE9-BA9967717AC1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7" creationId="{B99781E3-7EE9-472E-B118-385F16004C8E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8" creationId="{1084C43D-9DCC-4974-BB2B-B79799900115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9" creationId="{338C6172-E72D-47EE-B65F-B53489CC52FB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2" creationId="{B888560A-61A4-4319-868D-01762F2DA00E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4" creationId="{D610DB51-DAED-4983-A404-506AD2E2A52A}"/>
          </ac:spMkLst>
        </pc:spChg>
        <pc:spChg chg="add del">
          <ac:chgData name="Quik, Cindy" userId="7f945ce8-1abf-4676-8cd8-e040af1298d8" providerId="ADAL" clId="{DB8496C9-680B-4431-B1C5-818EB82D182C}" dt="2022-09-20T12:10:32.747" v="3185" actId="478"/>
          <ac:spMkLst>
            <pc:docMk/>
            <pc:sldMk cId="3845315685" sldId="451"/>
            <ac:spMk id="35" creationId="{A92AB090-E3FA-443E-814D-33C8A39529F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6" creationId="{E94064EB-3EE6-45AC-9267-6D1535326183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7" creationId="{201E079E-B5ED-4D8F-8C11-62D4CE674004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8" creationId="{3C1B4301-376E-4B75-B9DE-32AC3DE97E8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9" creationId="{24EBDB3F-5FA7-4FD3-9414-5A85C87E3E01}"/>
          </ac:spMkLst>
        </pc:spChg>
        <pc:grpChg chg="add mod">
          <ac:chgData name="Quik, Cindy" userId="7f945ce8-1abf-4676-8cd8-e040af1298d8" providerId="ADAL" clId="{DB8496C9-680B-4431-B1C5-818EB82D182C}" dt="2022-09-20T13:55:02.295" v="5082" actId="164"/>
          <ac:grpSpMkLst>
            <pc:docMk/>
            <pc:sldMk cId="3845315685" sldId="451"/>
            <ac:grpSpMk id="5" creationId="{46E34094-A747-4BB3-ABDC-675679AA45AB}"/>
          </ac:grpSpMkLst>
        </pc:grpChg>
        <pc:grpChg chg="add mod">
          <ac:chgData name="Quik, Cindy" userId="7f945ce8-1abf-4676-8cd8-e040af1298d8" providerId="ADAL" clId="{DB8496C9-680B-4431-B1C5-818EB82D182C}" dt="2022-09-20T13:55:07.611" v="5084" actId="164"/>
          <ac:grpSpMkLst>
            <pc:docMk/>
            <pc:sldMk cId="3845315685" sldId="451"/>
            <ac:grpSpMk id="7" creationId="{CB1B540D-EBEE-4CD0-A09E-1D013B6CB95E}"/>
          </ac:grpSpMkLst>
        </pc:grpChg>
        <pc:grpChg chg="add mod">
          <ac:chgData name="Quik, Cindy" userId="7f945ce8-1abf-4676-8cd8-e040af1298d8" providerId="ADAL" clId="{DB8496C9-680B-4431-B1C5-818EB82D182C}" dt="2022-09-20T13:55:14.194" v="5086" actId="164"/>
          <ac:grpSpMkLst>
            <pc:docMk/>
            <pc:sldMk cId="3845315685" sldId="451"/>
            <ac:grpSpMk id="9" creationId="{0F490C8E-6EA1-4DB3-AC38-CBA034DB6A3A}"/>
          </ac:grpSpMkLst>
        </pc:grpChg>
        <pc:grpChg chg="add mod">
          <ac:chgData name="Quik, Cindy" userId="7f945ce8-1abf-4676-8cd8-e040af1298d8" providerId="ADAL" clId="{DB8496C9-680B-4431-B1C5-818EB82D182C}" dt="2022-09-20T13:55:23.588" v="5088" actId="164"/>
          <ac:grpSpMkLst>
            <pc:docMk/>
            <pc:sldMk cId="3845315685" sldId="451"/>
            <ac:grpSpMk id="12" creationId="{B3AF0565-63BF-4D51-B82B-BE99B1C06624}"/>
          </ac:grpSpMkLst>
        </pc:grpChg>
        <pc:grpChg chg="add del mod">
          <ac:chgData name="Quik, Cindy" userId="7f945ce8-1abf-4676-8cd8-e040af1298d8" providerId="ADAL" clId="{DB8496C9-680B-4431-B1C5-818EB82D182C}" dt="2022-09-20T13:54:35.266" v="5073" actId="165"/>
          <ac:grpSpMkLst>
            <pc:docMk/>
            <pc:sldMk cId="3845315685" sldId="451"/>
            <ac:grpSpMk id="26" creationId="{5E45B96E-79C8-4D1E-BD1F-7F3128DC7239}"/>
          </ac:grpSpMkLst>
        </pc:grpChg>
        <pc:picChg chg="del">
          <ac:chgData name="Quik, Cindy" userId="7f945ce8-1abf-4676-8cd8-e040af1298d8" providerId="ADAL" clId="{DB8496C9-680B-4431-B1C5-818EB82D182C}" dt="2022-09-20T11:46:45.756" v="2483" actId="478"/>
          <ac:picMkLst>
            <pc:docMk/>
            <pc:sldMk cId="3845315685" sldId="451"/>
            <ac:picMk id="5" creationId="{EEAA6B6B-2394-4FE4-BD1C-FFCB0845061D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8" creationId="{A348725B-F235-46F7-9A08-00DD0F928022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0" creationId="{7FE3B297-D2FC-4250-B446-3D98B9540CEF}"/>
          </ac:picMkLst>
        </pc:picChg>
        <pc:picChg chg="mod">
          <ac:chgData name="Quik, Cindy" userId="7f945ce8-1abf-4676-8cd8-e040af1298d8" providerId="ADAL" clId="{DB8496C9-680B-4431-B1C5-818EB82D182C}" dt="2022-09-20T14:36:14.318" v="5853" actId="27349"/>
          <ac:picMkLst>
            <pc:docMk/>
            <pc:sldMk cId="3845315685" sldId="451"/>
            <ac:picMk id="11" creationId="{760B34BB-9FDE-4EF3-8DFC-111BB149895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3" creationId="{4D7BD427-0B06-4B7E-8A17-98D1634D829F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5" creationId="{BB86E62A-49DD-4444-BD59-92CCEBB31D79}"/>
          </ac:picMkLst>
        </pc:picChg>
        <pc:picChg chg="add del mod">
          <ac:chgData name="Quik, Cindy" userId="7f945ce8-1abf-4676-8cd8-e040af1298d8" providerId="ADAL" clId="{DB8496C9-680B-4431-B1C5-818EB82D182C}" dt="2022-09-20T11:48:57.961" v="2526" actId="478"/>
          <ac:picMkLst>
            <pc:docMk/>
            <pc:sldMk cId="3845315685" sldId="451"/>
            <ac:picMk id="17" creationId="{132E071F-92CA-411D-B0F9-92A30C07C29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9" creationId="{9AD76408-548E-4F8F-A2A0-FCF79E53C227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1" creationId="{192F8A74-21E2-419B-B4CF-5C6207CBA56C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5" creationId="{E0874541-421D-4ED2-A802-F9521A270D1C}"/>
          </ac:picMkLst>
        </pc:picChg>
        <pc:picChg chg="add mod">
          <ac:chgData name="Quik, Cindy" userId="7f945ce8-1abf-4676-8cd8-e040af1298d8" providerId="ADAL" clId="{DB8496C9-680B-4431-B1C5-818EB82D182C}" dt="2022-09-20T12:07:56.069" v="3141" actId="1076"/>
          <ac:picMkLst>
            <pc:docMk/>
            <pc:sldMk cId="3845315685" sldId="451"/>
            <ac:picMk id="31" creationId="{55C908C1-9CB8-427F-83F8-8E5110F3D9D1}"/>
          </ac:picMkLst>
        </pc:picChg>
      </pc:sldChg>
      <pc:sldChg chg="addSp modSp new mod modAnim">
        <pc:chgData name="Quik, Cindy" userId="7f945ce8-1abf-4676-8cd8-e040af1298d8" providerId="ADAL" clId="{DB8496C9-680B-4431-B1C5-818EB82D182C}" dt="2022-09-20T14:36:06.918" v="5851" actId="27349"/>
        <pc:sldMkLst>
          <pc:docMk/>
          <pc:sldMk cId="3473554649" sldId="452"/>
        </pc:sldMkLst>
        <pc:spChg chg="mod">
          <ac:chgData name="Quik, Cindy" userId="7f945ce8-1abf-4676-8cd8-e040af1298d8" providerId="ADAL" clId="{DB8496C9-680B-4431-B1C5-818EB82D182C}" dt="2022-09-20T14:24:50.787" v="5734" actId="20577"/>
          <ac:spMkLst>
            <pc:docMk/>
            <pc:sldMk cId="3473554649" sldId="452"/>
            <ac:spMk id="2" creationId="{5B222F1C-50D7-4510-B9B2-2CCBC254270B}"/>
          </ac:spMkLst>
        </pc:spChg>
        <pc:spChg chg="mod">
          <ac:chgData name="Quik, Cindy" userId="7f945ce8-1abf-4676-8cd8-e040af1298d8" providerId="ADAL" clId="{DB8496C9-680B-4431-B1C5-818EB82D182C}" dt="2022-09-20T13:51:25.430" v="4973"/>
          <ac:spMkLst>
            <pc:docMk/>
            <pc:sldMk cId="3473554649" sldId="452"/>
            <ac:spMk id="3" creationId="{64A2A3D3-3B93-4B51-866D-BE7F2998905B}"/>
          </ac:spMkLst>
        </pc:spChg>
        <pc:spChg chg="mod">
          <ac:chgData name="Quik, Cindy" userId="7f945ce8-1abf-4676-8cd8-e040af1298d8" providerId="ADAL" clId="{DB8496C9-680B-4431-B1C5-818EB82D182C}" dt="2022-09-20T12:00:01.862" v="2767" actId="790"/>
          <ac:spMkLst>
            <pc:docMk/>
            <pc:sldMk cId="3473554649" sldId="452"/>
            <ac:spMk id="4" creationId="{59DAF9CD-604C-488B-9014-5E8769239CB8}"/>
          </ac:spMkLst>
        </pc:spChg>
        <pc:picChg chg="add mod">
          <ac:chgData name="Quik, Cindy" userId="7f945ce8-1abf-4676-8cd8-e040af1298d8" providerId="ADAL" clId="{DB8496C9-680B-4431-B1C5-818EB82D182C}" dt="2022-09-20T14:36:06.918" v="5851" actId="27349"/>
          <ac:picMkLst>
            <pc:docMk/>
            <pc:sldMk cId="3473554649" sldId="452"/>
            <ac:picMk id="5" creationId="{333A855A-1229-4CD0-9284-5B1D43A93572}"/>
          </ac:picMkLst>
        </pc:picChg>
        <pc:picChg chg="add mod">
          <ac:chgData name="Quik, Cindy" userId="7f945ce8-1abf-4676-8cd8-e040af1298d8" providerId="ADAL" clId="{DB8496C9-680B-4431-B1C5-818EB82D182C}" dt="2022-09-20T14:24:39.075" v="5732" actId="1076"/>
          <ac:picMkLst>
            <pc:docMk/>
            <pc:sldMk cId="3473554649" sldId="452"/>
            <ac:picMk id="7" creationId="{058163A6-ACD8-41BB-B5AE-135A8C489B57}"/>
          </ac:picMkLst>
        </pc:picChg>
      </pc:sldChg>
      <pc:sldChg chg="addSp modSp add mod ord">
        <pc:chgData name="Quik, Cindy" userId="7f945ce8-1abf-4676-8cd8-e040af1298d8" providerId="ADAL" clId="{DB8496C9-680B-4431-B1C5-818EB82D182C}" dt="2022-09-20T14:40:32.305" v="5917"/>
        <pc:sldMkLst>
          <pc:docMk/>
          <pc:sldMk cId="3355770065" sldId="453"/>
        </pc:sldMkLst>
        <pc:spChg chg="mod">
          <ac:chgData name="Quik, Cindy" userId="7f945ce8-1abf-4676-8cd8-e040af1298d8" providerId="ADAL" clId="{DB8496C9-680B-4431-B1C5-818EB82D182C}" dt="2022-09-20T14:09:40.618" v="5234" actId="6549"/>
          <ac:spMkLst>
            <pc:docMk/>
            <pc:sldMk cId="3355770065" sldId="453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2.305" v="5917"/>
          <ac:spMkLst>
            <pc:docMk/>
            <pc:sldMk cId="3355770065" sldId="453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4:07.376" v="3307" actId="790"/>
          <ac:spMkLst>
            <pc:docMk/>
            <pc:sldMk cId="3355770065" sldId="453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50.765" v="5847" actId="27349"/>
          <ac:picMkLst>
            <pc:docMk/>
            <pc:sldMk cId="3355770065" sldId="453"/>
            <ac:picMk id="6" creationId="{9DB3FDE1-F23D-4DCF-B2F1-C6F50FF55CCB}"/>
          </ac:picMkLst>
        </pc:picChg>
        <pc:picChg chg="add mod">
          <ac:chgData name="Quik, Cindy" userId="7f945ce8-1abf-4676-8cd8-e040af1298d8" providerId="ADAL" clId="{DB8496C9-680B-4431-B1C5-818EB82D182C}" dt="2022-09-20T14:26:08.640" v="5739" actId="1076"/>
          <ac:picMkLst>
            <pc:docMk/>
            <pc:sldMk cId="3355770065" sldId="453"/>
            <ac:picMk id="7" creationId="{52AE2F7C-EE7C-47A3-B26F-4A32A0585ECF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0:54.369" v="5948" actId="20577"/>
        <pc:sldMkLst>
          <pc:docMk/>
          <pc:sldMk cId="2663793685" sldId="454"/>
        </pc:sldMkLst>
        <pc:spChg chg="mod">
          <ac:chgData name="Quik, Cindy" userId="7f945ce8-1abf-4676-8cd8-e040af1298d8" providerId="ADAL" clId="{DB8496C9-680B-4431-B1C5-818EB82D182C}" dt="2022-09-20T14:40:54.369" v="5948" actId="20577"/>
          <ac:spMkLst>
            <pc:docMk/>
            <pc:sldMk cId="2663793685" sldId="454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5.986" v="5919"/>
          <ac:spMkLst>
            <pc:docMk/>
            <pc:sldMk cId="2663793685" sldId="454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5:49.472" v="3316" actId="790"/>
          <ac:spMkLst>
            <pc:docMk/>
            <pc:sldMk cId="2663793685" sldId="454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45.729" v="5846" actId="27349"/>
          <ac:picMkLst>
            <pc:docMk/>
            <pc:sldMk cId="2663793685" sldId="454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26:45.025" v="5743" actId="478"/>
          <ac:picMkLst>
            <pc:docMk/>
            <pc:sldMk cId="2663793685" sldId="454"/>
            <ac:picMk id="7" creationId="{7C5E617B-6F6A-470A-AC7B-A7A665438270}"/>
          </ac:picMkLst>
        </pc:picChg>
        <pc:picChg chg="add mod">
          <ac:chgData name="Quik, Cindy" userId="7f945ce8-1abf-4676-8cd8-e040af1298d8" providerId="ADAL" clId="{DB8496C9-680B-4431-B1C5-818EB82D182C}" dt="2022-09-20T14:40:46.916" v="5947" actId="1035"/>
          <ac:picMkLst>
            <pc:docMk/>
            <pc:sldMk cId="2663793685" sldId="454"/>
            <ac:picMk id="8" creationId="{458A1309-04AD-4CCD-898B-4B1B64D3E385}"/>
          </ac:picMkLst>
        </pc:picChg>
      </pc:sldChg>
      <pc:sldChg chg="delSp modSp add mod modAnim">
        <pc:chgData name="Quik, Cindy" userId="7f945ce8-1abf-4676-8cd8-e040af1298d8" providerId="ADAL" clId="{DB8496C9-680B-4431-B1C5-818EB82D182C}" dt="2022-09-20T14:36:10.508" v="5852" actId="27349"/>
        <pc:sldMkLst>
          <pc:docMk/>
          <pc:sldMk cId="878981426" sldId="455"/>
        </pc:sldMkLst>
        <pc:spChg chg="mod">
          <ac:chgData name="Quik, Cindy" userId="7f945ce8-1abf-4676-8cd8-e040af1298d8" providerId="ADAL" clId="{DB8496C9-680B-4431-B1C5-818EB82D182C}" dt="2022-09-20T12:18:29.633" v="3471"/>
          <ac:spMkLst>
            <pc:docMk/>
            <pc:sldMk cId="878981426" sldId="455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3.863" v="4972"/>
          <ac:spMkLst>
            <pc:docMk/>
            <pc:sldMk cId="878981426" sldId="455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2:16:49.802" v="3363" actId="790"/>
          <ac:spMkLst>
            <pc:docMk/>
            <pc:sldMk cId="878981426" sldId="455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17:07.539" v="3401" actId="20577"/>
          <ac:spMkLst>
            <pc:docMk/>
            <pc:sldMk cId="878981426" sldId="455"/>
            <ac:spMk id="6" creationId="{062AEB98-E58F-4E34-B839-D8127471968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7" creationId="{B99781E3-7EE9-472E-B118-385F16004C8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8" creationId="{1084C43D-9DCC-4974-BB2B-B79799900115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29" creationId="{338C6172-E72D-47EE-B65F-B53489CC52FB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2" creationId="{B888560A-61A4-4319-868D-01762F2DA00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4" creationId="{D610DB51-DAED-4983-A404-506AD2E2A52A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6" creationId="{E94064EB-3EE6-45AC-9267-6D1535326183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7" creationId="{201E079E-B5ED-4D8F-8C11-62D4CE67400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8" creationId="{3C1B4301-376E-4B75-B9DE-32AC3DE97E89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9" creationId="{24EBDB3F-5FA7-4FD3-9414-5A85C87E3E01}"/>
          </ac:spMkLst>
        </pc:spChg>
        <pc:grpChg chg="del">
          <ac:chgData name="Quik, Cindy" userId="7f945ce8-1abf-4676-8cd8-e040af1298d8" providerId="ADAL" clId="{DB8496C9-680B-4431-B1C5-818EB82D182C}" dt="2022-09-20T12:16:57.878" v="3382" actId="478"/>
          <ac:grpSpMkLst>
            <pc:docMk/>
            <pc:sldMk cId="878981426" sldId="455"/>
            <ac:grpSpMk id="26" creationId="{5E45B96E-79C8-4D1E-BD1F-7F3128DC7239}"/>
          </ac:grpSpMkLst>
        </pc:grpChg>
        <pc:picChg chg="mod">
          <ac:chgData name="Quik, Cindy" userId="7f945ce8-1abf-4676-8cd8-e040af1298d8" providerId="ADAL" clId="{DB8496C9-680B-4431-B1C5-818EB82D182C}" dt="2022-09-20T14:36:10.508" v="5852" actId="27349"/>
          <ac:picMkLst>
            <pc:docMk/>
            <pc:sldMk cId="878981426" sldId="455"/>
            <ac:picMk id="11" creationId="{760B34BB-9FDE-4EF3-8DFC-111BB1498955}"/>
          </ac:picMkLst>
        </pc:picChg>
        <pc:picChg chg="del">
          <ac:chgData name="Quik, Cindy" userId="7f945ce8-1abf-4676-8cd8-e040af1298d8" providerId="ADAL" clId="{DB8496C9-680B-4431-B1C5-818EB82D182C}" dt="2022-09-20T12:17:00.285" v="3383" actId="478"/>
          <ac:picMkLst>
            <pc:docMk/>
            <pc:sldMk cId="878981426" sldId="455"/>
            <ac:picMk id="31" creationId="{55C908C1-9CB8-427F-83F8-8E5110F3D9D1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1:07.194" v="5949" actId="2710"/>
        <pc:sldMkLst>
          <pc:docMk/>
          <pc:sldMk cId="1561092218" sldId="456"/>
        </pc:sldMkLst>
        <pc:spChg chg="mod">
          <ac:chgData name="Quik, Cindy" userId="7f945ce8-1abf-4676-8cd8-e040af1298d8" providerId="ADAL" clId="{DB8496C9-680B-4431-B1C5-818EB82D182C}" dt="2022-09-20T12:28:00.927" v="3916" actId="20577"/>
          <ac:spMkLst>
            <pc:docMk/>
            <pc:sldMk cId="1561092218" sldId="45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4:41:07.194" v="5949" actId="2710"/>
          <ac:spMkLst>
            <pc:docMk/>
            <pc:sldMk cId="1561092218" sldId="45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2:25:35.318" v="3659" actId="790"/>
          <ac:spMkLst>
            <pc:docMk/>
            <pc:sldMk cId="1561092218" sldId="456"/>
            <ac:spMk id="4" creationId="{091A7140-63DF-4AE9-B7C0-5191B4BF08F4}"/>
          </ac:spMkLst>
        </pc:spChg>
        <pc:spChg chg="add mod">
          <ac:chgData name="Quik, Cindy" userId="7f945ce8-1abf-4676-8cd8-e040af1298d8" providerId="ADAL" clId="{DB8496C9-680B-4431-B1C5-818EB82D182C}" dt="2022-09-20T12:38:16.022" v="4453" actId="21"/>
          <ac:spMkLst>
            <pc:docMk/>
            <pc:sldMk cId="1561092218" sldId="456"/>
            <ac:spMk id="5" creationId="{79DD54F4-6590-4238-A612-31E08D225928}"/>
          </ac:spMkLst>
        </pc:spChg>
        <pc:spChg chg="del mod">
          <ac:chgData name="Quik, Cindy" userId="7f945ce8-1abf-4676-8cd8-e040af1298d8" providerId="ADAL" clId="{DB8496C9-680B-4431-B1C5-818EB82D182C}" dt="2022-09-20T12:33:06.434" v="4268" actId="478"/>
          <ac:spMkLst>
            <pc:docMk/>
            <pc:sldMk cId="1561092218" sldId="456"/>
            <ac:spMk id="6" creationId="{70BC0ED8-C55A-4051-A80E-902AA6DF7A89}"/>
          </ac:spMkLst>
        </pc:spChg>
        <pc:spChg chg="add mod">
          <ac:chgData name="Quik, Cindy" userId="7f945ce8-1abf-4676-8cd8-e040af1298d8" providerId="ADAL" clId="{DB8496C9-680B-4431-B1C5-818EB82D182C}" dt="2022-09-20T12:35:51.397" v="4313" actId="1076"/>
          <ac:spMkLst>
            <pc:docMk/>
            <pc:sldMk cId="1561092218" sldId="456"/>
            <ac:spMk id="12" creationId="{E67FBF4F-935A-479E-BB20-E652C29BC858}"/>
          </ac:spMkLst>
        </pc:spChg>
        <pc:spChg chg="add mod">
          <ac:chgData name="Quik, Cindy" userId="7f945ce8-1abf-4676-8cd8-e040af1298d8" providerId="ADAL" clId="{DB8496C9-680B-4431-B1C5-818EB82D182C}" dt="2022-09-20T12:36:03.382" v="4328" actId="20577"/>
          <ac:spMkLst>
            <pc:docMk/>
            <pc:sldMk cId="1561092218" sldId="456"/>
            <ac:spMk id="14" creationId="{F8E6A3D2-8C84-4E51-99EE-78DE5C7C1275}"/>
          </ac:spMkLst>
        </pc:spChg>
        <pc:spChg chg="add mod">
          <ac:chgData name="Quik, Cindy" userId="7f945ce8-1abf-4676-8cd8-e040af1298d8" providerId="ADAL" clId="{DB8496C9-680B-4431-B1C5-818EB82D182C}" dt="2022-09-20T12:34:44.311" v="4302" actId="14100"/>
          <ac:spMkLst>
            <pc:docMk/>
            <pc:sldMk cId="1561092218" sldId="456"/>
            <ac:spMk id="15" creationId="{F5088315-17EF-465D-BB22-E89803FA69AA}"/>
          </ac:spMkLst>
        </pc:spChg>
        <pc:spChg chg="add mod">
          <ac:chgData name="Quik, Cindy" userId="7f945ce8-1abf-4676-8cd8-e040af1298d8" providerId="ADAL" clId="{DB8496C9-680B-4431-B1C5-818EB82D182C}" dt="2022-09-20T12:34:28.331" v="4299" actId="14100"/>
          <ac:spMkLst>
            <pc:docMk/>
            <pc:sldMk cId="1561092218" sldId="456"/>
            <ac:spMk id="16" creationId="{974290FB-A281-4E43-B4EC-7C6F12A4D86D}"/>
          </ac:spMkLst>
        </pc:spChg>
        <pc:spChg chg="add mod">
          <ac:chgData name="Quik, Cindy" userId="7f945ce8-1abf-4676-8cd8-e040af1298d8" providerId="ADAL" clId="{DB8496C9-680B-4431-B1C5-818EB82D182C}" dt="2022-09-20T12:34:36.718" v="4301" actId="14100"/>
          <ac:spMkLst>
            <pc:docMk/>
            <pc:sldMk cId="1561092218" sldId="456"/>
            <ac:spMk id="17" creationId="{9D070B5E-C90F-4EA0-BC00-BFFFFA60CADF}"/>
          </ac:spMkLst>
        </pc:sp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19" creationId="{D662C6B8-6437-4592-AFC1-67D7B2991A51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27" creationId="{EB030A39-518E-4A42-A014-A318E1DDF171}"/>
          </ac:picMkLst>
        </pc:picChg>
        <pc:picChg chg="mod">
          <ac:chgData name="Quik, Cindy" userId="7f945ce8-1abf-4676-8cd8-e040af1298d8" providerId="ADAL" clId="{DB8496C9-680B-4431-B1C5-818EB82D182C}" dt="2022-09-20T14:35:34.364" v="5844" actId="27349"/>
          <ac:picMkLst>
            <pc:docMk/>
            <pc:sldMk cId="1561092218" sldId="456"/>
            <ac:picMk id="59" creationId="{FFA590B5-634B-4FDE-8366-462859512732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75" creationId="{3256FFD3-9654-4887-A340-45D73BF70055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2.412" v="5859"/>
        <pc:sldMkLst>
          <pc:docMk/>
          <pc:sldMk cId="4214163247" sldId="457"/>
        </pc:sldMkLst>
        <pc:spChg chg="mod">
          <ac:chgData name="Quik, Cindy" userId="7f945ce8-1abf-4676-8cd8-e040af1298d8" providerId="ADAL" clId="{DB8496C9-680B-4431-B1C5-818EB82D182C}" dt="2022-09-20T13:46:46.118" v="4792" actId="20577"/>
          <ac:spMkLst>
            <pc:docMk/>
            <pc:sldMk cId="4214163247" sldId="457"/>
            <ac:spMk id="2" creationId="{EE15D62F-8F29-49D2-AD5E-2614DA5A31FD}"/>
          </ac:spMkLst>
        </pc:spChg>
        <pc:spChg chg="mod">
          <ac:chgData name="Quik, Cindy" userId="7f945ce8-1abf-4676-8cd8-e040af1298d8" providerId="ADAL" clId="{DB8496C9-680B-4431-B1C5-818EB82D182C}" dt="2022-09-20T13:43:32.125" v="4645" actId="20577"/>
          <ac:spMkLst>
            <pc:docMk/>
            <pc:sldMk cId="4214163247" sldId="457"/>
            <ac:spMk id="3" creationId="{621B0DF7-A3A2-4D4F-94B9-08C41731563E}"/>
          </ac:spMkLst>
        </pc:spChg>
        <pc:spChg chg="mod">
          <ac:chgData name="Quik, Cindy" userId="7f945ce8-1abf-4676-8cd8-e040af1298d8" providerId="ADAL" clId="{DB8496C9-680B-4431-B1C5-818EB82D182C}" dt="2022-09-20T13:41:27.331" v="4584" actId="790"/>
          <ac:spMkLst>
            <pc:docMk/>
            <pc:sldMk cId="4214163247" sldId="457"/>
            <ac:spMk id="4" creationId="{71015D9F-BAE0-40D8-8011-AA6EBD11DA2D}"/>
          </ac:spMkLst>
        </pc:spChg>
        <pc:spChg chg="add mod">
          <ac:chgData name="Quik, Cindy" userId="7f945ce8-1abf-4676-8cd8-e040af1298d8" providerId="ADAL" clId="{DB8496C9-680B-4431-B1C5-818EB82D182C}" dt="2022-09-20T13:45:00.803" v="4687" actId="6549"/>
          <ac:spMkLst>
            <pc:docMk/>
            <pc:sldMk cId="4214163247" sldId="457"/>
            <ac:spMk id="13" creationId="{09B5B9B3-8232-4FC8-B790-C6A190CD4DA3}"/>
          </ac:spMkLst>
        </pc:sp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5" creationId="{4F530911-DDA0-42E6-B319-596D52786F38}"/>
          </ac:picMkLst>
        </pc:pic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6" creationId="{4D818D2B-BBA1-4F0F-97D4-098A9E90577D}"/>
          </ac:picMkLst>
        </pc:picChg>
        <pc:picChg chg="add mod">
          <ac:chgData name="Quik, Cindy" userId="7f945ce8-1abf-4676-8cd8-e040af1298d8" providerId="ADAL" clId="{DB8496C9-680B-4431-B1C5-818EB82D182C}" dt="2022-09-20T14:36:42.412" v="5859"/>
          <ac:picMkLst>
            <pc:docMk/>
            <pc:sldMk cId="4214163247" sldId="457"/>
            <ac:picMk id="7" creationId="{B5041FD8-A6DE-44BA-9AE9-4E45E9D2C8CA}"/>
          </ac:picMkLst>
        </pc:picChg>
        <pc:picChg chg="add mod">
          <ac:chgData name="Quik, Cindy" userId="7f945ce8-1abf-4676-8cd8-e040af1298d8" providerId="ADAL" clId="{DB8496C9-680B-4431-B1C5-818EB82D182C}" dt="2022-09-20T13:42:57.027" v="4617" actId="1076"/>
          <ac:picMkLst>
            <pc:docMk/>
            <pc:sldMk cId="4214163247" sldId="457"/>
            <ac:picMk id="8" creationId="{0DB83087-04E0-4437-BA1A-78C952B5746F}"/>
          </ac:picMkLst>
        </pc:picChg>
        <pc:picChg chg="add del mod">
          <ac:chgData name="Quik, Cindy" userId="7f945ce8-1abf-4676-8cd8-e040af1298d8" providerId="ADAL" clId="{DB8496C9-680B-4431-B1C5-818EB82D182C}" dt="2022-09-20T13:42:26.744" v="4612" actId="478"/>
          <ac:picMkLst>
            <pc:docMk/>
            <pc:sldMk cId="4214163247" sldId="457"/>
            <ac:picMk id="9" creationId="{D7918C23-484A-4DDA-B82B-D1CEB3D6C5DC}"/>
          </ac:picMkLst>
        </pc:picChg>
        <pc:picChg chg="add mod">
          <ac:chgData name="Quik, Cindy" userId="7f945ce8-1abf-4676-8cd8-e040af1298d8" providerId="ADAL" clId="{DB8496C9-680B-4431-B1C5-818EB82D182C}" dt="2022-09-20T13:42:49.066" v="4616" actId="1076"/>
          <ac:picMkLst>
            <pc:docMk/>
            <pc:sldMk cId="4214163247" sldId="457"/>
            <ac:picMk id="11" creationId="{B868C001-9BE6-4887-AE57-4D5C3874C658}"/>
          </ac:picMkLst>
        </pc:picChg>
        <pc:picChg chg="add mod">
          <ac:chgData name="Quik, Cindy" userId="7f945ce8-1abf-4676-8cd8-e040af1298d8" providerId="ADAL" clId="{DB8496C9-680B-4431-B1C5-818EB82D182C}" dt="2022-09-20T14:36:36.879" v="5858" actId="27349"/>
          <ac:picMkLst>
            <pc:docMk/>
            <pc:sldMk cId="4214163247" sldId="457"/>
            <ac:picMk id="12" creationId="{1CBC0330-3448-4364-9694-6BD31D8B99E0}"/>
          </ac:picMkLst>
        </pc:picChg>
        <pc:picChg chg="add mod">
          <ac:chgData name="Quik, Cindy" userId="7f945ce8-1abf-4676-8cd8-e040af1298d8" providerId="ADAL" clId="{DB8496C9-680B-4431-B1C5-818EB82D182C}" dt="2022-09-20T14:22:25.742" v="5719" actId="1035"/>
          <ac:picMkLst>
            <pc:docMk/>
            <pc:sldMk cId="4214163247" sldId="457"/>
            <ac:picMk id="14" creationId="{5B64D59B-C78D-4A2D-9F92-D997944282A1}"/>
          </ac:picMkLst>
        </pc:picChg>
      </pc:sldChg>
      <pc:sldChg chg="modSp new mod">
        <pc:chgData name="Quik, Cindy" userId="7f945ce8-1abf-4676-8cd8-e040af1298d8" providerId="ADAL" clId="{DB8496C9-680B-4431-B1C5-818EB82D182C}" dt="2022-09-21T13:45:08.392" v="5961"/>
        <pc:sldMkLst>
          <pc:docMk/>
          <pc:sldMk cId="4062227593" sldId="459"/>
        </pc:sldMkLst>
        <pc:spChg chg="mod">
          <ac:chgData name="Quik, Cindy" userId="7f945ce8-1abf-4676-8cd8-e040af1298d8" providerId="ADAL" clId="{DB8496C9-680B-4431-B1C5-818EB82D182C}" dt="2022-09-21T13:45:08.392" v="5961"/>
          <ac:spMkLst>
            <pc:docMk/>
            <pc:sldMk cId="4062227593" sldId="459"/>
            <ac:spMk id="2" creationId="{B2BCC2FD-F4A1-4592-A70A-1F2AB70587E9}"/>
          </ac:spMkLst>
        </pc:spChg>
        <pc:spChg chg="mod">
          <ac:chgData name="Quik, Cindy" userId="7f945ce8-1abf-4676-8cd8-e040af1298d8" providerId="ADAL" clId="{DB8496C9-680B-4431-B1C5-818EB82D182C}" dt="2022-09-21T13:45:05.035" v="5957" actId="20577"/>
          <ac:spMkLst>
            <pc:docMk/>
            <pc:sldMk cId="4062227593" sldId="459"/>
            <ac:spMk id="3" creationId="{77332D24-0B58-4370-AEA4-894F3A6466CF}"/>
          </ac:spMkLst>
        </pc:spChg>
        <pc:spChg chg="mod">
          <ac:chgData name="Quik, Cindy" userId="7f945ce8-1abf-4676-8cd8-e040af1298d8" providerId="ADAL" clId="{DB8496C9-680B-4431-B1C5-818EB82D182C}" dt="2022-09-21T13:45:05.051" v="5958" actId="790"/>
          <ac:spMkLst>
            <pc:docMk/>
            <pc:sldMk cId="4062227593" sldId="459"/>
            <ac:spMk id="4" creationId="{7DE3C635-B9E3-41C8-9C0D-CEBBE33EBCE1}"/>
          </ac:spMkLst>
        </pc:spChg>
      </pc:sldChg>
    </pc:docChg>
  </pc:docChgLst>
  <pc:docChgLst>
    <pc:chgData name="Quik, Cindy" userId="S::cindy.quik@wur.nl::7f945ce8-1abf-4676-8cd8-e040af1298d8" providerId="AD" clId="Web-{B5FC30A4-E63C-4154-AE61-EDD7B48017BD}"/>
    <pc:docChg chg="modSld sldOrd">
      <pc:chgData name="Quik, Cindy" userId="S::cindy.quik@wur.nl::7f945ce8-1abf-4676-8cd8-e040af1298d8" providerId="AD" clId="Web-{B5FC30A4-E63C-4154-AE61-EDD7B48017BD}" dt="2022-09-20T13:36:32.730" v="59" actId="20577"/>
      <pc:docMkLst>
        <pc:docMk/>
      </pc:docMkLst>
      <pc:sldChg chg="modSp ord">
        <pc:chgData name="Quik, Cindy" userId="S::cindy.quik@wur.nl::7f945ce8-1abf-4676-8cd8-e040af1298d8" providerId="AD" clId="Web-{B5FC30A4-E63C-4154-AE61-EDD7B48017BD}" dt="2022-09-20T13:35:43.354" v="39" actId="20577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B5FC30A4-E63C-4154-AE61-EDD7B48017BD}" dt="2022-09-20T13:35:43.354" v="39" actId="20577"/>
          <ac:spMkLst>
            <pc:docMk/>
            <pc:sldMk cId="239486060" sldId="258"/>
            <ac:spMk id="3" creationId="{53A43BD5-A8E1-FA02-E79A-F50157369B3E}"/>
          </ac:spMkLst>
        </pc:spChg>
      </pc:sldChg>
      <pc:sldChg chg="modSp">
        <pc:chgData name="Quik, Cindy" userId="S::cindy.quik@wur.nl::7f945ce8-1abf-4676-8cd8-e040af1298d8" providerId="AD" clId="Web-{B5FC30A4-E63C-4154-AE61-EDD7B48017BD}" dt="2022-09-20T13:34:47.180" v="8" actId="1076"/>
        <pc:sldMkLst>
          <pc:docMk/>
          <pc:sldMk cId="1704733288" sldId="440"/>
        </pc:sldMkLst>
        <pc:spChg chg="mod">
          <ac:chgData name="Quik, Cindy" userId="S::cindy.quik@wur.nl::7f945ce8-1abf-4676-8cd8-e040af1298d8" providerId="AD" clId="Web-{B5FC30A4-E63C-4154-AE61-EDD7B48017BD}" dt="2022-09-20T13:34:44.024" v="7" actId="20577"/>
          <ac:spMkLst>
            <pc:docMk/>
            <pc:sldMk cId="1704733288" sldId="440"/>
            <ac:spMk id="2" creationId="{9E9294B7-C086-4197-A165-431469E6EBEC}"/>
          </ac:spMkLst>
        </pc:spChg>
        <pc:picChg chg="mod">
          <ac:chgData name="Quik, Cindy" userId="S::cindy.quik@wur.nl::7f945ce8-1abf-4676-8cd8-e040af1298d8" providerId="AD" clId="Web-{B5FC30A4-E63C-4154-AE61-EDD7B48017BD}" dt="2022-09-20T13:34:47.180" v="8" actId="1076"/>
          <ac:picMkLst>
            <pc:docMk/>
            <pc:sldMk cId="1704733288" sldId="440"/>
            <ac:picMk id="5" creationId="{EEAA6B6B-2394-4FE4-BD1C-FFCB0845061D}"/>
          </ac:picMkLst>
        </pc:picChg>
      </pc:sldChg>
      <pc:sldChg chg="addSp delSp modSp">
        <pc:chgData name="Quik, Cindy" userId="S::cindy.quik@wur.nl::7f945ce8-1abf-4676-8cd8-e040af1298d8" providerId="AD" clId="Web-{B5FC30A4-E63C-4154-AE61-EDD7B48017BD}" dt="2022-09-20T13:36:32.730" v="59" actId="20577"/>
        <pc:sldMkLst>
          <pc:docMk/>
          <pc:sldMk cId="2416548377" sldId="446"/>
        </pc:sldMkLst>
        <pc:spChg chg="mod">
          <ac:chgData name="Quik, Cindy" userId="S::cindy.quik@wur.nl::7f945ce8-1abf-4676-8cd8-e040af1298d8" providerId="AD" clId="Web-{B5FC30A4-E63C-4154-AE61-EDD7B48017BD}" dt="2022-09-20T13:36:32.730" v="59" actId="20577"/>
          <ac:spMkLst>
            <pc:docMk/>
            <pc:sldMk cId="2416548377" sldId="446"/>
            <ac:spMk id="2" creationId="{DD496CD7-C3A5-460B-9EA6-40B0D0103135}"/>
          </ac:spMkLst>
        </pc:spChg>
        <pc:grpChg chg="add del mod">
          <ac:chgData name="Quik, Cindy" userId="S::cindy.quik@wur.nl::7f945ce8-1abf-4676-8cd8-e040af1298d8" providerId="AD" clId="Web-{B5FC30A4-E63C-4154-AE61-EDD7B48017BD}" dt="2022-09-20T13:36:28.230" v="55"/>
          <ac:grpSpMkLst>
            <pc:docMk/>
            <pc:sldMk cId="2416548377" sldId="446"/>
            <ac:grpSpMk id="13" creationId="{894F10FE-E089-3FAE-E553-AFA2C589742F}"/>
          </ac:grpSpMkLst>
        </pc:grpChg>
      </pc:sldChg>
      <pc:sldChg chg="ord">
        <pc:chgData name="Quik, Cindy" userId="S::cindy.quik@wur.nl::7f945ce8-1abf-4676-8cd8-e040af1298d8" providerId="AD" clId="Web-{B5FC30A4-E63C-4154-AE61-EDD7B48017BD}" dt="2022-09-20T13:35:30.525" v="35"/>
        <pc:sldMkLst>
          <pc:docMk/>
          <pc:sldMk cId="425805533" sldId="449"/>
        </pc:sldMkLst>
      </pc:sldChg>
      <pc:sldChg chg="modSp">
        <pc:chgData name="Quik, Cindy" userId="S::cindy.quik@wur.nl::7f945ce8-1abf-4676-8cd8-e040af1298d8" providerId="AD" clId="Web-{B5FC30A4-E63C-4154-AE61-EDD7B48017BD}" dt="2022-09-20T13:35:21.259" v="34" actId="20577"/>
        <pc:sldMkLst>
          <pc:docMk/>
          <pc:sldMk cId="3473554649" sldId="452"/>
        </pc:sldMkLst>
        <pc:spChg chg="mod">
          <ac:chgData name="Quik, Cindy" userId="S::cindy.quik@wur.nl::7f945ce8-1abf-4676-8cd8-e040af1298d8" providerId="AD" clId="Web-{B5FC30A4-E63C-4154-AE61-EDD7B48017BD}" dt="2022-09-20T13:35:21.259" v="34" actId="20577"/>
          <ac:spMkLst>
            <pc:docMk/>
            <pc:sldMk cId="3473554649" sldId="452"/>
            <ac:spMk id="2" creationId="{5B222F1C-50D7-4510-B9B2-2CCBC254270B}"/>
          </ac:spMkLst>
        </pc:spChg>
      </pc:sldChg>
    </pc:docChg>
  </pc:docChgLst>
  <pc:docChgLst>
    <pc:chgData name="Quik, Cindy" userId="S::cindy.quik@wur.nl::7f945ce8-1abf-4676-8cd8-e040af1298d8" providerId="AD" clId="Web-{59CDA31C-4C8B-4E3E-A4AC-08B53E1A5E08}"/>
    <pc:docChg chg="modSld">
      <pc:chgData name="Quik, Cindy" userId="S::cindy.quik@wur.nl::7f945ce8-1abf-4676-8cd8-e040af1298d8" providerId="AD" clId="Web-{59CDA31C-4C8B-4E3E-A4AC-08B53E1A5E08}" dt="2022-09-14T14:08:06.153" v="1" actId="20577"/>
      <pc:docMkLst>
        <pc:docMk/>
      </pc:docMkLst>
      <pc:sldChg chg="modSp">
        <pc:chgData name="Quik, Cindy" userId="S::cindy.quik@wur.nl::7f945ce8-1abf-4676-8cd8-e040af1298d8" providerId="AD" clId="Web-{59CDA31C-4C8B-4E3E-A4AC-08B53E1A5E08}" dt="2022-09-14T14:08:06.153" v="1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59CDA31C-4C8B-4E3E-A4AC-08B53E1A5E08}" dt="2022-09-14T14:08:03.528" v="0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S::cindy.quik@wur.nl::7f945ce8-1abf-4676-8cd8-e040af1298d8" providerId="AD" clId="Web-{59CDA31C-4C8B-4E3E-A4AC-08B53E1A5E08}" dt="2022-09-14T14:08:06.153" v="1" actId="20577"/>
          <ac:spMkLst>
            <pc:docMk/>
            <pc:sldMk cId="1983885521" sldId="256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83C-B988-4A9E-9713-F559C31F4362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45D2F-C69D-4D90-B22B-9B2DC58DBD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1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170100"/>
            <a:ext cx="4284000" cy="42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8944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3507017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4059604" cy="29878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474463"/>
            <a:ext cx="4060800" cy="298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107712"/>
            <a:ext cx="8274430" cy="334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166688"/>
            <a:ext cx="4032000" cy="42903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166688"/>
            <a:ext cx="4032000" cy="428966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1" y="0"/>
            <a:ext cx="9143999" cy="51435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white">
          <a:xfrm>
            <a:off x="561600" y="172641"/>
            <a:ext cx="8330400" cy="576832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8238" y="1365481"/>
            <a:ext cx="8394937" cy="30924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0713" y="1473200"/>
            <a:ext cx="8272462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/>
          </p:cNvSpPr>
          <p:nvPr>
            <p:ph type="pic" sz="quarter" idx="19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9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0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58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1" y="1474788"/>
            <a:ext cx="4051491" cy="298608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364830"/>
            <a:ext cx="4102100" cy="3097633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473200"/>
            <a:ext cx="4102100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7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28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s://doi.org/10.4121/21399975" TargetMode="Externa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169210"/>
            <a:ext cx="8330400" cy="57683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501567" y="1368000"/>
            <a:ext cx="8391607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endParaRPr lang="en-GB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4773600"/>
            <a:ext cx="468000" cy="123188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3D38D9E-31FC-4E6B-9B4C-45D3B131F98D}"/>
              </a:ext>
            </a:extLst>
          </p:cNvPr>
          <p:cNvPicPr>
            <a:picLocks/>
          </p:cNvPicPr>
          <p:nvPr userDrawn="1"/>
        </p:nvPicPr>
        <p:blipFill>
          <a:blip r:embed="rId23"/>
          <a:stretch>
            <a:fillRect/>
          </a:stretch>
        </p:blipFill>
        <p:spPr bwMode="hidden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A3E87778-D9FD-4D4F-A35B-6AA2CD7AD93F}"/>
              </a:ext>
            </a:extLst>
          </p:cNvPr>
          <p:cNvSpPr txBox="1"/>
          <p:nvPr userDrawn="1"/>
        </p:nvSpPr>
        <p:spPr>
          <a:xfrm>
            <a:off x="435653" y="4974290"/>
            <a:ext cx="18168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50" dirty="0">
                <a:latin typeface="Verdana" pitchFamily="34" charset="0"/>
                <a:hlinkClick r:id="rId24"/>
              </a:rPr>
              <a:t>https://doi.org/10.4121/21399975</a:t>
            </a:r>
            <a:br>
              <a:rPr lang="en-US" sz="350" dirty="0">
                <a:latin typeface="Verdana" pitchFamily="34" charset="0"/>
              </a:rPr>
            </a:br>
            <a:r>
              <a:rPr lang="en-US" sz="350" dirty="0">
                <a:latin typeface="Verdana" pitchFamily="34" charset="0"/>
              </a:rPr>
              <a:t>Licensed under CC-BY-NC 4.0; Cindy Quik &amp; Luc Steinbuch, 2022</a:t>
            </a:r>
            <a:endParaRPr lang="nl-NL" sz="350" dirty="0" err="1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nl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hyperlink" Target="https://commons.wikimedia.org/wiki/File:Copyright.svg" TargetMode="Externa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10.svg"/><Relationship Id="rId10" Type="http://schemas.openxmlformats.org/officeDocument/2006/relationships/image" Target="../media/image42.png"/><Relationship Id="rId4" Type="http://schemas.openxmlformats.org/officeDocument/2006/relationships/image" Target="../media/image9.png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hyperlink" Target="https://commons.wikimedia.org/wiki/File:Copyright.svg" TargetMode="External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hyperlink" Target="https://creativecommon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10.svg"/><Relationship Id="rId10" Type="http://schemas.openxmlformats.org/officeDocument/2006/relationships/image" Target="../media/image42.png"/><Relationship Id="rId4" Type="http://schemas.openxmlformats.org/officeDocument/2006/relationships/image" Target="../media/image9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reativecommons.org/" TargetMode="External"/><Relationship Id="rId2" Type="http://schemas.openxmlformats.org/officeDocument/2006/relationships/hyperlink" Target="https://creativecommons.org/choos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1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hdcomics.com/comics.php?f=1887" TargetMode="External"/><Relationship Id="rId4" Type="http://schemas.openxmlformats.org/officeDocument/2006/relationships/image" Target="../media/image4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38/d41586-018-06008-w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sv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svg"/><Relationship Id="rId7" Type="http://schemas.openxmlformats.org/officeDocument/2006/relationships/image" Target="../media/image63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svg"/><Relationship Id="rId5" Type="http://schemas.openxmlformats.org/officeDocument/2006/relationships/image" Target="../media/image61.sv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data.library@wur.n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hyperlink" Target="https://commons.wikimedia.org/wiki/File:Noun_coffee_with_milk_2695655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hyperlink" Target="https://doi.org/10.1038/sdata.2016.18" TargetMode="External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hyperlink" Target="https://publications.copernicus.org/services/data_polic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hyperlink" Target="http://www.copdess.org/enabling-fair-data-project/commitment-to-enabling-fair-data-in-the-earth-space-and-environmental-sciences/" TargetMode="Externa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hyperlink" Target="https://www.wur.nl/en/library/researchers/research-impact/make-your-wur-output-visible.htm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oi.org/" TargetMode="Externa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svg"/><Relationship Id="rId7" Type="http://schemas.openxmlformats.org/officeDocument/2006/relationships/image" Target="../media/image1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26.svg"/><Relationship Id="rId5" Type="http://schemas.openxmlformats.org/officeDocument/2006/relationships/image" Target="../media/image22.svg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4.svg"/><Relationship Id="rId3" Type="http://schemas.microsoft.com/office/2007/relationships/hdphoto" Target="../media/hdphoto1.wdp"/><Relationship Id="rId7" Type="http://schemas.openxmlformats.org/officeDocument/2006/relationships/image" Target="../media/image31.svg"/><Relationship Id="rId12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hyperlink" Target="https://www.wur.nl/en/value-creation-cooperation/collaborating-with-wur-1/wdcc/research-data-management-wdcc/finishing/data-sharing-and-guidelines.htm" TargetMode="External"/><Relationship Id="rId5" Type="http://schemas.openxmlformats.org/officeDocument/2006/relationships/image" Target="../media/image29.svg"/><Relationship Id="rId10" Type="http://schemas.openxmlformats.org/officeDocument/2006/relationships/hyperlink" Target="https://www.openaccess.nl/" TargetMode="External"/><Relationship Id="rId4" Type="http://schemas.openxmlformats.org/officeDocument/2006/relationships/image" Target="../media/image28.png"/><Relationship Id="rId9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12.svg"/><Relationship Id="rId7" Type="http://schemas.openxmlformats.org/officeDocument/2006/relationships/hyperlink" Target="https://easy.dans.knaw.nl/ui/home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.4tu.nl/portal" TargetMode="Externa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 dirty="0">
                <a:latin typeface="Verdana"/>
                <a:ea typeface="Verdana"/>
              </a:rPr>
              <a:t>FAIR in more detail</a:t>
            </a:r>
            <a:endParaRPr lang="en-GB" sz="2800" dirty="0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A844B197-B92E-43B1-A0C7-18EA006AE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108" r="3310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l"/>
            <a:r>
              <a:rPr lang="en-US" b="0" i="0">
                <a:solidFill>
                  <a:srgbClr val="424242"/>
                </a:solidFill>
                <a:effectLst/>
                <a:latin typeface="Verdana"/>
                <a:ea typeface="Verdana"/>
              </a:rPr>
              <a:t>Workshop FAIR data and data reuse for ESG researchers – Module </a:t>
            </a:r>
            <a:r>
              <a:rPr lang="en-US">
                <a:solidFill>
                  <a:srgbClr val="424242"/>
                </a:solidFill>
                <a:latin typeface="Verdana"/>
                <a:ea typeface="Verdana"/>
              </a:rPr>
              <a:t>2</a:t>
            </a:r>
            <a:endParaRPr lang="en-US" b="0" i="0">
              <a:solidFill>
                <a:srgbClr val="424242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/>
              <a:t>October 18, 2022, by Cindy Quik and Luc Steinbuch</a:t>
            </a:r>
          </a:p>
        </p:txBody>
      </p:sp>
    </p:spTree>
    <p:extLst>
      <p:ext uri="{BB962C8B-B14F-4D97-AF65-F5344CB8AC3E}">
        <p14:creationId xmlns:p14="http://schemas.microsoft.com/office/powerpoint/2010/main" val="198388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963963-3FB6-4AD4-BDF3-A9A3FF205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Licenses for data</a:t>
            </a:r>
          </a:p>
          <a:p>
            <a:endParaRPr lang="en-GB" dirty="0"/>
          </a:p>
          <a:p>
            <a:r>
              <a:rPr lang="en-GB" dirty="0"/>
              <a:t>Licenses for code will be discussed in Module 5</a:t>
            </a:r>
          </a:p>
          <a:p>
            <a:endParaRPr lang="en-GB" dirty="0"/>
          </a:p>
          <a:p>
            <a:r>
              <a:rPr lang="en-GB" dirty="0"/>
              <a:t>Understandable documentation (metadata)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B0EA52-0DD2-4766-9151-988A0A00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A0C4C-B57A-4D4D-A3A3-6D9AC3542B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10</a:t>
            </a:fld>
            <a:endParaRPr lang="en-GB" dirty="0"/>
          </a:p>
        </p:txBody>
      </p:sp>
      <p:pic>
        <p:nvPicPr>
          <p:cNvPr id="6" name="Graphic 5" descr="Continuous Improvement outline">
            <a:extLst>
              <a:ext uri="{FF2B5EF4-FFF2-40B4-BE49-F238E27FC236}">
                <a16:creationId xmlns:a16="http://schemas.microsoft.com/office/drawing/2014/main" id="{9DB3FDE1-F23D-4DCF-B2F1-C6F50FF55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88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9294B7-C086-4197-A165-431469E6EB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95" indent="-252095"/>
            <a:r>
              <a:rPr lang="en-GB" dirty="0">
                <a:latin typeface="Verdana"/>
                <a:ea typeface="Verdana"/>
              </a:rPr>
              <a:t>Creative Commons Licenses</a:t>
            </a:r>
          </a:p>
          <a:p>
            <a:pPr marL="252095" indent="-252095"/>
            <a:endParaRPr lang="en-GB" dirty="0">
              <a:latin typeface="Verdana"/>
              <a:ea typeface="Verdana"/>
            </a:endParaRPr>
          </a:p>
          <a:p>
            <a:pPr marL="0" indent="0" defTabSz="444500">
              <a:buNone/>
            </a:pPr>
            <a:r>
              <a:rPr lang="en-US" dirty="0">
                <a:latin typeface="Verdana"/>
                <a:ea typeface="Verdana"/>
              </a:rPr>
              <a:t>	“A standardized way to grant the public</a:t>
            </a:r>
            <a:br>
              <a:rPr lang="en-US" dirty="0">
                <a:latin typeface="Verdana"/>
                <a:ea typeface="Verdana"/>
              </a:rPr>
            </a:br>
            <a:r>
              <a:rPr lang="en-US" dirty="0">
                <a:latin typeface="Verdana"/>
                <a:ea typeface="Verdana"/>
              </a:rPr>
              <a:t>	permission to use creative work under copyright law”</a:t>
            </a:r>
          </a:p>
          <a:p>
            <a:pPr marL="252095" indent="-252095"/>
            <a:endParaRPr lang="en-US" dirty="0">
              <a:latin typeface="Verdana"/>
              <a:ea typeface="Verdana"/>
            </a:endParaRP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 What is the user allowed to do with this work?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BCEEC-A54B-455C-8705-A638BC95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licenses (for data!)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424EA-B80A-41C7-B671-3FE9A5125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11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AA6B6B-2394-4FE4-BD1C-FFCB084506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27" y="1282909"/>
            <a:ext cx="697733" cy="6977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2AEB98-E58F-4E34-B839-D81274719684}"/>
              </a:ext>
            </a:extLst>
          </p:cNvPr>
          <p:cNvSpPr/>
          <p:nvPr/>
        </p:nvSpPr>
        <p:spPr>
          <a:xfrm>
            <a:off x="707693" y="4894817"/>
            <a:ext cx="8038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3"/>
              </a:rPr>
              <a:t>https://creativecommons.org/</a:t>
            </a:r>
            <a:r>
              <a:rPr lang="en-GB" sz="900" dirty="0">
                <a:hlinkClick r:id="rId4"/>
              </a:rPr>
              <a:t> </a:t>
            </a:r>
            <a:endParaRPr lang="en-GB" sz="900" dirty="0"/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760B34BB-9FDE-4EF3-8DFC-111BB14989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3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9294B7-C086-4197-A165-431469E6EB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CC0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BY-SA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BY-NC-SA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BY-ND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BY-NC-ND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“all rights reserved”</a:t>
            </a:r>
            <a:endParaRPr lang="en-GB" sz="1600" dirty="0"/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BCEEC-A54B-455C-8705-A638BC95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licenses (for data!)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424EA-B80A-41C7-B671-3FE9A5125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2AEB98-E58F-4E34-B839-D81274719684}"/>
              </a:ext>
            </a:extLst>
          </p:cNvPr>
          <p:cNvSpPr/>
          <p:nvPr/>
        </p:nvSpPr>
        <p:spPr>
          <a:xfrm>
            <a:off x="659386" y="4906413"/>
            <a:ext cx="8038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2"/>
              </a:rPr>
              <a:t>https://creativecommons.org/</a:t>
            </a:r>
            <a:r>
              <a:rPr lang="en-GB" sz="900" dirty="0"/>
              <a:t>; </a:t>
            </a:r>
            <a:r>
              <a:rPr lang="en-GB" sz="900" dirty="0">
                <a:hlinkClick r:id="rId3"/>
              </a:rPr>
              <a:t>https://commons.wikimedia.org/wiki/File:Copyright.svg</a:t>
            </a:r>
            <a:endParaRPr lang="en-GB" sz="900" dirty="0"/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760B34BB-9FDE-4EF3-8DFC-111BB14989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348725B-F235-46F7-9A08-00DD0F9280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2278" y="1787325"/>
            <a:ext cx="771701" cy="270000"/>
          </a:xfrm>
          <a:prstGeom prst="rect">
            <a:avLst/>
          </a:prstGeom>
        </p:spPr>
      </p:pic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FE3B297-D2FC-4250-B446-3D98B9540C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6845" y="2165295"/>
            <a:ext cx="771701" cy="270000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D7BD427-0B06-4B7E-8A17-98D1634D82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6842" y="2550250"/>
            <a:ext cx="771701" cy="270000"/>
          </a:xfrm>
          <a:prstGeom prst="rect">
            <a:avLst/>
          </a:prstGeom>
        </p:spPr>
      </p:pic>
      <p:pic>
        <p:nvPicPr>
          <p:cNvPr id="15" name="Picture 1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B86E62A-49DD-4444-BD59-92CCEBB31D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2278" y="1416125"/>
            <a:ext cx="766268" cy="270000"/>
          </a:xfrm>
          <a:prstGeom prst="rect">
            <a:avLst/>
          </a:prstGeom>
        </p:spPr>
      </p:pic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AD76408-548E-4F8F-A2A0-FCF79E53C2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6844" y="3319950"/>
            <a:ext cx="771701" cy="270000"/>
          </a:xfrm>
          <a:prstGeom prst="rect">
            <a:avLst/>
          </a:prstGeom>
        </p:spPr>
      </p:pic>
      <p:pic>
        <p:nvPicPr>
          <p:cNvPr id="21" name="Picture 20" descr="A picture containing text, clipart, sign&#10;&#10;Description automatically generated">
            <a:extLst>
              <a:ext uri="{FF2B5EF4-FFF2-40B4-BE49-F238E27FC236}">
                <a16:creationId xmlns:a16="http://schemas.microsoft.com/office/drawing/2014/main" id="{192F8A74-21E2-419B-B4CF-5C6207CBA5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6844" y="3704800"/>
            <a:ext cx="771701" cy="270000"/>
          </a:xfrm>
          <a:prstGeom prst="rect">
            <a:avLst/>
          </a:prstGeom>
        </p:spPr>
      </p:pic>
      <p:pic>
        <p:nvPicPr>
          <p:cNvPr id="25" name="Picture 2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0874541-421D-4ED2-A802-F9521A270D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36843" y="2935100"/>
            <a:ext cx="771701" cy="270000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55C908C1-9CB8-427F-83F8-8E5110F3D9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87692" y="4096016"/>
            <a:ext cx="270000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1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9294B7-C086-4197-A165-431469E6EB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CC	Creative Commons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BY	</a:t>
            </a:r>
            <a:r>
              <a:rPr lang="en-US" sz="1600" dirty="0"/>
              <a:t>Credit must be given to the creator</a:t>
            </a: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/>
              <a:t>SA	</a:t>
            </a:r>
            <a:r>
              <a:rPr lang="en-US" sz="1600" dirty="0"/>
              <a:t>Adaptations must be shared under the same terms</a:t>
            </a: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/>
              <a:t>NC	</a:t>
            </a:r>
            <a:r>
              <a:rPr lang="en-US" sz="1600" b="0" dirty="0">
                <a:effectLst/>
              </a:rPr>
              <a:t>Only noncommercial uses of the work are permitted</a:t>
            </a: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1600" dirty="0"/>
              <a:t>ND	</a:t>
            </a:r>
            <a:r>
              <a:rPr lang="en-US" sz="1600" b="0" dirty="0">
                <a:effectLst/>
              </a:rPr>
              <a:t>No derivatives or adaptations of the work are permitted</a:t>
            </a: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BCEEC-A54B-455C-8705-A638BC95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licenses (for data!)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424EA-B80A-41C7-B671-3FE9A5125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13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2AEB98-E58F-4E34-B839-D81274719684}"/>
              </a:ext>
            </a:extLst>
          </p:cNvPr>
          <p:cNvSpPr/>
          <p:nvPr/>
        </p:nvSpPr>
        <p:spPr>
          <a:xfrm>
            <a:off x="659386" y="4906413"/>
            <a:ext cx="8038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2"/>
              </a:rPr>
              <a:t>https://creativecommons.org/</a:t>
            </a:r>
            <a:endParaRPr lang="en-GB" sz="900" dirty="0"/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760B34BB-9FDE-4EF3-8DFC-111BB1498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98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9294B7-C086-4197-A165-431469E6EB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dirty="0"/>
              <a:t>CC0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BY-SA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BY-NC-SA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BY-ND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CC BY-NC-ND</a:t>
            </a:r>
          </a:p>
          <a:p>
            <a:pPr>
              <a:lnSpc>
                <a:spcPct val="100000"/>
              </a:lnSpc>
            </a:pPr>
            <a:r>
              <a:rPr lang="en-GB" sz="1600" dirty="0"/>
              <a:t>“all rights reserved”</a:t>
            </a:r>
          </a:p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BCEEC-A54B-455C-8705-A638BC95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licenses (for data!)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424EA-B80A-41C7-B671-3FE9A5125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14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2AEB98-E58F-4E34-B839-D81274719684}"/>
              </a:ext>
            </a:extLst>
          </p:cNvPr>
          <p:cNvSpPr/>
          <p:nvPr/>
        </p:nvSpPr>
        <p:spPr>
          <a:xfrm>
            <a:off x="659386" y="4906413"/>
            <a:ext cx="8038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2"/>
              </a:rPr>
              <a:t>https://creativecommons.org/</a:t>
            </a:r>
            <a:r>
              <a:rPr lang="en-GB" sz="900" dirty="0"/>
              <a:t>; </a:t>
            </a:r>
            <a:r>
              <a:rPr lang="en-GB" sz="900" dirty="0">
                <a:hlinkClick r:id="rId3"/>
              </a:rPr>
              <a:t>https://commons.wikimedia.org/wiki/File:Copyright.svg</a:t>
            </a:r>
            <a:endParaRPr lang="en-GB" sz="900" dirty="0"/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760B34BB-9FDE-4EF3-8DFC-111BB14989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348725B-F235-46F7-9A08-00DD0F9280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2278" y="1787325"/>
            <a:ext cx="771701" cy="270000"/>
          </a:xfrm>
          <a:prstGeom prst="rect">
            <a:avLst/>
          </a:prstGeom>
        </p:spPr>
      </p:pic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FE3B297-D2FC-4250-B446-3D98B9540C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6845" y="2165295"/>
            <a:ext cx="771701" cy="270000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D7BD427-0B06-4B7E-8A17-98D1634D82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6842" y="2550250"/>
            <a:ext cx="771701" cy="270000"/>
          </a:xfrm>
          <a:prstGeom prst="rect">
            <a:avLst/>
          </a:prstGeom>
        </p:spPr>
      </p:pic>
      <p:pic>
        <p:nvPicPr>
          <p:cNvPr id="15" name="Picture 1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B86E62A-49DD-4444-BD59-92CCEBB31D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2278" y="1416125"/>
            <a:ext cx="766268" cy="270000"/>
          </a:xfrm>
          <a:prstGeom prst="rect">
            <a:avLst/>
          </a:prstGeom>
        </p:spPr>
      </p:pic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AD76408-548E-4F8F-A2A0-FCF79E53C2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6844" y="3319950"/>
            <a:ext cx="771701" cy="270000"/>
          </a:xfrm>
          <a:prstGeom prst="rect">
            <a:avLst/>
          </a:prstGeom>
        </p:spPr>
      </p:pic>
      <p:pic>
        <p:nvPicPr>
          <p:cNvPr id="21" name="Picture 20" descr="A picture containing text, clipart, sign&#10;&#10;Description automatically generated">
            <a:extLst>
              <a:ext uri="{FF2B5EF4-FFF2-40B4-BE49-F238E27FC236}">
                <a16:creationId xmlns:a16="http://schemas.microsoft.com/office/drawing/2014/main" id="{192F8A74-21E2-419B-B4CF-5C6207CBA5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6844" y="3704800"/>
            <a:ext cx="771701" cy="270000"/>
          </a:xfrm>
          <a:prstGeom prst="rect">
            <a:avLst/>
          </a:prstGeom>
        </p:spPr>
      </p:pic>
      <p:pic>
        <p:nvPicPr>
          <p:cNvPr id="25" name="Picture 2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0874541-421D-4ED2-A802-F9521A270D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36843" y="2935100"/>
            <a:ext cx="771701" cy="270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6E34094-A747-4BB3-ABDC-675679AA45AB}"/>
              </a:ext>
            </a:extLst>
          </p:cNvPr>
          <p:cNvGrpSpPr/>
          <p:nvPr/>
        </p:nvGrpSpPr>
        <p:grpSpPr>
          <a:xfrm>
            <a:off x="4456498" y="1327060"/>
            <a:ext cx="1540041" cy="3035061"/>
            <a:chOff x="4456498" y="1327060"/>
            <a:chExt cx="1540041" cy="3035061"/>
          </a:xfrm>
        </p:grpSpPr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B99781E3-7EE9-472E-B118-385F16004C8E}"/>
                </a:ext>
              </a:extLst>
            </p:cNvPr>
            <p:cNvSpPr/>
            <p:nvPr/>
          </p:nvSpPr>
          <p:spPr>
            <a:xfrm>
              <a:off x="4456498" y="1416125"/>
              <a:ext cx="270000" cy="2919137"/>
            </a:xfrm>
            <a:prstGeom prst="downArrow">
              <a:avLst/>
            </a:prstGeom>
            <a:gradFill flip="none" rotWithShape="1">
              <a:gsLst>
                <a:gs pos="0">
                  <a:srgbClr val="34B233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84C43D-9DCC-4974-BB2B-B79799900115}"/>
                </a:ext>
              </a:extLst>
            </p:cNvPr>
            <p:cNvSpPr txBox="1"/>
            <p:nvPr/>
          </p:nvSpPr>
          <p:spPr>
            <a:xfrm>
              <a:off x="4783756" y="1327060"/>
              <a:ext cx="1212783" cy="302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00B050"/>
                  </a:solidFill>
                  <a:latin typeface="Verdana" pitchFamily="34" charset="0"/>
                </a:rPr>
                <a:t>most open</a:t>
              </a:r>
              <a:endParaRPr lang="nl-NL" sz="1400" dirty="0" err="1">
                <a:solidFill>
                  <a:srgbClr val="00B050"/>
                </a:solidFill>
                <a:latin typeface="Verdana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38C6172-E72D-47EE-B65F-B53489CC52FB}"/>
                </a:ext>
              </a:extLst>
            </p:cNvPr>
            <p:cNvSpPr txBox="1"/>
            <p:nvPr/>
          </p:nvSpPr>
          <p:spPr>
            <a:xfrm>
              <a:off x="4783756" y="4059409"/>
              <a:ext cx="1212783" cy="302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C00000"/>
                  </a:solidFill>
                  <a:latin typeface="Verdana" pitchFamily="34" charset="0"/>
                </a:rPr>
                <a:t>least open</a:t>
              </a:r>
              <a:endParaRPr lang="nl-NL" sz="1400" dirty="0" err="1">
                <a:solidFill>
                  <a:srgbClr val="C00000"/>
                </a:solidFill>
                <a:latin typeface="Verdana" pitchFamily="34" charset="0"/>
              </a:endParaRPr>
            </a:p>
          </p:txBody>
        </p:sp>
      </p:grp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55C908C1-9CB8-427F-83F8-8E5110F3D9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87692" y="4096016"/>
            <a:ext cx="270000" cy="270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F490C8E-6EA1-4DB3-AC38-CBA034DB6A3A}"/>
              </a:ext>
            </a:extLst>
          </p:cNvPr>
          <p:cNvGrpSpPr/>
          <p:nvPr/>
        </p:nvGrpSpPr>
        <p:grpSpPr>
          <a:xfrm>
            <a:off x="4898697" y="1686125"/>
            <a:ext cx="3564903" cy="2336800"/>
            <a:chOff x="4898697" y="1686125"/>
            <a:chExt cx="3564903" cy="2336800"/>
          </a:xfrm>
        </p:grpSpPr>
        <p:sp>
          <p:nvSpPr>
            <p:cNvPr id="32" name="Right Brace 31">
              <a:extLst>
                <a:ext uri="{FF2B5EF4-FFF2-40B4-BE49-F238E27FC236}">
                  <a16:creationId xmlns:a16="http://schemas.microsoft.com/office/drawing/2014/main" id="{B888560A-61A4-4319-868D-01762F2DA00E}"/>
                </a:ext>
              </a:extLst>
            </p:cNvPr>
            <p:cNvSpPr/>
            <p:nvPr/>
          </p:nvSpPr>
          <p:spPr>
            <a:xfrm>
              <a:off x="4898697" y="1686125"/>
              <a:ext cx="781685" cy="2336800"/>
            </a:xfrm>
            <a:prstGeom prst="rightBrace">
              <a:avLst/>
            </a:prstGeom>
            <a:ln w="31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610DB51-DAED-4983-A404-506AD2E2A52A}"/>
                </a:ext>
              </a:extLst>
            </p:cNvPr>
            <p:cNvSpPr txBox="1"/>
            <p:nvPr/>
          </p:nvSpPr>
          <p:spPr>
            <a:xfrm>
              <a:off x="5714144" y="2656375"/>
              <a:ext cx="27494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6 types of CC licenses</a:t>
              </a:r>
              <a:endParaRPr lang="nl-NL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B1B540D-EBEE-4CD0-A09E-1D013B6CB95E}"/>
              </a:ext>
            </a:extLst>
          </p:cNvPr>
          <p:cNvGrpSpPr/>
          <p:nvPr/>
        </p:nvGrpSpPr>
        <p:grpSpPr>
          <a:xfrm>
            <a:off x="3848067" y="1143806"/>
            <a:ext cx="4371908" cy="663533"/>
            <a:chOff x="3848067" y="1143806"/>
            <a:chExt cx="4371908" cy="663533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01E079E-B5ED-4D8F-8C11-62D4CE674004}"/>
                </a:ext>
              </a:extLst>
            </p:cNvPr>
            <p:cNvSpPr/>
            <p:nvPr/>
          </p:nvSpPr>
          <p:spPr>
            <a:xfrm flipV="1">
              <a:off x="3848067" y="1143806"/>
              <a:ext cx="2839453" cy="431064"/>
            </a:xfrm>
            <a:custGeom>
              <a:avLst/>
              <a:gdLst>
                <a:gd name="connsiteX0" fmla="*/ 0 w 2839453"/>
                <a:gd name="connsiteY0" fmla="*/ 231007 h 431064"/>
                <a:gd name="connsiteX1" fmla="*/ 1366788 w 2839453"/>
                <a:gd name="connsiteY1" fmla="*/ 423512 h 431064"/>
                <a:gd name="connsiteX2" fmla="*/ 2839453 w 2839453"/>
                <a:gd name="connsiteY2" fmla="*/ 0 h 4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9453" h="431064">
                  <a:moveTo>
                    <a:pt x="0" y="231007"/>
                  </a:moveTo>
                  <a:cubicBezTo>
                    <a:pt x="446773" y="346510"/>
                    <a:pt x="893546" y="462013"/>
                    <a:pt x="1366788" y="423512"/>
                  </a:cubicBezTo>
                  <a:cubicBezTo>
                    <a:pt x="1840030" y="385011"/>
                    <a:pt x="2339741" y="192505"/>
                    <a:pt x="2839453" y="0"/>
                  </a:cubicBezTo>
                </a:path>
              </a:pathLst>
            </a:custGeom>
            <a:noFill/>
            <a:ln w="3175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C1B4301-376E-4B75-B9DE-32AC3DE97E89}"/>
                </a:ext>
              </a:extLst>
            </p:cNvPr>
            <p:cNvSpPr txBox="1"/>
            <p:nvPr/>
          </p:nvSpPr>
          <p:spPr>
            <a:xfrm>
              <a:off x="6741350" y="1438007"/>
              <a:ext cx="14786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no copyright</a:t>
              </a:r>
              <a:endParaRPr lang="nl-NL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3AF0565-63BF-4D51-B82B-BE99B1C06624}"/>
              </a:ext>
            </a:extLst>
          </p:cNvPr>
          <p:cNvGrpSpPr/>
          <p:nvPr/>
        </p:nvGrpSpPr>
        <p:grpSpPr>
          <a:xfrm>
            <a:off x="3856958" y="3935064"/>
            <a:ext cx="4363016" cy="615730"/>
            <a:chOff x="3856958" y="3935064"/>
            <a:chExt cx="4363016" cy="61573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94064EB-3EE6-45AC-9267-6D1535326183}"/>
                </a:ext>
              </a:extLst>
            </p:cNvPr>
            <p:cNvSpPr/>
            <p:nvPr/>
          </p:nvSpPr>
          <p:spPr>
            <a:xfrm>
              <a:off x="3856958" y="4119730"/>
              <a:ext cx="2839453" cy="431064"/>
            </a:xfrm>
            <a:custGeom>
              <a:avLst/>
              <a:gdLst>
                <a:gd name="connsiteX0" fmla="*/ 0 w 2839453"/>
                <a:gd name="connsiteY0" fmla="*/ 231007 h 431064"/>
                <a:gd name="connsiteX1" fmla="*/ 1366788 w 2839453"/>
                <a:gd name="connsiteY1" fmla="*/ 423512 h 431064"/>
                <a:gd name="connsiteX2" fmla="*/ 2839453 w 2839453"/>
                <a:gd name="connsiteY2" fmla="*/ 0 h 43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9453" h="431064">
                  <a:moveTo>
                    <a:pt x="0" y="231007"/>
                  </a:moveTo>
                  <a:cubicBezTo>
                    <a:pt x="446773" y="346510"/>
                    <a:pt x="893546" y="462013"/>
                    <a:pt x="1366788" y="423512"/>
                  </a:cubicBezTo>
                  <a:cubicBezTo>
                    <a:pt x="1840030" y="385011"/>
                    <a:pt x="2339741" y="192505"/>
                    <a:pt x="2839453" y="0"/>
                  </a:cubicBezTo>
                </a:path>
              </a:pathLst>
            </a:custGeom>
            <a:noFill/>
            <a:ln w="3175">
              <a:solidFill>
                <a:schemeClr val="accent6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4EBDB3F-5FA7-4FD3-9414-5A85C87E3E01}"/>
                </a:ext>
              </a:extLst>
            </p:cNvPr>
            <p:cNvSpPr txBox="1"/>
            <p:nvPr/>
          </p:nvSpPr>
          <p:spPr>
            <a:xfrm>
              <a:off x="6741349" y="3935064"/>
              <a:ext cx="14786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full copyright</a:t>
              </a:r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2207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222F1C-50D7-4510-B9B2-2CCBC25427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95" indent="-252095">
              <a:lnSpc>
                <a:spcPct val="100000"/>
              </a:lnSpc>
            </a:pPr>
            <a:r>
              <a:rPr lang="en-GB" dirty="0"/>
              <a:t>Most often used: CC BY</a:t>
            </a:r>
            <a:endParaRPr lang="en-US" dirty="0"/>
          </a:p>
          <a:p>
            <a:pPr marL="252095" indent="-252095">
              <a:lnSpc>
                <a:spcPct val="100000"/>
              </a:lnSpc>
            </a:pPr>
            <a:r>
              <a:rPr lang="en-GB" dirty="0"/>
              <a:t>Check version (CC BY 4.0)</a:t>
            </a:r>
            <a:endParaRPr lang="en-GB" dirty="0">
              <a:ea typeface="Verdana" pitchFamily="34" charset="0"/>
            </a:endParaRPr>
          </a:p>
          <a:p>
            <a:pPr marL="252095" indent="-252095">
              <a:lnSpc>
                <a:spcPct val="100000"/>
              </a:lnSpc>
            </a:pPr>
            <a:r>
              <a:rPr lang="en-GB" dirty="0"/>
              <a:t>If you need help with choosing a license:</a:t>
            </a:r>
            <a:endParaRPr lang="en-GB" dirty="0">
              <a:ea typeface="Verdana" pitchFamily="34" charset="0"/>
            </a:endParaRPr>
          </a:p>
          <a:p>
            <a:pPr marL="982345" lvl="1">
              <a:lnSpc>
                <a:spcPct val="100000"/>
              </a:lnSpc>
            </a:pPr>
            <a:r>
              <a:rPr lang="nl-NL" b="0" dirty="0">
                <a:effectLst/>
                <a:latin typeface="Verdana"/>
                <a:ea typeface="Verdana"/>
                <a:hlinkClick r:id="rId2"/>
              </a:rPr>
              <a:t>Creative Commons License Chooser</a:t>
            </a:r>
            <a:endParaRPr lang="en-GB" dirty="0">
              <a:latin typeface="Verdana"/>
              <a:ea typeface="Verdana"/>
            </a:endParaRPr>
          </a:p>
          <a:p>
            <a:pPr marL="982345" lvl="1">
              <a:lnSpc>
                <a:spcPct val="100000"/>
              </a:lnSpc>
            </a:pPr>
            <a:r>
              <a:rPr lang="en-GB" dirty="0">
                <a:latin typeface="Verdana"/>
                <a:ea typeface="Verdana"/>
              </a:rPr>
              <a:t>Ask the Wageningen Data Competence Centre for advice</a:t>
            </a:r>
          </a:p>
          <a:p>
            <a:pPr marL="252095" indent="-252095">
              <a:lnSpc>
                <a:spcPct val="100000"/>
              </a:lnSpc>
            </a:pPr>
            <a:r>
              <a:rPr lang="en-GB" dirty="0"/>
              <a:t>Keep in mind that:</a:t>
            </a:r>
            <a:endParaRPr lang="en-GB" dirty="0">
              <a:ea typeface="Verdana" pitchFamily="34" charset="0"/>
            </a:endParaRPr>
          </a:p>
          <a:p>
            <a:pPr marL="982345" lvl="1">
              <a:lnSpc>
                <a:spcPct val="100000"/>
              </a:lnSpc>
            </a:pPr>
            <a:r>
              <a:rPr lang="en-US" dirty="0"/>
              <a:t>The licenses and CC0 cannot be revoked!</a:t>
            </a:r>
            <a:endParaRPr lang="en-US" dirty="0">
              <a:ea typeface="Verdana" pitchFamily="34" charset="0"/>
            </a:endParaRPr>
          </a:p>
          <a:p>
            <a:pPr marL="982345" lvl="1">
              <a:lnSpc>
                <a:spcPct val="100000"/>
              </a:lnSpc>
            </a:pPr>
            <a:r>
              <a:rPr lang="en-US" dirty="0"/>
              <a:t>You must own or control copyright in the work!</a:t>
            </a:r>
            <a:endParaRPr lang="en-GB" dirty="0">
              <a:ea typeface="Verdana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A2A3D3-3B93-4B51-866D-BE7F2998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licenses (for data!)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AF9CD-604C-488B-9014-5E8769239C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15</a:t>
            </a:fld>
            <a:endParaRPr lang="en-GB" dirty="0"/>
          </a:p>
        </p:txBody>
      </p:sp>
      <p:pic>
        <p:nvPicPr>
          <p:cNvPr id="5" name="Graphic 4" descr="Continuous Improvement outline">
            <a:extLst>
              <a:ext uri="{FF2B5EF4-FFF2-40B4-BE49-F238E27FC236}">
                <a16:creationId xmlns:a16="http://schemas.microsoft.com/office/drawing/2014/main" id="{333A855A-1229-4CD0-9284-5B1D43A93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7" name="Graphic 6" descr="Questions outline">
            <a:extLst>
              <a:ext uri="{FF2B5EF4-FFF2-40B4-BE49-F238E27FC236}">
                <a16:creationId xmlns:a16="http://schemas.microsoft.com/office/drawing/2014/main" id="{058163A6-ACD8-41BB-B5AE-135A8C489B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70694" y="1904157"/>
            <a:ext cx="914400" cy="91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EE9B98-910C-4A1E-AEA5-217BFAE03485}"/>
              </a:ext>
            </a:extLst>
          </p:cNvPr>
          <p:cNvSpPr/>
          <p:nvPr/>
        </p:nvSpPr>
        <p:spPr>
          <a:xfrm>
            <a:off x="659386" y="4906413"/>
            <a:ext cx="8038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7"/>
              </a:rPr>
              <a:t>https://creativecommons.org/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47355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9408A1-8937-4845-A4AC-5129EA15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065BE-5541-4ABD-B5C4-FAADD698F4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16</a:t>
            </a:fld>
            <a:endParaRPr lang="en-GB" dirty="0"/>
          </a:p>
        </p:txBody>
      </p:sp>
      <p:pic>
        <p:nvPicPr>
          <p:cNvPr id="5" name="Graphic 4" descr="Continuous Improvement outline">
            <a:extLst>
              <a:ext uri="{FF2B5EF4-FFF2-40B4-BE49-F238E27FC236}">
                <a16:creationId xmlns:a16="http://schemas.microsoft.com/office/drawing/2014/main" id="{3DD7A955-A40C-4734-A50A-57D378D8B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5A55A1A-6832-4B86-AEB9-E7B534054E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r>
              <a:rPr lang="en-GB" dirty="0">
                <a:latin typeface="+mj-lt"/>
              </a:rPr>
              <a:t>Methodology: what to write down, what to leave out?</a:t>
            </a:r>
          </a:p>
          <a:p>
            <a:pPr marL="109728" indent="0">
              <a:buNone/>
            </a:pPr>
            <a:endParaRPr lang="en-GB" dirty="0">
              <a:latin typeface="+mj-lt"/>
            </a:endParaRPr>
          </a:p>
          <a:p>
            <a:pPr marL="109728" indent="0">
              <a:buNone/>
            </a:pPr>
            <a:endParaRPr lang="en-GB" dirty="0">
              <a:latin typeface="+mj-lt"/>
            </a:endParaRPr>
          </a:p>
          <a:p>
            <a:pPr marL="109728" indent="0">
              <a:buNone/>
            </a:pPr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  <a:p>
            <a:endParaRPr lang="en-GB" dirty="0">
              <a:latin typeface="+mj-lt"/>
            </a:endParaRPr>
          </a:p>
          <a:p>
            <a:endParaRPr lang="nl-NL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75FB70-B226-4520-9E2E-B77E2969DC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82" y="1862666"/>
            <a:ext cx="5799235" cy="261932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7176180-C7F2-4DEC-880C-F55B0EE33DA7}"/>
              </a:ext>
            </a:extLst>
          </p:cNvPr>
          <p:cNvSpPr/>
          <p:nvPr/>
        </p:nvSpPr>
        <p:spPr>
          <a:xfrm>
            <a:off x="6477120" y="4904880"/>
            <a:ext cx="22204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hlinkClick r:id="rId5"/>
              </a:rPr>
              <a:t>http://phdcomics.com/comics.php?f=1887</a:t>
            </a:r>
            <a:r>
              <a:rPr lang="en-GB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80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496CD7-C3A5-460B-9EA6-40B0D0103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95" indent="-252095">
              <a:lnSpc>
                <a:spcPts val="3200"/>
              </a:lnSpc>
              <a:spcBef>
                <a:spcPct val="0"/>
              </a:spcBef>
            </a:pPr>
            <a:r>
              <a:rPr lang="en-GB" sz="1600" dirty="0"/>
              <a:t>Understandable documentation</a:t>
            </a:r>
          </a:p>
          <a:p>
            <a:pPr marL="982345" lvl="1" indent="-252095">
              <a:lnSpc>
                <a:spcPts val="3200"/>
              </a:lnSpc>
              <a:spcBef>
                <a:spcPct val="0"/>
              </a:spcBef>
            </a:pPr>
            <a:r>
              <a:rPr lang="en-GB" sz="1600" dirty="0"/>
              <a:t>In the manuscript/report</a:t>
            </a:r>
          </a:p>
          <a:p>
            <a:pPr marL="982345" lvl="1" indent="-252095">
              <a:lnSpc>
                <a:spcPts val="3200"/>
              </a:lnSpc>
              <a:spcBef>
                <a:spcPct val="0"/>
              </a:spcBef>
            </a:pPr>
            <a:r>
              <a:rPr lang="en-GB" sz="1600" dirty="0"/>
              <a:t>Metadata</a:t>
            </a:r>
            <a:endParaRPr lang="en-US" sz="1600" dirty="0">
              <a:latin typeface="Verdana"/>
              <a:ea typeface="Verdana"/>
            </a:endParaRPr>
          </a:p>
          <a:p>
            <a:pPr marL="252095" indent="-252095">
              <a:lnSpc>
                <a:spcPts val="3200"/>
              </a:lnSpc>
              <a:spcBef>
                <a:spcPct val="0"/>
              </a:spcBef>
            </a:pPr>
            <a:endParaRPr lang="en-US" sz="1600" dirty="0">
              <a:latin typeface="Verdana"/>
              <a:ea typeface="Verdana"/>
            </a:endParaRPr>
          </a:p>
          <a:p>
            <a:pPr marL="252095" indent="-252095">
              <a:lnSpc>
                <a:spcPts val="3200"/>
              </a:lnSpc>
              <a:spcBef>
                <a:spcPct val="0"/>
              </a:spcBef>
            </a:pPr>
            <a:r>
              <a:rPr lang="en-US" sz="1600" dirty="0">
                <a:latin typeface="Verdana"/>
                <a:ea typeface="Verdana"/>
              </a:rPr>
              <a:t>Stating the obvious, or valuable methodological details....?</a:t>
            </a:r>
            <a:endParaRPr lang="en-US" dirty="0"/>
          </a:p>
          <a:p>
            <a:pPr marL="252095" indent="-252095">
              <a:lnSpc>
                <a:spcPts val="3200"/>
              </a:lnSpc>
              <a:spcBef>
                <a:spcPct val="0"/>
              </a:spcBef>
            </a:pPr>
            <a:endParaRPr lang="en-US" sz="1600" dirty="0">
              <a:ea typeface="Verdana"/>
            </a:endParaRPr>
          </a:p>
          <a:p>
            <a:pPr marL="0" indent="0">
              <a:lnSpc>
                <a:spcPts val="3200"/>
              </a:lnSpc>
              <a:spcBef>
                <a:spcPct val="0"/>
              </a:spcBef>
              <a:buNone/>
            </a:pPr>
            <a:endParaRPr lang="en-US" sz="1600" dirty="0">
              <a:ea typeface="Verdana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9408A1-8937-4845-A4AC-5129EA15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065BE-5541-4ABD-B5C4-FAADD698F4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17</a:t>
            </a:fld>
            <a:endParaRPr lang="en-GB" dirty="0"/>
          </a:p>
        </p:txBody>
      </p:sp>
      <p:pic>
        <p:nvPicPr>
          <p:cNvPr id="5" name="Graphic 4" descr="Continuous Improvement outline">
            <a:extLst>
              <a:ext uri="{FF2B5EF4-FFF2-40B4-BE49-F238E27FC236}">
                <a16:creationId xmlns:a16="http://schemas.microsoft.com/office/drawing/2014/main" id="{3DD7A955-A40C-4734-A50A-57D378D8B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9" name="Graphic 8" descr="Clipboard outline">
            <a:extLst>
              <a:ext uri="{FF2B5EF4-FFF2-40B4-BE49-F238E27FC236}">
                <a16:creationId xmlns:a16="http://schemas.microsoft.com/office/drawing/2014/main" id="{4A12CE4A-FD43-49DC-B3C6-8CCD0B21EB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67810" y="13680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48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71D389-6F48-B569-E046-B3F8A59235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 dirty="0"/>
              <a:t>Root Mean Square Error,</a:t>
            </a:r>
            <a:br>
              <a:rPr lang="en-US" sz="1400" dirty="0"/>
            </a:br>
            <a:r>
              <a:rPr lang="en-US" sz="1400" dirty="0"/>
              <a:t>three times different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A43BD5-A8E1-FA02-E79A-F50157369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ea typeface="Verdana"/>
              </a:rPr>
              <a:t>	Reusable </a:t>
            </a:r>
            <a:r>
              <a:rPr lang="en-GB" dirty="0"/>
              <a:t>–</a:t>
            </a:r>
            <a:r>
              <a:rPr lang="en-US" dirty="0">
                <a:ea typeface="Verdana"/>
              </a:rPr>
              <a:t>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37796-5D14-9415-977B-24DF5EC9BD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18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C21513-5F14-43D5-9975-8D624462E301}"/>
              </a:ext>
            </a:extLst>
          </p:cNvPr>
          <p:cNvGrpSpPr>
            <a:grpSpLocks noChangeAspect="1"/>
          </p:cNvGrpSpPr>
          <p:nvPr/>
        </p:nvGrpSpPr>
        <p:grpSpPr>
          <a:xfrm>
            <a:off x="1420303" y="956314"/>
            <a:ext cx="7277297" cy="3817286"/>
            <a:chOff x="-379716" y="1057509"/>
            <a:chExt cx="10765435" cy="56469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B52CE2E-0DC0-4ED5-ACF6-86D2C0C11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79716" y="3629021"/>
              <a:ext cx="5042380" cy="266143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21CE4D1-E5D5-4659-93F2-4D0026CCA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1811" y="1057509"/>
              <a:ext cx="8133908" cy="2403199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A9FCC8-6B44-43FF-989F-6A282D719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9573" y="3089086"/>
              <a:ext cx="5325482" cy="3615403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28BA8C7-B292-4892-A57D-637E24B3C5EE}"/>
                </a:ext>
              </a:extLst>
            </p:cNvPr>
            <p:cNvSpPr/>
            <p:nvPr/>
          </p:nvSpPr>
          <p:spPr>
            <a:xfrm>
              <a:off x="90673" y="4312157"/>
              <a:ext cx="3593805" cy="1339703"/>
            </a:xfrm>
            <a:prstGeom prst="ellipse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6C9ED0A-A493-44FD-8342-7DF6A1BE0EA4}"/>
                </a:ext>
              </a:extLst>
            </p:cNvPr>
            <p:cNvSpPr/>
            <p:nvPr/>
          </p:nvSpPr>
          <p:spPr>
            <a:xfrm>
              <a:off x="6625335" y="1121853"/>
              <a:ext cx="3593804" cy="1339703"/>
            </a:xfrm>
            <a:prstGeom prst="ellipse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882E5F3-B4C3-4F34-9341-99928D0E9219}"/>
                </a:ext>
              </a:extLst>
            </p:cNvPr>
            <p:cNvSpPr/>
            <p:nvPr/>
          </p:nvSpPr>
          <p:spPr>
            <a:xfrm>
              <a:off x="5814534" y="4645310"/>
              <a:ext cx="3593805" cy="1339703"/>
            </a:xfrm>
            <a:prstGeom prst="ellipse">
              <a:avLst/>
            </a:prstGeom>
            <a:noFill/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Graphic 12" descr="Continuous Improvement outline">
            <a:extLst>
              <a:ext uri="{FF2B5EF4-FFF2-40B4-BE49-F238E27FC236}">
                <a16:creationId xmlns:a16="http://schemas.microsoft.com/office/drawing/2014/main" id="{797ED6BA-A40F-4ABD-A282-4B71EFBFF1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0CB494B-825D-4128-9BA0-0B167ADB8C57}"/>
              </a:ext>
            </a:extLst>
          </p:cNvPr>
          <p:cNvSpPr/>
          <p:nvPr/>
        </p:nvSpPr>
        <p:spPr>
          <a:xfrm>
            <a:off x="6155628" y="4912668"/>
            <a:ext cx="26019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References not mentioned for reasons of discretion</a:t>
            </a:r>
          </a:p>
        </p:txBody>
      </p:sp>
    </p:spTree>
    <p:extLst>
      <p:ext uri="{BB962C8B-B14F-4D97-AF65-F5344CB8AC3E}">
        <p14:creationId xmlns:p14="http://schemas.microsoft.com/office/powerpoint/2010/main" val="239486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BCC2FD-F4A1-4592-A70A-1F2AB70587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145566" y="1598669"/>
            <a:ext cx="6852868" cy="30924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i="1" dirty="0">
                <a:solidFill>
                  <a:schemeClr val="tx1"/>
                </a:solidFill>
                <a:latin typeface="+mj-lt"/>
              </a:rPr>
              <a:t>It must be written with enough information so that:</a:t>
            </a:r>
            <a:br>
              <a:rPr lang="en-US" i="1" dirty="0">
                <a:solidFill>
                  <a:schemeClr val="tx1"/>
                </a:solidFill>
                <a:latin typeface="+mj-lt"/>
              </a:rPr>
            </a:br>
            <a:r>
              <a:rPr lang="en-US" i="1" dirty="0">
                <a:solidFill>
                  <a:schemeClr val="tx1"/>
                </a:solidFill>
                <a:latin typeface="+mj-lt"/>
              </a:rPr>
              <a:t>(1) the experiment could be repeated by others to evaluate whether the results are reproducible, and</a:t>
            </a:r>
            <a:br>
              <a:rPr lang="en-US" i="1" dirty="0">
                <a:solidFill>
                  <a:schemeClr val="tx1"/>
                </a:solidFill>
                <a:latin typeface="+mj-lt"/>
              </a:rPr>
            </a:br>
            <a:r>
              <a:rPr lang="en-US" i="1" dirty="0">
                <a:solidFill>
                  <a:schemeClr val="tx1"/>
                </a:solidFill>
                <a:latin typeface="+mj-lt"/>
              </a:rPr>
              <a:t>(2) the audience can judge whether the results and conclusions are valid</a:t>
            </a:r>
          </a:p>
          <a:p>
            <a:pPr marL="0" indent="0" algn="r">
              <a:lnSpc>
                <a:spcPct val="100000"/>
              </a:lnSpc>
              <a:buNone/>
            </a:pPr>
            <a:endParaRPr lang="en-US" dirty="0"/>
          </a:p>
          <a:p>
            <a:pPr marL="0" indent="0" algn="r">
              <a:lnSpc>
                <a:spcPct val="100000"/>
              </a:lnSpc>
              <a:buNone/>
            </a:pPr>
            <a:r>
              <a:rPr lang="en-US" dirty="0" err="1"/>
              <a:t>Kallet</a:t>
            </a:r>
            <a:r>
              <a:rPr lang="en-US" dirty="0"/>
              <a:t>, 2004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332D24-0B58-4370-AEA4-894F3A646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 documentation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3C635-B9E3-41C8-9C0D-CEBBE33EBC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19</a:t>
            </a:fld>
            <a:endParaRPr lang="en-GB" dirty="0"/>
          </a:p>
        </p:txBody>
      </p:sp>
      <p:pic>
        <p:nvPicPr>
          <p:cNvPr id="5" name="Graphic 4" descr="Continuous Improvement outline">
            <a:extLst>
              <a:ext uri="{FF2B5EF4-FFF2-40B4-BE49-F238E27FC236}">
                <a16:creationId xmlns:a16="http://schemas.microsoft.com/office/drawing/2014/main" id="{1C73ED66-E334-4973-982D-972D9281A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grpSp>
        <p:nvGrpSpPr>
          <p:cNvPr id="6" name="Graphic 6" descr="Quotes outline">
            <a:extLst>
              <a:ext uri="{FF2B5EF4-FFF2-40B4-BE49-F238E27FC236}">
                <a16:creationId xmlns:a16="http://schemas.microsoft.com/office/drawing/2014/main" id="{E4F5FBF9-B697-4E09-B2E5-E2C9F8246B75}"/>
              </a:ext>
            </a:extLst>
          </p:cNvPr>
          <p:cNvGrpSpPr/>
          <p:nvPr/>
        </p:nvGrpSpPr>
        <p:grpSpPr>
          <a:xfrm>
            <a:off x="969230" y="1671245"/>
            <a:ext cx="352672" cy="279930"/>
            <a:chOff x="885691" y="2027162"/>
            <a:chExt cx="352672" cy="279930"/>
          </a:xfrm>
          <a:solidFill>
            <a:srgbClr val="000000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2785B93-D38D-4FB5-95D5-FFFA39B16B78}"/>
                </a:ext>
              </a:extLst>
            </p:cNvPr>
            <p:cNvSpPr/>
            <p:nvPr/>
          </p:nvSpPr>
          <p:spPr>
            <a:xfrm>
              <a:off x="1097394" y="2027162"/>
              <a:ext cx="140969" cy="279930"/>
            </a:xfrm>
            <a:custGeom>
              <a:avLst/>
              <a:gdLst>
                <a:gd name="connsiteX0" fmla="*/ 0 w 140969"/>
                <a:gd name="connsiteY0" fmla="*/ 138817 h 279930"/>
                <a:gd name="connsiteX1" fmla="*/ 0 w 140969"/>
                <a:gd name="connsiteY1" fmla="*/ 279930 h 279930"/>
                <a:gd name="connsiteX2" fmla="*/ 140970 w 140969"/>
                <a:gd name="connsiteY2" fmla="*/ 279930 h 279930"/>
                <a:gd name="connsiteX3" fmla="*/ 140970 w 140969"/>
                <a:gd name="connsiteY3" fmla="*/ 138817 h 279930"/>
                <a:gd name="connsiteX4" fmla="*/ 60484 w 140969"/>
                <a:gd name="connsiteY4" fmla="*/ 138817 h 279930"/>
                <a:gd name="connsiteX5" fmla="*/ 140932 w 140969"/>
                <a:gd name="connsiteY5" fmla="*/ 60789 h 279930"/>
                <a:gd name="connsiteX6" fmla="*/ 140932 w 140969"/>
                <a:gd name="connsiteY6" fmla="*/ 0 h 279930"/>
                <a:gd name="connsiteX7" fmla="*/ 0 w 140969"/>
                <a:gd name="connsiteY7" fmla="*/ 138817 h 279930"/>
                <a:gd name="connsiteX8" fmla="*/ 121920 w 140969"/>
                <a:gd name="connsiteY8" fmla="*/ 43567 h 279930"/>
                <a:gd name="connsiteX9" fmla="*/ 41443 w 140969"/>
                <a:gd name="connsiteY9" fmla="*/ 138274 h 279930"/>
                <a:gd name="connsiteX10" fmla="*/ 40843 w 140969"/>
                <a:gd name="connsiteY10" fmla="*/ 157905 h 279930"/>
                <a:gd name="connsiteX11" fmla="*/ 121920 w 140969"/>
                <a:gd name="connsiteY11" fmla="*/ 157905 h 279930"/>
                <a:gd name="connsiteX12" fmla="*/ 121920 w 140969"/>
                <a:gd name="connsiteY12" fmla="*/ 260880 h 279930"/>
                <a:gd name="connsiteX13" fmla="*/ 19050 w 140969"/>
                <a:gd name="connsiteY13" fmla="*/ 260880 h 279930"/>
                <a:gd name="connsiteX14" fmla="*/ 19050 w 140969"/>
                <a:gd name="connsiteY14" fmla="*/ 139122 h 279930"/>
                <a:gd name="connsiteX15" fmla="*/ 121920 w 140969"/>
                <a:gd name="connsiteY15" fmla="*/ 20593 h 27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69" h="279930">
                  <a:moveTo>
                    <a:pt x="0" y="138817"/>
                  </a:moveTo>
                  <a:lnTo>
                    <a:pt x="0" y="279930"/>
                  </a:lnTo>
                  <a:lnTo>
                    <a:pt x="140970" y="279930"/>
                  </a:lnTo>
                  <a:lnTo>
                    <a:pt x="140970" y="138817"/>
                  </a:lnTo>
                  <a:lnTo>
                    <a:pt x="60484" y="138817"/>
                  </a:lnTo>
                  <a:cubicBezTo>
                    <a:pt x="61822" y="95348"/>
                    <a:pt x="97442" y="60799"/>
                    <a:pt x="140932" y="60789"/>
                  </a:cubicBezTo>
                  <a:lnTo>
                    <a:pt x="140932" y="0"/>
                  </a:lnTo>
                  <a:cubicBezTo>
                    <a:pt x="63924" y="11"/>
                    <a:pt x="1176" y="61818"/>
                    <a:pt x="0" y="138817"/>
                  </a:cubicBezTo>
                  <a:close/>
                  <a:moveTo>
                    <a:pt x="121920" y="43567"/>
                  </a:moveTo>
                  <a:cubicBezTo>
                    <a:pt x="76165" y="52289"/>
                    <a:pt x="42666" y="91711"/>
                    <a:pt x="41443" y="138274"/>
                  </a:cubicBezTo>
                  <a:lnTo>
                    <a:pt x="40843" y="157905"/>
                  </a:lnTo>
                  <a:lnTo>
                    <a:pt x="121920" y="157905"/>
                  </a:lnTo>
                  <a:lnTo>
                    <a:pt x="121920" y="260880"/>
                  </a:lnTo>
                  <a:lnTo>
                    <a:pt x="19050" y="260880"/>
                  </a:lnTo>
                  <a:lnTo>
                    <a:pt x="19050" y="139122"/>
                  </a:lnTo>
                  <a:cubicBezTo>
                    <a:pt x="20251" y="79968"/>
                    <a:pt x="63524" y="30109"/>
                    <a:pt x="121920" y="205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1933C0-B222-48D2-99BD-099C9151BA08}"/>
                </a:ext>
              </a:extLst>
            </p:cNvPr>
            <p:cNvSpPr/>
            <p:nvPr/>
          </p:nvSpPr>
          <p:spPr>
            <a:xfrm>
              <a:off x="885691" y="2027162"/>
              <a:ext cx="140970" cy="279930"/>
            </a:xfrm>
            <a:custGeom>
              <a:avLst/>
              <a:gdLst>
                <a:gd name="connsiteX0" fmla="*/ 0 w 140970"/>
                <a:gd name="connsiteY0" fmla="*/ 138817 h 279930"/>
                <a:gd name="connsiteX1" fmla="*/ 0 w 140970"/>
                <a:gd name="connsiteY1" fmla="*/ 279930 h 279930"/>
                <a:gd name="connsiteX2" fmla="*/ 140970 w 140970"/>
                <a:gd name="connsiteY2" fmla="*/ 279930 h 279930"/>
                <a:gd name="connsiteX3" fmla="*/ 140970 w 140970"/>
                <a:gd name="connsiteY3" fmla="*/ 138817 h 279930"/>
                <a:gd name="connsiteX4" fmla="*/ 60484 w 140970"/>
                <a:gd name="connsiteY4" fmla="*/ 138817 h 279930"/>
                <a:gd name="connsiteX5" fmla="*/ 140970 w 140970"/>
                <a:gd name="connsiteY5" fmla="*/ 60789 h 279930"/>
                <a:gd name="connsiteX6" fmla="*/ 140970 w 140970"/>
                <a:gd name="connsiteY6" fmla="*/ 0 h 279930"/>
                <a:gd name="connsiteX7" fmla="*/ 0 w 140970"/>
                <a:gd name="connsiteY7" fmla="*/ 138817 h 279930"/>
                <a:gd name="connsiteX8" fmla="*/ 121920 w 140970"/>
                <a:gd name="connsiteY8" fmla="*/ 43567 h 279930"/>
                <a:gd name="connsiteX9" fmla="*/ 41443 w 140970"/>
                <a:gd name="connsiteY9" fmla="*/ 138246 h 279930"/>
                <a:gd name="connsiteX10" fmla="*/ 40815 w 140970"/>
                <a:gd name="connsiteY10" fmla="*/ 157896 h 279930"/>
                <a:gd name="connsiteX11" fmla="*/ 121920 w 140970"/>
                <a:gd name="connsiteY11" fmla="*/ 157896 h 279930"/>
                <a:gd name="connsiteX12" fmla="*/ 121920 w 140970"/>
                <a:gd name="connsiteY12" fmla="*/ 260880 h 279930"/>
                <a:gd name="connsiteX13" fmla="*/ 19050 w 140970"/>
                <a:gd name="connsiteY13" fmla="*/ 260880 h 279930"/>
                <a:gd name="connsiteX14" fmla="*/ 19050 w 140970"/>
                <a:gd name="connsiteY14" fmla="*/ 139122 h 279930"/>
                <a:gd name="connsiteX15" fmla="*/ 121920 w 140970"/>
                <a:gd name="connsiteY15" fmla="*/ 20593 h 27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70" h="279930">
                  <a:moveTo>
                    <a:pt x="0" y="138817"/>
                  </a:moveTo>
                  <a:lnTo>
                    <a:pt x="0" y="279930"/>
                  </a:lnTo>
                  <a:lnTo>
                    <a:pt x="140970" y="279930"/>
                  </a:lnTo>
                  <a:lnTo>
                    <a:pt x="140970" y="138817"/>
                  </a:lnTo>
                  <a:lnTo>
                    <a:pt x="60484" y="138817"/>
                  </a:lnTo>
                  <a:cubicBezTo>
                    <a:pt x="61872" y="95355"/>
                    <a:pt x="97486" y="60828"/>
                    <a:pt x="140970" y="60789"/>
                  </a:cubicBezTo>
                  <a:lnTo>
                    <a:pt x="140970" y="0"/>
                  </a:lnTo>
                  <a:cubicBezTo>
                    <a:pt x="63947" y="-9"/>
                    <a:pt x="1176" y="61804"/>
                    <a:pt x="0" y="138817"/>
                  </a:cubicBezTo>
                  <a:close/>
                  <a:moveTo>
                    <a:pt x="121920" y="43567"/>
                  </a:moveTo>
                  <a:cubicBezTo>
                    <a:pt x="76202" y="52333"/>
                    <a:pt x="42729" y="91712"/>
                    <a:pt x="41443" y="138246"/>
                  </a:cubicBezTo>
                  <a:lnTo>
                    <a:pt x="40815" y="157896"/>
                  </a:lnTo>
                  <a:lnTo>
                    <a:pt x="121920" y="157896"/>
                  </a:lnTo>
                  <a:lnTo>
                    <a:pt x="121920" y="260880"/>
                  </a:lnTo>
                  <a:lnTo>
                    <a:pt x="19050" y="260880"/>
                  </a:lnTo>
                  <a:lnTo>
                    <a:pt x="19050" y="139122"/>
                  </a:lnTo>
                  <a:cubicBezTo>
                    <a:pt x="20255" y="79969"/>
                    <a:pt x="63526" y="30112"/>
                    <a:pt x="121920" y="205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9D3A6B5-A878-4AD9-8899-0131496D77C6}"/>
              </a:ext>
            </a:extLst>
          </p:cNvPr>
          <p:cNvGrpSpPr/>
          <p:nvPr/>
        </p:nvGrpSpPr>
        <p:grpSpPr>
          <a:xfrm>
            <a:off x="7762381" y="3328733"/>
            <a:ext cx="352625" cy="279634"/>
            <a:chOff x="-472852" y="1996096"/>
            <a:chExt cx="352625" cy="27963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06DCF1A-F2F5-4E90-B5FC-9A966DF8122D}"/>
                </a:ext>
              </a:extLst>
            </p:cNvPr>
            <p:cNvSpPr/>
            <p:nvPr/>
          </p:nvSpPr>
          <p:spPr>
            <a:xfrm>
              <a:off x="-472852" y="1996096"/>
              <a:ext cx="141008" cy="279634"/>
            </a:xfrm>
            <a:custGeom>
              <a:avLst/>
              <a:gdLst>
                <a:gd name="connsiteX0" fmla="*/ 0 w 141008"/>
                <a:gd name="connsiteY0" fmla="*/ 141103 h 279634"/>
                <a:gd name="connsiteX1" fmla="*/ 80496 w 141008"/>
                <a:gd name="connsiteY1" fmla="*/ 141103 h 279634"/>
                <a:gd name="connsiteX2" fmla="*/ 38 w 141008"/>
                <a:gd name="connsiteY2" fmla="*/ 219132 h 279634"/>
                <a:gd name="connsiteX3" fmla="*/ 38 w 141008"/>
                <a:gd name="connsiteY3" fmla="*/ 279635 h 279634"/>
                <a:gd name="connsiteX4" fmla="*/ 141008 w 141008"/>
                <a:gd name="connsiteY4" fmla="*/ 140818 h 279634"/>
                <a:gd name="connsiteX5" fmla="*/ 141008 w 141008"/>
                <a:gd name="connsiteY5" fmla="*/ 0 h 279634"/>
                <a:gd name="connsiteX6" fmla="*/ 38 w 141008"/>
                <a:gd name="connsiteY6" fmla="*/ 0 h 279634"/>
                <a:gd name="connsiteX7" fmla="*/ 19050 w 141008"/>
                <a:gd name="connsiteY7" fmla="*/ 19050 h 279634"/>
                <a:gd name="connsiteX8" fmla="*/ 121920 w 141008"/>
                <a:gd name="connsiteY8" fmla="*/ 19050 h 279634"/>
                <a:gd name="connsiteX9" fmla="*/ 121920 w 141008"/>
                <a:gd name="connsiteY9" fmla="*/ 140522 h 279634"/>
                <a:gd name="connsiteX10" fmla="*/ 19050 w 141008"/>
                <a:gd name="connsiteY10" fmla="*/ 259080 h 279634"/>
                <a:gd name="connsiteX11" fmla="*/ 19050 w 141008"/>
                <a:gd name="connsiteY11" fmla="*/ 236401 h 279634"/>
                <a:gd name="connsiteX12" fmla="*/ 99536 w 141008"/>
                <a:gd name="connsiteY12" fmla="*/ 141684 h 279634"/>
                <a:gd name="connsiteX13" fmla="*/ 100136 w 141008"/>
                <a:gd name="connsiteY13" fmla="*/ 122053 h 279634"/>
                <a:gd name="connsiteX14" fmla="*/ 19050 w 141008"/>
                <a:gd name="connsiteY14" fmla="*/ 122053 h 27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008" h="279634">
                  <a:moveTo>
                    <a:pt x="0" y="141103"/>
                  </a:moveTo>
                  <a:lnTo>
                    <a:pt x="80496" y="141103"/>
                  </a:lnTo>
                  <a:cubicBezTo>
                    <a:pt x="79157" y="184576"/>
                    <a:pt x="43532" y="219127"/>
                    <a:pt x="38" y="219132"/>
                  </a:cubicBezTo>
                  <a:lnTo>
                    <a:pt x="38" y="279635"/>
                  </a:lnTo>
                  <a:cubicBezTo>
                    <a:pt x="77061" y="279644"/>
                    <a:pt x="139832" y="217831"/>
                    <a:pt x="141008" y="140818"/>
                  </a:cubicBezTo>
                  <a:lnTo>
                    <a:pt x="141008" y="0"/>
                  </a:lnTo>
                  <a:lnTo>
                    <a:pt x="38" y="0"/>
                  </a:lnTo>
                  <a:close/>
                  <a:moveTo>
                    <a:pt x="19050" y="19050"/>
                  </a:moveTo>
                  <a:lnTo>
                    <a:pt x="121920" y="19050"/>
                  </a:lnTo>
                  <a:lnTo>
                    <a:pt x="121920" y="140522"/>
                  </a:lnTo>
                  <a:cubicBezTo>
                    <a:pt x="120736" y="199689"/>
                    <a:pt x="77458" y="249565"/>
                    <a:pt x="19050" y="259080"/>
                  </a:cubicBezTo>
                  <a:lnTo>
                    <a:pt x="19050" y="236401"/>
                  </a:lnTo>
                  <a:cubicBezTo>
                    <a:pt x="64813" y="227682"/>
                    <a:pt x="98317" y="188254"/>
                    <a:pt x="99536" y="141684"/>
                  </a:cubicBezTo>
                  <a:lnTo>
                    <a:pt x="100136" y="122053"/>
                  </a:lnTo>
                  <a:lnTo>
                    <a:pt x="19050" y="12205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778D525-C258-4B05-B28A-EA2FAB46581B}"/>
                </a:ext>
              </a:extLst>
            </p:cNvPr>
            <p:cNvSpPr/>
            <p:nvPr/>
          </p:nvSpPr>
          <p:spPr>
            <a:xfrm>
              <a:off x="-261197" y="1996096"/>
              <a:ext cx="140970" cy="279634"/>
            </a:xfrm>
            <a:custGeom>
              <a:avLst/>
              <a:gdLst>
                <a:gd name="connsiteX0" fmla="*/ 0 w 140970"/>
                <a:gd name="connsiteY0" fmla="*/ 0 h 279634"/>
                <a:gd name="connsiteX1" fmla="*/ 0 w 140970"/>
                <a:gd name="connsiteY1" fmla="*/ 141103 h 279634"/>
                <a:gd name="connsiteX2" fmla="*/ 80496 w 140970"/>
                <a:gd name="connsiteY2" fmla="*/ 141103 h 279634"/>
                <a:gd name="connsiteX3" fmla="*/ 0 w 140970"/>
                <a:gd name="connsiteY3" fmla="*/ 219132 h 279634"/>
                <a:gd name="connsiteX4" fmla="*/ 0 w 140970"/>
                <a:gd name="connsiteY4" fmla="*/ 279635 h 279634"/>
                <a:gd name="connsiteX5" fmla="*/ 140970 w 140970"/>
                <a:gd name="connsiteY5" fmla="*/ 140818 h 279634"/>
                <a:gd name="connsiteX6" fmla="*/ 140970 w 140970"/>
                <a:gd name="connsiteY6" fmla="*/ 0 h 279634"/>
                <a:gd name="connsiteX7" fmla="*/ 19050 w 140970"/>
                <a:gd name="connsiteY7" fmla="*/ 259080 h 279634"/>
                <a:gd name="connsiteX8" fmla="*/ 19050 w 140970"/>
                <a:gd name="connsiteY8" fmla="*/ 236382 h 279634"/>
                <a:gd name="connsiteX9" fmla="*/ 99536 w 140970"/>
                <a:gd name="connsiteY9" fmla="*/ 141713 h 279634"/>
                <a:gd name="connsiteX10" fmla="*/ 100165 w 140970"/>
                <a:gd name="connsiteY10" fmla="*/ 122053 h 279634"/>
                <a:gd name="connsiteX11" fmla="*/ 19050 w 140970"/>
                <a:gd name="connsiteY11" fmla="*/ 122053 h 279634"/>
                <a:gd name="connsiteX12" fmla="*/ 19050 w 140970"/>
                <a:gd name="connsiteY12" fmla="*/ 19050 h 279634"/>
                <a:gd name="connsiteX13" fmla="*/ 121920 w 140970"/>
                <a:gd name="connsiteY13" fmla="*/ 19050 h 279634"/>
                <a:gd name="connsiteX14" fmla="*/ 121920 w 140970"/>
                <a:gd name="connsiteY14" fmla="*/ 140522 h 279634"/>
                <a:gd name="connsiteX15" fmla="*/ 19050 w 140970"/>
                <a:gd name="connsiteY15" fmla="*/ 259080 h 27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70" h="279634">
                  <a:moveTo>
                    <a:pt x="0" y="0"/>
                  </a:moveTo>
                  <a:lnTo>
                    <a:pt x="0" y="141103"/>
                  </a:lnTo>
                  <a:lnTo>
                    <a:pt x="80496" y="141103"/>
                  </a:lnTo>
                  <a:cubicBezTo>
                    <a:pt x="79113" y="184572"/>
                    <a:pt x="43490" y="219103"/>
                    <a:pt x="0" y="219132"/>
                  </a:cubicBezTo>
                  <a:lnTo>
                    <a:pt x="0" y="279635"/>
                  </a:lnTo>
                  <a:cubicBezTo>
                    <a:pt x="77023" y="279644"/>
                    <a:pt x="139794" y="217831"/>
                    <a:pt x="140970" y="140818"/>
                  </a:cubicBezTo>
                  <a:lnTo>
                    <a:pt x="140970" y="0"/>
                  </a:lnTo>
                  <a:close/>
                  <a:moveTo>
                    <a:pt x="19050" y="259080"/>
                  </a:moveTo>
                  <a:lnTo>
                    <a:pt x="19050" y="236382"/>
                  </a:lnTo>
                  <a:cubicBezTo>
                    <a:pt x="64769" y="227621"/>
                    <a:pt x="98245" y="188245"/>
                    <a:pt x="99536" y="141713"/>
                  </a:cubicBezTo>
                  <a:lnTo>
                    <a:pt x="100165" y="122053"/>
                  </a:lnTo>
                  <a:lnTo>
                    <a:pt x="19050" y="122053"/>
                  </a:lnTo>
                  <a:lnTo>
                    <a:pt x="19050" y="19050"/>
                  </a:lnTo>
                  <a:lnTo>
                    <a:pt x="121920" y="19050"/>
                  </a:lnTo>
                  <a:lnTo>
                    <a:pt x="121920" y="140522"/>
                  </a:lnTo>
                  <a:cubicBezTo>
                    <a:pt x="120736" y="199689"/>
                    <a:pt x="77458" y="249565"/>
                    <a:pt x="19050" y="25908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5B6C3CBF-DC23-40F0-B34F-F3C0033EB18E}"/>
              </a:ext>
            </a:extLst>
          </p:cNvPr>
          <p:cNvSpPr/>
          <p:nvPr/>
        </p:nvSpPr>
        <p:spPr>
          <a:xfrm>
            <a:off x="3322411" y="4912668"/>
            <a:ext cx="537518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err="1"/>
              <a:t>Kallet</a:t>
            </a:r>
            <a:r>
              <a:rPr lang="en-US" sz="900" dirty="0"/>
              <a:t> R.H. (2004). How to write the methods section of a research paper. Respiratory Care, 49(10), 1229-1232. 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6222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802F7-9496-475A-B1E8-D01CDDDF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109728" indent="0">
              <a:lnSpc>
                <a:spcPct val="100000"/>
              </a:lnSpc>
              <a:buNone/>
            </a:pPr>
            <a:endParaRPr lang="en-GB" sz="1600" i="1" dirty="0">
              <a:latin typeface="+mj-lt"/>
            </a:endParaRPr>
          </a:p>
          <a:p>
            <a:pPr marL="109728" indent="0">
              <a:lnSpc>
                <a:spcPct val="100000"/>
              </a:lnSpc>
              <a:buNone/>
            </a:pPr>
            <a:endParaRPr lang="en-GB" sz="1600" i="1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D012C-8DB2-44A4-87BD-62A95C7E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 dirty="0"/>
              <a:t>From concepts to practice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A7140-63DF-4AE9-B7C0-5191B4BF0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C0ED8-C55A-4051-A80E-902AA6DF7A89}"/>
              </a:ext>
            </a:extLst>
          </p:cNvPr>
          <p:cNvSpPr/>
          <p:nvPr/>
        </p:nvSpPr>
        <p:spPr>
          <a:xfrm>
            <a:off x="655276" y="4773600"/>
            <a:ext cx="8038214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r"/>
            <a:r>
              <a:rPr lang="en-US" sz="900" dirty="0" err="1">
                <a:latin typeface="Calibri"/>
                <a:cs typeface="Calibri"/>
              </a:rPr>
              <a:t>Teytelman</a:t>
            </a:r>
            <a:r>
              <a:rPr lang="en-US" sz="900" dirty="0">
                <a:latin typeface="Calibri"/>
                <a:cs typeface="Calibri"/>
              </a:rPr>
              <a:t> L (2018). No more excuses for non-reproducible methods. Nature, 560, 411. </a:t>
            </a:r>
          </a:p>
          <a:p>
            <a:pPr algn="r"/>
            <a:r>
              <a:rPr lang="en-US" sz="900" dirty="0">
                <a:latin typeface="Calibri"/>
                <a:cs typeface="Calibri"/>
                <a:hlinkClick r:id="rId2"/>
              </a:rPr>
              <a:t>https://doi.org/10.1038/d41586-018-06008-w</a:t>
            </a:r>
            <a:r>
              <a:rPr lang="en-US" sz="900" dirty="0">
                <a:latin typeface="Calibri"/>
                <a:cs typeface="Calibri"/>
              </a:rPr>
              <a:t> </a:t>
            </a:r>
            <a:endParaRPr lang="en-GB" sz="900" dirty="0">
              <a:latin typeface="Calibri"/>
              <a:cs typeface="Calibri"/>
            </a:endParaRPr>
          </a:p>
        </p:txBody>
      </p:sp>
      <p:grpSp>
        <p:nvGrpSpPr>
          <p:cNvPr id="9" name="Graphic 6" descr="Quotes outline">
            <a:extLst>
              <a:ext uri="{FF2B5EF4-FFF2-40B4-BE49-F238E27FC236}">
                <a16:creationId xmlns:a16="http://schemas.microsoft.com/office/drawing/2014/main" id="{75E754A3-2FAC-4C0E-A412-F22D6F48CE16}"/>
              </a:ext>
            </a:extLst>
          </p:cNvPr>
          <p:cNvGrpSpPr/>
          <p:nvPr/>
        </p:nvGrpSpPr>
        <p:grpSpPr>
          <a:xfrm>
            <a:off x="561600" y="1833086"/>
            <a:ext cx="352672" cy="279930"/>
            <a:chOff x="885691" y="2027162"/>
            <a:chExt cx="352672" cy="279930"/>
          </a:xfrm>
          <a:solidFill>
            <a:srgbClr val="000000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65F657A-D3BF-43BE-9203-183E16A9E473}"/>
                </a:ext>
              </a:extLst>
            </p:cNvPr>
            <p:cNvSpPr/>
            <p:nvPr/>
          </p:nvSpPr>
          <p:spPr>
            <a:xfrm>
              <a:off x="1097394" y="2027162"/>
              <a:ext cx="140969" cy="279930"/>
            </a:xfrm>
            <a:custGeom>
              <a:avLst/>
              <a:gdLst>
                <a:gd name="connsiteX0" fmla="*/ 0 w 140969"/>
                <a:gd name="connsiteY0" fmla="*/ 138817 h 279930"/>
                <a:gd name="connsiteX1" fmla="*/ 0 w 140969"/>
                <a:gd name="connsiteY1" fmla="*/ 279930 h 279930"/>
                <a:gd name="connsiteX2" fmla="*/ 140970 w 140969"/>
                <a:gd name="connsiteY2" fmla="*/ 279930 h 279930"/>
                <a:gd name="connsiteX3" fmla="*/ 140970 w 140969"/>
                <a:gd name="connsiteY3" fmla="*/ 138817 h 279930"/>
                <a:gd name="connsiteX4" fmla="*/ 60484 w 140969"/>
                <a:gd name="connsiteY4" fmla="*/ 138817 h 279930"/>
                <a:gd name="connsiteX5" fmla="*/ 140932 w 140969"/>
                <a:gd name="connsiteY5" fmla="*/ 60789 h 279930"/>
                <a:gd name="connsiteX6" fmla="*/ 140932 w 140969"/>
                <a:gd name="connsiteY6" fmla="*/ 0 h 279930"/>
                <a:gd name="connsiteX7" fmla="*/ 0 w 140969"/>
                <a:gd name="connsiteY7" fmla="*/ 138817 h 279930"/>
                <a:gd name="connsiteX8" fmla="*/ 121920 w 140969"/>
                <a:gd name="connsiteY8" fmla="*/ 43567 h 279930"/>
                <a:gd name="connsiteX9" fmla="*/ 41443 w 140969"/>
                <a:gd name="connsiteY9" fmla="*/ 138274 h 279930"/>
                <a:gd name="connsiteX10" fmla="*/ 40843 w 140969"/>
                <a:gd name="connsiteY10" fmla="*/ 157905 h 279930"/>
                <a:gd name="connsiteX11" fmla="*/ 121920 w 140969"/>
                <a:gd name="connsiteY11" fmla="*/ 157905 h 279930"/>
                <a:gd name="connsiteX12" fmla="*/ 121920 w 140969"/>
                <a:gd name="connsiteY12" fmla="*/ 260880 h 279930"/>
                <a:gd name="connsiteX13" fmla="*/ 19050 w 140969"/>
                <a:gd name="connsiteY13" fmla="*/ 260880 h 279930"/>
                <a:gd name="connsiteX14" fmla="*/ 19050 w 140969"/>
                <a:gd name="connsiteY14" fmla="*/ 139122 h 279930"/>
                <a:gd name="connsiteX15" fmla="*/ 121920 w 140969"/>
                <a:gd name="connsiteY15" fmla="*/ 20593 h 27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69" h="279930">
                  <a:moveTo>
                    <a:pt x="0" y="138817"/>
                  </a:moveTo>
                  <a:lnTo>
                    <a:pt x="0" y="279930"/>
                  </a:lnTo>
                  <a:lnTo>
                    <a:pt x="140970" y="279930"/>
                  </a:lnTo>
                  <a:lnTo>
                    <a:pt x="140970" y="138817"/>
                  </a:lnTo>
                  <a:lnTo>
                    <a:pt x="60484" y="138817"/>
                  </a:lnTo>
                  <a:cubicBezTo>
                    <a:pt x="61822" y="95348"/>
                    <a:pt x="97442" y="60799"/>
                    <a:pt x="140932" y="60789"/>
                  </a:cubicBezTo>
                  <a:lnTo>
                    <a:pt x="140932" y="0"/>
                  </a:lnTo>
                  <a:cubicBezTo>
                    <a:pt x="63924" y="11"/>
                    <a:pt x="1176" y="61818"/>
                    <a:pt x="0" y="138817"/>
                  </a:cubicBezTo>
                  <a:close/>
                  <a:moveTo>
                    <a:pt x="121920" y="43567"/>
                  </a:moveTo>
                  <a:cubicBezTo>
                    <a:pt x="76165" y="52289"/>
                    <a:pt x="42666" y="91711"/>
                    <a:pt x="41443" y="138274"/>
                  </a:cubicBezTo>
                  <a:lnTo>
                    <a:pt x="40843" y="157905"/>
                  </a:lnTo>
                  <a:lnTo>
                    <a:pt x="121920" y="157905"/>
                  </a:lnTo>
                  <a:lnTo>
                    <a:pt x="121920" y="260880"/>
                  </a:lnTo>
                  <a:lnTo>
                    <a:pt x="19050" y="260880"/>
                  </a:lnTo>
                  <a:lnTo>
                    <a:pt x="19050" y="139122"/>
                  </a:lnTo>
                  <a:cubicBezTo>
                    <a:pt x="20251" y="79968"/>
                    <a:pt x="63524" y="30109"/>
                    <a:pt x="121920" y="205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75DD2BC-2E86-4C12-BCBA-6F1825DCEC33}"/>
                </a:ext>
              </a:extLst>
            </p:cNvPr>
            <p:cNvSpPr/>
            <p:nvPr/>
          </p:nvSpPr>
          <p:spPr>
            <a:xfrm>
              <a:off x="885691" y="2027162"/>
              <a:ext cx="140970" cy="279930"/>
            </a:xfrm>
            <a:custGeom>
              <a:avLst/>
              <a:gdLst>
                <a:gd name="connsiteX0" fmla="*/ 0 w 140970"/>
                <a:gd name="connsiteY0" fmla="*/ 138817 h 279930"/>
                <a:gd name="connsiteX1" fmla="*/ 0 w 140970"/>
                <a:gd name="connsiteY1" fmla="*/ 279930 h 279930"/>
                <a:gd name="connsiteX2" fmla="*/ 140970 w 140970"/>
                <a:gd name="connsiteY2" fmla="*/ 279930 h 279930"/>
                <a:gd name="connsiteX3" fmla="*/ 140970 w 140970"/>
                <a:gd name="connsiteY3" fmla="*/ 138817 h 279930"/>
                <a:gd name="connsiteX4" fmla="*/ 60484 w 140970"/>
                <a:gd name="connsiteY4" fmla="*/ 138817 h 279930"/>
                <a:gd name="connsiteX5" fmla="*/ 140970 w 140970"/>
                <a:gd name="connsiteY5" fmla="*/ 60789 h 279930"/>
                <a:gd name="connsiteX6" fmla="*/ 140970 w 140970"/>
                <a:gd name="connsiteY6" fmla="*/ 0 h 279930"/>
                <a:gd name="connsiteX7" fmla="*/ 0 w 140970"/>
                <a:gd name="connsiteY7" fmla="*/ 138817 h 279930"/>
                <a:gd name="connsiteX8" fmla="*/ 121920 w 140970"/>
                <a:gd name="connsiteY8" fmla="*/ 43567 h 279930"/>
                <a:gd name="connsiteX9" fmla="*/ 41443 w 140970"/>
                <a:gd name="connsiteY9" fmla="*/ 138246 h 279930"/>
                <a:gd name="connsiteX10" fmla="*/ 40815 w 140970"/>
                <a:gd name="connsiteY10" fmla="*/ 157896 h 279930"/>
                <a:gd name="connsiteX11" fmla="*/ 121920 w 140970"/>
                <a:gd name="connsiteY11" fmla="*/ 157896 h 279930"/>
                <a:gd name="connsiteX12" fmla="*/ 121920 w 140970"/>
                <a:gd name="connsiteY12" fmla="*/ 260880 h 279930"/>
                <a:gd name="connsiteX13" fmla="*/ 19050 w 140970"/>
                <a:gd name="connsiteY13" fmla="*/ 260880 h 279930"/>
                <a:gd name="connsiteX14" fmla="*/ 19050 w 140970"/>
                <a:gd name="connsiteY14" fmla="*/ 139122 h 279930"/>
                <a:gd name="connsiteX15" fmla="*/ 121920 w 140970"/>
                <a:gd name="connsiteY15" fmla="*/ 20593 h 27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70" h="279930">
                  <a:moveTo>
                    <a:pt x="0" y="138817"/>
                  </a:moveTo>
                  <a:lnTo>
                    <a:pt x="0" y="279930"/>
                  </a:lnTo>
                  <a:lnTo>
                    <a:pt x="140970" y="279930"/>
                  </a:lnTo>
                  <a:lnTo>
                    <a:pt x="140970" y="138817"/>
                  </a:lnTo>
                  <a:lnTo>
                    <a:pt x="60484" y="138817"/>
                  </a:lnTo>
                  <a:cubicBezTo>
                    <a:pt x="61872" y="95355"/>
                    <a:pt x="97486" y="60828"/>
                    <a:pt x="140970" y="60789"/>
                  </a:cubicBezTo>
                  <a:lnTo>
                    <a:pt x="140970" y="0"/>
                  </a:lnTo>
                  <a:cubicBezTo>
                    <a:pt x="63947" y="-9"/>
                    <a:pt x="1176" y="61804"/>
                    <a:pt x="0" y="138817"/>
                  </a:cubicBezTo>
                  <a:close/>
                  <a:moveTo>
                    <a:pt x="121920" y="43567"/>
                  </a:moveTo>
                  <a:cubicBezTo>
                    <a:pt x="76202" y="52333"/>
                    <a:pt x="42729" y="91712"/>
                    <a:pt x="41443" y="138246"/>
                  </a:cubicBezTo>
                  <a:lnTo>
                    <a:pt x="40815" y="157896"/>
                  </a:lnTo>
                  <a:lnTo>
                    <a:pt x="121920" y="157896"/>
                  </a:lnTo>
                  <a:lnTo>
                    <a:pt x="121920" y="260880"/>
                  </a:lnTo>
                  <a:lnTo>
                    <a:pt x="19050" y="260880"/>
                  </a:lnTo>
                  <a:lnTo>
                    <a:pt x="19050" y="139122"/>
                  </a:lnTo>
                  <a:cubicBezTo>
                    <a:pt x="20255" y="79969"/>
                    <a:pt x="63526" y="30112"/>
                    <a:pt x="121920" y="205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72B7070-DB7C-49F4-8FF9-C968EE419C73}"/>
              </a:ext>
            </a:extLst>
          </p:cNvPr>
          <p:cNvGrpSpPr/>
          <p:nvPr/>
        </p:nvGrpSpPr>
        <p:grpSpPr>
          <a:xfrm>
            <a:off x="8229537" y="2865069"/>
            <a:ext cx="352625" cy="279634"/>
            <a:chOff x="-472852" y="1996096"/>
            <a:chExt cx="352625" cy="27963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33BF35-C0D6-4932-BB45-29D36EC513BB}"/>
                </a:ext>
              </a:extLst>
            </p:cNvPr>
            <p:cNvSpPr/>
            <p:nvPr/>
          </p:nvSpPr>
          <p:spPr>
            <a:xfrm>
              <a:off x="-472852" y="1996096"/>
              <a:ext cx="141008" cy="279634"/>
            </a:xfrm>
            <a:custGeom>
              <a:avLst/>
              <a:gdLst>
                <a:gd name="connsiteX0" fmla="*/ 0 w 141008"/>
                <a:gd name="connsiteY0" fmla="*/ 141103 h 279634"/>
                <a:gd name="connsiteX1" fmla="*/ 80496 w 141008"/>
                <a:gd name="connsiteY1" fmla="*/ 141103 h 279634"/>
                <a:gd name="connsiteX2" fmla="*/ 38 w 141008"/>
                <a:gd name="connsiteY2" fmla="*/ 219132 h 279634"/>
                <a:gd name="connsiteX3" fmla="*/ 38 w 141008"/>
                <a:gd name="connsiteY3" fmla="*/ 279635 h 279634"/>
                <a:gd name="connsiteX4" fmla="*/ 141008 w 141008"/>
                <a:gd name="connsiteY4" fmla="*/ 140818 h 279634"/>
                <a:gd name="connsiteX5" fmla="*/ 141008 w 141008"/>
                <a:gd name="connsiteY5" fmla="*/ 0 h 279634"/>
                <a:gd name="connsiteX6" fmla="*/ 38 w 141008"/>
                <a:gd name="connsiteY6" fmla="*/ 0 h 279634"/>
                <a:gd name="connsiteX7" fmla="*/ 19050 w 141008"/>
                <a:gd name="connsiteY7" fmla="*/ 19050 h 279634"/>
                <a:gd name="connsiteX8" fmla="*/ 121920 w 141008"/>
                <a:gd name="connsiteY8" fmla="*/ 19050 h 279634"/>
                <a:gd name="connsiteX9" fmla="*/ 121920 w 141008"/>
                <a:gd name="connsiteY9" fmla="*/ 140522 h 279634"/>
                <a:gd name="connsiteX10" fmla="*/ 19050 w 141008"/>
                <a:gd name="connsiteY10" fmla="*/ 259080 h 279634"/>
                <a:gd name="connsiteX11" fmla="*/ 19050 w 141008"/>
                <a:gd name="connsiteY11" fmla="*/ 236401 h 279634"/>
                <a:gd name="connsiteX12" fmla="*/ 99536 w 141008"/>
                <a:gd name="connsiteY12" fmla="*/ 141684 h 279634"/>
                <a:gd name="connsiteX13" fmla="*/ 100136 w 141008"/>
                <a:gd name="connsiteY13" fmla="*/ 122053 h 279634"/>
                <a:gd name="connsiteX14" fmla="*/ 19050 w 141008"/>
                <a:gd name="connsiteY14" fmla="*/ 122053 h 27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1008" h="279634">
                  <a:moveTo>
                    <a:pt x="0" y="141103"/>
                  </a:moveTo>
                  <a:lnTo>
                    <a:pt x="80496" y="141103"/>
                  </a:lnTo>
                  <a:cubicBezTo>
                    <a:pt x="79157" y="184576"/>
                    <a:pt x="43532" y="219127"/>
                    <a:pt x="38" y="219132"/>
                  </a:cubicBezTo>
                  <a:lnTo>
                    <a:pt x="38" y="279635"/>
                  </a:lnTo>
                  <a:cubicBezTo>
                    <a:pt x="77061" y="279644"/>
                    <a:pt x="139832" y="217831"/>
                    <a:pt x="141008" y="140818"/>
                  </a:cubicBezTo>
                  <a:lnTo>
                    <a:pt x="141008" y="0"/>
                  </a:lnTo>
                  <a:lnTo>
                    <a:pt x="38" y="0"/>
                  </a:lnTo>
                  <a:close/>
                  <a:moveTo>
                    <a:pt x="19050" y="19050"/>
                  </a:moveTo>
                  <a:lnTo>
                    <a:pt x="121920" y="19050"/>
                  </a:lnTo>
                  <a:lnTo>
                    <a:pt x="121920" y="140522"/>
                  </a:lnTo>
                  <a:cubicBezTo>
                    <a:pt x="120736" y="199689"/>
                    <a:pt x="77458" y="249565"/>
                    <a:pt x="19050" y="259080"/>
                  </a:cubicBezTo>
                  <a:lnTo>
                    <a:pt x="19050" y="236401"/>
                  </a:lnTo>
                  <a:cubicBezTo>
                    <a:pt x="64813" y="227682"/>
                    <a:pt x="98317" y="188254"/>
                    <a:pt x="99536" y="141684"/>
                  </a:cubicBezTo>
                  <a:lnTo>
                    <a:pt x="100136" y="122053"/>
                  </a:lnTo>
                  <a:lnTo>
                    <a:pt x="19050" y="12205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9038F9C-13AA-45E1-BE1A-82FE3465F12E}"/>
                </a:ext>
              </a:extLst>
            </p:cNvPr>
            <p:cNvSpPr/>
            <p:nvPr/>
          </p:nvSpPr>
          <p:spPr>
            <a:xfrm>
              <a:off x="-261197" y="1996096"/>
              <a:ext cx="140970" cy="279634"/>
            </a:xfrm>
            <a:custGeom>
              <a:avLst/>
              <a:gdLst>
                <a:gd name="connsiteX0" fmla="*/ 0 w 140970"/>
                <a:gd name="connsiteY0" fmla="*/ 0 h 279634"/>
                <a:gd name="connsiteX1" fmla="*/ 0 w 140970"/>
                <a:gd name="connsiteY1" fmla="*/ 141103 h 279634"/>
                <a:gd name="connsiteX2" fmla="*/ 80496 w 140970"/>
                <a:gd name="connsiteY2" fmla="*/ 141103 h 279634"/>
                <a:gd name="connsiteX3" fmla="*/ 0 w 140970"/>
                <a:gd name="connsiteY3" fmla="*/ 219132 h 279634"/>
                <a:gd name="connsiteX4" fmla="*/ 0 w 140970"/>
                <a:gd name="connsiteY4" fmla="*/ 279635 h 279634"/>
                <a:gd name="connsiteX5" fmla="*/ 140970 w 140970"/>
                <a:gd name="connsiteY5" fmla="*/ 140818 h 279634"/>
                <a:gd name="connsiteX6" fmla="*/ 140970 w 140970"/>
                <a:gd name="connsiteY6" fmla="*/ 0 h 279634"/>
                <a:gd name="connsiteX7" fmla="*/ 19050 w 140970"/>
                <a:gd name="connsiteY7" fmla="*/ 259080 h 279634"/>
                <a:gd name="connsiteX8" fmla="*/ 19050 w 140970"/>
                <a:gd name="connsiteY8" fmla="*/ 236382 h 279634"/>
                <a:gd name="connsiteX9" fmla="*/ 99536 w 140970"/>
                <a:gd name="connsiteY9" fmla="*/ 141713 h 279634"/>
                <a:gd name="connsiteX10" fmla="*/ 100165 w 140970"/>
                <a:gd name="connsiteY10" fmla="*/ 122053 h 279634"/>
                <a:gd name="connsiteX11" fmla="*/ 19050 w 140970"/>
                <a:gd name="connsiteY11" fmla="*/ 122053 h 279634"/>
                <a:gd name="connsiteX12" fmla="*/ 19050 w 140970"/>
                <a:gd name="connsiteY12" fmla="*/ 19050 h 279634"/>
                <a:gd name="connsiteX13" fmla="*/ 121920 w 140970"/>
                <a:gd name="connsiteY13" fmla="*/ 19050 h 279634"/>
                <a:gd name="connsiteX14" fmla="*/ 121920 w 140970"/>
                <a:gd name="connsiteY14" fmla="*/ 140522 h 279634"/>
                <a:gd name="connsiteX15" fmla="*/ 19050 w 140970"/>
                <a:gd name="connsiteY15" fmla="*/ 259080 h 27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970" h="279634">
                  <a:moveTo>
                    <a:pt x="0" y="0"/>
                  </a:moveTo>
                  <a:lnTo>
                    <a:pt x="0" y="141103"/>
                  </a:lnTo>
                  <a:lnTo>
                    <a:pt x="80496" y="141103"/>
                  </a:lnTo>
                  <a:cubicBezTo>
                    <a:pt x="79113" y="184572"/>
                    <a:pt x="43490" y="219103"/>
                    <a:pt x="0" y="219132"/>
                  </a:cubicBezTo>
                  <a:lnTo>
                    <a:pt x="0" y="279635"/>
                  </a:lnTo>
                  <a:cubicBezTo>
                    <a:pt x="77023" y="279644"/>
                    <a:pt x="139794" y="217831"/>
                    <a:pt x="140970" y="140818"/>
                  </a:cubicBezTo>
                  <a:lnTo>
                    <a:pt x="140970" y="0"/>
                  </a:lnTo>
                  <a:close/>
                  <a:moveTo>
                    <a:pt x="19050" y="259080"/>
                  </a:moveTo>
                  <a:lnTo>
                    <a:pt x="19050" y="236382"/>
                  </a:lnTo>
                  <a:cubicBezTo>
                    <a:pt x="64769" y="227621"/>
                    <a:pt x="98245" y="188245"/>
                    <a:pt x="99536" y="141713"/>
                  </a:cubicBezTo>
                  <a:lnTo>
                    <a:pt x="100165" y="122053"/>
                  </a:lnTo>
                  <a:lnTo>
                    <a:pt x="19050" y="122053"/>
                  </a:lnTo>
                  <a:lnTo>
                    <a:pt x="19050" y="19050"/>
                  </a:lnTo>
                  <a:lnTo>
                    <a:pt x="121920" y="19050"/>
                  </a:lnTo>
                  <a:lnTo>
                    <a:pt x="121920" y="140522"/>
                  </a:lnTo>
                  <a:cubicBezTo>
                    <a:pt x="120736" y="199689"/>
                    <a:pt x="77458" y="249565"/>
                    <a:pt x="19050" y="25908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A24B14B-547C-4731-95E5-31F673D70A16}"/>
              </a:ext>
            </a:extLst>
          </p:cNvPr>
          <p:cNvSpPr txBox="1"/>
          <p:nvPr/>
        </p:nvSpPr>
        <p:spPr>
          <a:xfrm>
            <a:off x="1045212" y="1833086"/>
            <a:ext cx="7053575" cy="2113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800" i="1" dirty="0">
                <a:latin typeface="+mj-lt"/>
              </a:rPr>
              <a:t>Decisions about how to document and share methods should be made when researchers are designing</a:t>
            </a:r>
            <a:r>
              <a:rPr lang="en-US" i="1" dirty="0">
                <a:latin typeface="+mj-lt"/>
              </a:rPr>
              <a:t> </a:t>
            </a:r>
            <a:r>
              <a:rPr lang="en-US" sz="1800" i="1" dirty="0">
                <a:latin typeface="+mj-lt"/>
              </a:rPr>
              <a:t>their</a:t>
            </a:r>
            <a:br>
              <a:rPr lang="en-US" sz="1800" i="1" dirty="0">
                <a:latin typeface="+mj-lt"/>
              </a:rPr>
            </a:br>
            <a:r>
              <a:rPr lang="en-US" sz="1800" i="1" dirty="0">
                <a:latin typeface="+mj-lt"/>
              </a:rPr>
              <a:t>experiments, not when they are writing their manuscripts</a:t>
            </a:r>
          </a:p>
          <a:p>
            <a:pPr marL="0" indent="0" algn="r">
              <a:lnSpc>
                <a:spcPct val="150000"/>
              </a:lnSpc>
              <a:buNone/>
            </a:pPr>
            <a:endParaRPr lang="en-US" sz="1800" dirty="0">
              <a:latin typeface="+mj-lt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1800" dirty="0" err="1">
                <a:latin typeface="+mj-lt"/>
              </a:rPr>
              <a:t>Teytelman</a:t>
            </a:r>
            <a:r>
              <a:rPr lang="en-US" sz="1800" dirty="0">
                <a:latin typeface="+mj-lt"/>
              </a:rPr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2659075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963963-3FB6-4AD4-BDF3-A9A3FF205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95" indent="-252095"/>
            <a:endParaRPr lang="en-US" dirty="0">
              <a:latin typeface="Verdana"/>
              <a:ea typeface="Verdana"/>
            </a:endParaRPr>
          </a:p>
          <a:p>
            <a:pPr marL="252095" indent="-252095"/>
            <a:endParaRPr lang="en-US" dirty="0">
              <a:latin typeface="Verdana"/>
              <a:ea typeface="Verdana"/>
            </a:endParaRPr>
          </a:p>
          <a:p>
            <a:pPr marL="252095" indent="-252095"/>
            <a:r>
              <a:rPr lang="en-US" dirty="0">
                <a:latin typeface="Verdana"/>
                <a:ea typeface="Verdana"/>
              </a:rPr>
              <a:t>Code</a:t>
            </a:r>
            <a:br>
              <a:rPr lang="en-US" dirty="0">
                <a:latin typeface="Verdana"/>
              </a:rPr>
            </a:br>
            <a:endParaRPr lang="en-US" dirty="0">
              <a:ea typeface="Verdana"/>
            </a:endParaRP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 More on working with code in Module 5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B0EA52-0DD2-4766-9151-988A0A00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</a:t>
            </a:r>
            <a:r>
              <a:rPr lang="en-US" dirty="0">
                <a:ea typeface="Verdana"/>
              </a:rPr>
              <a:t> documentation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A0C4C-B57A-4D4D-A3A3-6D9AC3542B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20</a:t>
            </a:fld>
            <a:endParaRPr lang="en-GB" dirty="0"/>
          </a:p>
        </p:txBody>
      </p:sp>
      <p:pic>
        <p:nvPicPr>
          <p:cNvPr id="6" name="Graphic 5" descr="Continuous Improvement outline">
            <a:extLst>
              <a:ext uri="{FF2B5EF4-FFF2-40B4-BE49-F238E27FC236}">
                <a16:creationId xmlns:a16="http://schemas.microsoft.com/office/drawing/2014/main" id="{9DB3FDE1-F23D-4DCF-B2F1-C6F50FF55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7" name="Graphic 6" descr="Programmer male outline">
            <a:extLst>
              <a:ext uri="{FF2B5EF4-FFF2-40B4-BE49-F238E27FC236}">
                <a16:creationId xmlns:a16="http://schemas.microsoft.com/office/drawing/2014/main" id="{52AE2F7C-EE7C-47A3-B26F-4A32A0585E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22219" y="238967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70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963963-3FB6-4AD4-BDF3-A9A3FF205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 </a:t>
            </a:r>
            <a:r>
              <a:rPr lang="en-GB" dirty="0"/>
              <a:t>ReadMe file</a:t>
            </a:r>
          </a:p>
          <a:p>
            <a:pPr marL="0" indent="0">
              <a:buNone/>
            </a:pPr>
            <a:r>
              <a:rPr lang="en-GB" dirty="0"/>
              <a:t>	Preparing a ReadMe file before starting research</a:t>
            </a:r>
            <a:br>
              <a:rPr lang="en-GB" dirty="0"/>
            </a:br>
            <a:r>
              <a:rPr lang="en-GB" dirty="0"/>
              <a:t>	offers a guideline while conducting and finishing</a:t>
            </a:r>
            <a:br>
              <a:rPr lang="en-GB" dirty="0"/>
            </a:br>
            <a:r>
              <a:rPr lang="en-GB" dirty="0"/>
              <a:t>	your research project!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will practice with writing a ReadMe file after the next coffee break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B0EA52-0DD2-4766-9151-988A0A00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Reusable –</a:t>
            </a:r>
            <a:r>
              <a:rPr lang="en-US" dirty="0">
                <a:ea typeface="Verdana"/>
              </a:rPr>
              <a:t> documentation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A0C4C-B57A-4D4D-A3A3-6D9AC3542B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21</a:t>
            </a:fld>
            <a:endParaRPr lang="en-GB" dirty="0"/>
          </a:p>
        </p:txBody>
      </p:sp>
      <p:pic>
        <p:nvPicPr>
          <p:cNvPr id="6" name="Graphic 5" descr="Continuous Improvement outline">
            <a:extLst>
              <a:ext uri="{FF2B5EF4-FFF2-40B4-BE49-F238E27FC236}">
                <a16:creationId xmlns:a16="http://schemas.microsoft.com/office/drawing/2014/main" id="{9DB3FDE1-F23D-4DCF-B2F1-C6F50FF55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318429"/>
            <a:ext cx="720000" cy="720000"/>
          </a:xfrm>
          <a:prstGeom prst="rect">
            <a:avLst/>
          </a:prstGeom>
        </p:spPr>
      </p:pic>
      <p:pic>
        <p:nvPicPr>
          <p:cNvPr id="8" name="Graphic 7" descr="Document outline">
            <a:extLst>
              <a:ext uri="{FF2B5EF4-FFF2-40B4-BE49-F238E27FC236}">
                <a16:creationId xmlns:a16="http://schemas.microsoft.com/office/drawing/2014/main" id="{458A1309-04AD-4CCD-898B-4B1B64D3E3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9247" y="2292576"/>
            <a:ext cx="944239" cy="94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93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802F7-9496-475A-B1E8-D01CDDDF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72" y="1368000"/>
            <a:ext cx="8398800" cy="3092400"/>
          </a:xfrm>
        </p:spPr>
        <p:txBody>
          <a:bodyPr/>
          <a:lstStyle/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F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Findable	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	</a:t>
            </a: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A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Accessible		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I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Interoperable	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R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Reusable</a:t>
            </a:r>
            <a:endParaRPr lang="en-GB" sz="1600" dirty="0">
              <a:ea typeface="Verdana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D012C-8DB2-44A4-87BD-62A95C7E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17731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2400" dirty="0"/>
              <a:t>Thinking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A7140-63DF-4AE9-B7C0-5191B4BF0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22</a:t>
            </a:fld>
            <a:endParaRPr lang="en-GB" dirty="0"/>
          </a:p>
        </p:txBody>
      </p:sp>
      <p:pic>
        <p:nvPicPr>
          <p:cNvPr id="19" name="Graphic 18" descr="Continuous Improvement outline">
            <a:extLst>
              <a:ext uri="{FF2B5EF4-FFF2-40B4-BE49-F238E27FC236}">
                <a16:creationId xmlns:a16="http://schemas.microsoft.com/office/drawing/2014/main" id="{D662C6B8-6437-4592-AFC1-67D7B2991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4217" y="3487350"/>
            <a:ext cx="720000" cy="720000"/>
          </a:xfrm>
          <a:prstGeom prst="rect">
            <a:avLst/>
          </a:prstGeom>
        </p:spPr>
      </p:pic>
      <p:pic>
        <p:nvPicPr>
          <p:cNvPr id="27" name="Graphic 26" descr="Door Open outline">
            <a:extLst>
              <a:ext uri="{FF2B5EF4-FFF2-40B4-BE49-F238E27FC236}">
                <a16:creationId xmlns:a16="http://schemas.microsoft.com/office/drawing/2014/main" id="{EB030A39-518E-4A42-A014-A318E1DDF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34217" y="1965266"/>
            <a:ext cx="720000" cy="720000"/>
          </a:xfrm>
          <a:prstGeom prst="rect">
            <a:avLst/>
          </a:prstGeom>
        </p:spPr>
      </p:pic>
      <p:pic>
        <p:nvPicPr>
          <p:cNvPr id="59" name="Graphic 58" descr="Magnifying glass outline">
            <a:extLst>
              <a:ext uri="{FF2B5EF4-FFF2-40B4-BE49-F238E27FC236}">
                <a16:creationId xmlns:a16="http://schemas.microsoft.com/office/drawing/2014/main" id="{FFA590B5-634B-4FDE-8366-4628595127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34217" y="1207376"/>
            <a:ext cx="720000" cy="720000"/>
          </a:xfrm>
          <a:prstGeom prst="rect">
            <a:avLst/>
          </a:prstGeom>
        </p:spPr>
      </p:pic>
      <p:pic>
        <p:nvPicPr>
          <p:cNvPr id="75" name="Graphic 74" descr="Plugged Unplugged outline">
            <a:extLst>
              <a:ext uri="{FF2B5EF4-FFF2-40B4-BE49-F238E27FC236}">
                <a16:creationId xmlns:a16="http://schemas.microsoft.com/office/drawing/2014/main" id="{3256FFD3-9654-4887-A340-45D73BF700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34217" y="2840295"/>
            <a:ext cx="720000" cy="7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DD54F4-6590-4238-A612-31E08D225928}"/>
              </a:ext>
            </a:extLst>
          </p:cNvPr>
          <p:cNvSpPr txBox="1"/>
          <p:nvPr/>
        </p:nvSpPr>
        <p:spPr>
          <a:xfrm>
            <a:off x="3524151" y="1104481"/>
            <a:ext cx="5537784" cy="3525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What will be the size of your dataset?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Who may access your dataset?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Choose repository that offers this access type and request DOI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Which file types will be used in your project?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Which conversions are needed to obtain universal file formats?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What is the user allowed to do with your work? Which license?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Prepare a draft ReadMe file and a draft metadata description</a:t>
            </a:r>
          </a:p>
          <a:p>
            <a:pPr marL="182563" indent="-182563">
              <a:lnSpc>
                <a:spcPct val="2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092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4FD51BB-98FE-4C91-A735-9A58B3AF79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+mj-lt"/>
              </a:rPr>
              <a:t>Research journal and ReadMe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GB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+mj-lt"/>
              </a:rPr>
              <a:t>Unprocessed/processed data</a:t>
            </a:r>
          </a:p>
          <a:p>
            <a:pPr marL="0" indent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None/>
            </a:pPr>
            <a:endParaRPr lang="en-GB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dirty="0">
                <a:latin typeface="+mj-lt"/>
              </a:rPr>
              <a:t>Version management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GB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dirty="0">
                <a:latin typeface="+mj-lt"/>
              </a:rPr>
              <a:t>Continuously update ReadMe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and metadata files, ask feedback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GB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dirty="0"/>
              <a:t>Checklist for finalizing a FAIR dataset</a:t>
            </a:r>
            <a:endParaRPr lang="en-US" dirty="0">
              <a:latin typeface="+mj-lt"/>
            </a:endParaRPr>
          </a:p>
          <a:p>
            <a:pPr marL="109728" indent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None/>
            </a:pPr>
            <a:r>
              <a:rPr lang="en-US" dirty="0">
                <a:latin typeface="+mj-lt"/>
              </a:rPr>
              <a:t>	</a:t>
            </a:r>
            <a:endParaRPr lang="nl-NL" dirty="0"/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FB7A86-F2E5-4A45-8CD2-84ED59FBF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2070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2800" dirty="0"/>
              <a:t>While conducting your research...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EF3FB-C90F-4D83-9798-E3F31E2876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23</a:t>
            </a:fld>
            <a:endParaRPr lang="en-GB" dirty="0"/>
          </a:p>
        </p:txBody>
      </p:sp>
      <p:pic>
        <p:nvPicPr>
          <p:cNvPr id="6" name="Graphic 5" descr="Quill outline">
            <a:extLst>
              <a:ext uri="{FF2B5EF4-FFF2-40B4-BE49-F238E27FC236}">
                <a16:creationId xmlns:a16="http://schemas.microsoft.com/office/drawing/2014/main" id="{5E6A576E-D065-42D7-82AA-D2CF1AF0F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8513" y="1252672"/>
            <a:ext cx="540000" cy="540000"/>
          </a:xfrm>
          <a:prstGeom prst="rect">
            <a:avLst/>
          </a:prstGeom>
        </p:spPr>
      </p:pic>
      <p:pic>
        <p:nvPicPr>
          <p:cNvPr id="8" name="Graphic 7" descr="Statistics outline">
            <a:extLst>
              <a:ext uri="{FF2B5EF4-FFF2-40B4-BE49-F238E27FC236}">
                <a16:creationId xmlns:a16="http://schemas.microsoft.com/office/drawing/2014/main" id="{695A8A26-44A8-4872-BFDE-050979C3B8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0421" y="1920947"/>
            <a:ext cx="540000" cy="540000"/>
          </a:xfrm>
          <a:prstGeom prst="rect">
            <a:avLst/>
          </a:prstGeom>
        </p:spPr>
      </p:pic>
      <p:pic>
        <p:nvPicPr>
          <p:cNvPr id="18" name="Graphic 17" descr="Layers Design outline">
            <a:extLst>
              <a:ext uri="{FF2B5EF4-FFF2-40B4-BE49-F238E27FC236}">
                <a16:creationId xmlns:a16="http://schemas.microsoft.com/office/drawing/2014/main" id="{230A3E67-1BB2-4929-8FE8-562923FD36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98513" y="2600379"/>
            <a:ext cx="540000" cy="540000"/>
          </a:xfrm>
          <a:prstGeom prst="rect">
            <a:avLst/>
          </a:prstGeom>
        </p:spPr>
      </p:pic>
      <p:pic>
        <p:nvPicPr>
          <p:cNvPr id="9" name="Graphic 8" descr="Clipboard Checked outline">
            <a:extLst>
              <a:ext uri="{FF2B5EF4-FFF2-40B4-BE49-F238E27FC236}">
                <a16:creationId xmlns:a16="http://schemas.microsoft.com/office/drawing/2014/main" id="{5F044125-85A3-4ECF-B30D-6088D63E39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98513" y="3910713"/>
            <a:ext cx="540000" cy="540000"/>
          </a:xfrm>
          <a:prstGeom prst="rect">
            <a:avLst/>
          </a:prstGeom>
        </p:spPr>
      </p:pic>
      <p:pic>
        <p:nvPicPr>
          <p:cNvPr id="7" name="Graphic 6" descr="Circles with arrows outline">
            <a:extLst>
              <a:ext uri="{FF2B5EF4-FFF2-40B4-BE49-F238E27FC236}">
                <a16:creationId xmlns:a16="http://schemas.microsoft.com/office/drawing/2014/main" id="{112E4C69-9CE0-4D6D-95AC-83E947198F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90421" y="3231672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490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088FCC-5281-44F4-80D6-446F0D0486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data</a:t>
            </a:r>
            <a:r>
              <a:rPr lang="en-US" dirty="0">
                <a:hlinkClick r:id="rId2"/>
              </a:rPr>
              <a:t>.library@wur</a:t>
            </a:r>
            <a:r>
              <a:rPr lang="en-US">
                <a:hlinkClick r:id="rId2"/>
              </a:rPr>
              <a:t>.nl</a:t>
            </a:r>
            <a:r>
              <a:rPr lang="en-US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9432AA-E109-49C1-9574-7235CA099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The Library can help!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3C3C0-8384-4491-AC1E-000BA9C7ED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463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F2CBB-AFDA-448B-9572-A9D53EAD9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25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574830-22D6-4C23-90C9-B266333BC018}"/>
              </a:ext>
            </a:extLst>
          </p:cNvPr>
          <p:cNvSpPr/>
          <p:nvPr/>
        </p:nvSpPr>
        <p:spPr>
          <a:xfrm>
            <a:off x="4254606" y="1789301"/>
            <a:ext cx="335572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algn="ctr"/>
            <a:r>
              <a:rPr lang="en-GB" sz="3200" dirty="0">
                <a:latin typeface="+mj-lt"/>
              </a:rPr>
              <a:t>Please be back</a:t>
            </a:r>
          </a:p>
          <a:p>
            <a:pPr marL="109728" algn="ctr"/>
            <a:r>
              <a:rPr lang="en-GB" sz="3200">
                <a:latin typeface="+mj-lt"/>
              </a:rPr>
              <a:t>at 11:20</a:t>
            </a:r>
            <a:endParaRPr lang="en-GB" sz="3200" dirty="0"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D1D97A-2787-484A-AC58-45E490DB62BD}"/>
              </a:ext>
            </a:extLst>
          </p:cNvPr>
          <p:cNvSpPr/>
          <p:nvPr/>
        </p:nvSpPr>
        <p:spPr>
          <a:xfrm>
            <a:off x="-446399" y="4803160"/>
            <a:ext cx="9143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/>
              <a:t>"coffee with milk", an icon from Noun Project, color #0066cc</a:t>
            </a:r>
          </a:p>
          <a:p>
            <a:pPr algn="r"/>
            <a:r>
              <a:rPr lang="en-GB" sz="700">
                <a:hlinkClick r:id="rId2"/>
              </a:rPr>
              <a:t>https</a:t>
            </a:r>
            <a:r>
              <a:rPr lang="en-GB" sz="700" dirty="0">
                <a:hlinkClick r:id="rId2"/>
              </a:rPr>
              <a:t>://commons.wikimedia.org/wiki/File:Noun_coffee_with_milk_2695655</a:t>
            </a:r>
            <a:r>
              <a:rPr lang="en-GB" sz="700">
                <a:hlinkClick r:id="rId2"/>
              </a:rPr>
              <a:t>.svg</a:t>
            </a:r>
            <a:r>
              <a:rPr lang="en-GB" sz="800"/>
              <a:t> </a:t>
            </a:r>
            <a:endParaRPr lang="en-GB" sz="700" dirty="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83E0B80-3E2B-4DAC-9ECF-544BF16A1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209" y="1339215"/>
            <a:ext cx="1876426" cy="187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4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09F5DE-30B5-436B-92D9-9E233B0A26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/>
              <a:t>Explanation on how to prepare FAIR datasets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>
                <a:sym typeface="Symbol" panose="05050102010706020507" pitchFamily="18" charset="2"/>
              </a:rPr>
              <a:t> Thinking ahead!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GB" sz="1800" dirty="0">
                <a:latin typeface="+mj-lt"/>
              </a:rPr>
              <a:t>Data management begins before starting your project</a:t>
            </a:r>
            <a:endParaRPr lang="en-US" sz="18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C73110-569D-4E51-943B-D7D72EC90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 dirty="0"/>
              <a:t>From concepts to practice: FAIR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8BC3E-E49C-4FE5-92A6-EAEB4694E2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3</a:t>
            </a:fld>
            <a:endParaRPr lang="en-GB" dirty="0"/>
          </a:p>
        </p:txBody>
      </p:sp>
      <p:pic>
        <p:nvPicPr>
          <p:cNvPr id="5" name="Graphic 4" descr="Head with gears outline">
            <a:extLst>
              <a:ext uri="{FF2B5EF4-FFF2-40B4-BE49-F238E27FC236}">
                <a16:creationId xmlns:a16="http://schemas.microsoft.com/office/drawing/2014/main" id="{8F288357-36C7-439F-95E8-F096917B1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6651" y="1999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52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802F7-9496-475A-B1E8-D01CDDDF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F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Findable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A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Accessible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I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Interoperable	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R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Reusable</a:t>
            </a:r>
            <a:endParaRPr lang="en-GB" sz="1600" dirty="0">
              <a:ea typeface="Verdana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D012C-8DB2-44A4-87BD-62A95C7E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 dirty="0"/>
              <a:t>From concepts to practice: FAIR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A7140-63DF-4AE9-B7C0-5191B4BF0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4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C0ED8-C55A-4051-A80E-902AA6DF7A89}"/>
              </a:ext>
            </a:extLst>
          </p:cNvPr>
          <p:cNvSpPr/>
          <p:nvPr/>
        </p:nvSpPr>
        <p:spPr>
          <a:xfrm>
            <a:off x="659386" y="4506081"/>
            <a:ext cx="8038214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09220" algn="r"/>
            <a:r>
              <a:rPr lang="en-GB" sz="900" dirty="0"/>
              <a:t>More background:</a:t>
            </a:r>
            <a:endParaRPr lang="en-GB" sz="900" dirty="0">
              <a:cs typeface="Calibri" pitchFamily="34" charset="0"/>
              <a:hlinkClick r:id="rId2"/>
            </a:endParaRPr>
          </a:p>
          <a:p>
            <a:pPr algn="r"/>
            <a:r>
              <a:rPr lang="en-GB" sz="900" dirty="0">
                <a:latin typeface="Calibri"/>
                <a:cs typeface="Calibri"/>
              </a:rPr>
              <a:t>Wilkinson M.D.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Dumontier M.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 err="1">
                <a:latin typeface="Calibri"/>
                <a:cs typeface="Calibri"/>
              </a:rPr>
              <a:t>Aalbersberg</a:t>
            </a:r>
            <a:r>
              <a:rPr lang="en-GB" sz="900" dirty="0">
                <a:latin typeface="Calibri"/>
                <a:cs typeface="Calibri"/>
              </a:rPr>
              <a:t> I.J.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Appleton G.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Axton M.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 err="1">
                <a:latin typeface="Calibri"/>
                <a:cs typeface="Calibri"/>
              </a:rPr>
              <a:t>Baak</a:t>
            </a:r>
            <a:r>
              <a:rPr lang="en-GB" sz="900" dirty="0">
                <a:latin typeface="Calibri"/>
                <a:cs typeface="Calibri"/>
              </a:rPr>
              <a:t> A.</a:t>
            </a:r>
            <a:r>
              <a:rPr lang="en-GB" sz="900" i="1" dirty="0">
                <a:latin typeface="Calibri"/>
                <a:cs typeface="Calibri"/>
              </a:rPr>
              <a:t>, et al.</a:t>
            </a:r>
            <a:r>
              <a:rPr lang="en-GB" sz="900" dirty="0">
                <a:latin typeface="Calibri"/>
                <a:cs typeface="Calibri"/>
              </a:rPr>
              <a:t> (2016). The FAIR Guiding Principles for</a:t>
            </a:r>
            <a:br>
              <a:rPr lang="en-GB" sz="900" dirty="0">
                <a:latin typeface="Calibri"/>
                <a:cs typeface="Calibri"/>
              </a:rPr>
            </a:br>
            <a:r>
              <a:rPr lang="en-GB" sz="900" dirty="0">
                <a:latin typeface="Calibri"/>
                <a:cs typeface="Calibri"/>
              </a:rPr>
              <a:t>scientific data management and stewardship</a:t>
            </a:r>
            <a:r>
              <a:rPr lang="en-GB" sz="900" i="1" dirty="0">
                <a:latin typeface="Calibri"/>
                <a:cs typeface="Calibri"/>
              </a:rPr>
              <a:t>. </a:t>
            </a:r>
            <a:r>
              <a:rPr lang="en-GB" sz="900" dirty="0">
                <a:latin typeface="Calibri"/>
                <a:cs typeface="Calibri"/>
              </a:rPr>
              <a:t>Scientific Data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3(1),</a:t>
            </a:r>
            <a:r>
              <a:rPr lang="en-GB" sz="900" i="1" dirty="0">
                <a:latin typeface="Calibri"/>
                <a:cs typeface="Calibri"/>
              </a:rPr>
              <a:t> </a:t>
            </a:r>
            <a:r>
              <a:rPr lang="en-GB" sz="900" dirty="0">
                <a:latin typeface="Calibri"/>
                <a:cs typeface="Calibri"/>
              </a:rPr>
              <a:t>160018</a:t>
            </a:r>
            <a:r>
              <a:rPr lang="en-GB" sz="900" i="1" dirty="0">
                <a:latin typeface="Calibri"/>
                <a:cs typeface="Calibri"/>
              </a:rPr>
              <a:t>–</a:t>
            </a:r>
            <a:r>
              <a:rPr lang="en-GB" sz="900" dirty="0">
                <a:latin typeface="Calibri"/>
                <a:cs typeface="Calibri"/>
              </a:rPr>
              <a:t>160019</a:t>
            </a:r>
            <a:r>
              <a:rPr lang="en-GB" sz="900" i="1" dirty="0">
                <a:latin typeface="Calibri"/>
                <a:cs typeface="Calibri"/>
              </a:rPr>
              <a:t>. </a:t>
            </a:r>
            <a:r>
              <a:rPr lang="en-GB" sz="900" u="sng" dirty="0">
                <a:latin typeface="Calibri"/>
                <a:cs typeface="Calibri"/>
                <a:hlinkClick r:id="rId3"/>
              </a:rPr>
              <a:t>https://doi.org/10.1038/sdata.2016.18</a:t>
            </a:r>
            <a:r>
              <a:rPr lang="en-GB" sz="900" dirty="0">
                <a:latin typeface="Calibri"/>
                <a:cs typeface="Calibri"/>
              </a:rPr>
              <a:t> </a:t>
            </a:r>
          </a:p>
          <a:p>
            <a:pPr algn="r"/>
            <a:r>
              <a:rPr lang="en-GB" sz="900" dirty="0">
                <a:latin typeface="Calibri"/>
                <a:cs typeface="Calibri"/>
                <a:hlinkClick r:id="rId4"/>
              </a:rPr>
              <a:t>http://www.copdess.org/enabling-fair-data-project/commitment-to-enabling-fair-data-in-the-earth-space-and-environmental-sciences/</a:t>
            </a:r>
            <a:endParaRPr lang="en-GB" sz="900" dirty="0">
              <a:latin typeface="Calibri"/>
              <a:cs typeface="Calibri"/>
            </a:endParaRPr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AE2EB10E-2648-49B2-B7AA-BD97DB0E8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18545" y="3487350"/>
            <a:ext cx="720000" cy="720000"/>
          </a:xfrm>
          <a:prstGeom prst="rect">
            <a:avLst/>
          </a:prstGeom>
        </p:spPr>
      </p:pic>
      <p:pic>
        <p:nvPicPr>
          <p:cNvPr id="12" name="Graphic 11" descr="Door Open outline">
            <a:extLst>
              <a:ext uri="{FF2B5EF4-FFF2-40B4-BE49-F238E27FC236}">
                <a16:creationId xmlns:a16="http://schemas.microsoft.com/office/drawing/2014/main" id="{C5C949B5-3061-4211-9BE6-F4C37514C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18545" y="1965266"/>
            <a:ext cx="720000" cy="720000"/>
          </a:xfrm>
          <a:prstGeom prst="rect">
            <a:avLst/>
          </a:prstGeom>
        </p:spPr>
      </p:pic>
      <p:pic>
        <p:nvPicPr>
          <p:cNvPr id="13" name="Graphic 12" descr="Magnifying glass outline">
            <a:extLst>
              <a:ext uri="{FF2B5EF4-FFF2-40B4-BE49-F238E27FC236}">
                <a16:creationId xmlns:a16="http://schemas.microsoft.com/office/drawing/2014/main" id="{6857694A-2CFC-4FBE-B120-8DCFE46EB4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18545" y="1207376"/>
            <a:ext cx="720000" cy="720000"/>
          </a:xfrm>
          <a:prstGeom prst="rect">
            <a:avLst/>
          </a:prstGeom>
        </p:spPr>
      </p:pic>
      <p:pic>
        <p:nvPicPr>
          <p:cNvPr id="14" name="Graphic 13" descr="Plugged Unplugged outline">
            <a:extLst>
              <a:ext uri="{FF2B5EF4-FFF2-40B4-BE49-F238E27FC236}">
                <a16:creationId xmlns:a16="http://schemas.microsoft.com/office/drawing/2014/main" id="{4D5DD5DA-9B2F-4C47-A8A8-1D42ED4573F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18545" y="2840295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7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4CE4839-6C5F-4572-9373-57AEE1F1B1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Need an identifier: DOI</a:t>
            </a:r>
          </a:p>
          <a:p>
            <a:pPr>
              <a:lnSpc>
                <a:spcPct val="150000"/>
              </a:lnSpc>
            </a:pPr>
            <a:r>
              <a:rPr lang="en-GB" dirty="0"/>
              <a:t>Registered in a searchable resource</a:t>
            </a:r>
          </a:p>
          <a:p>
            <a:pPr>
              <a:lnSpc>
                <a:spcPct val="150000"/>
              </a:lnSpc>
            </a:pPr>
            <a:r>
              <a:rPr lang="en-GB" dirty="0"/>
              <a:t>Metadata contain attributes that can be used in searches</a:t>
            </a:r>
          </a:p>
          <a:p>
            <a:pPr>
              <a:lnSpc>
                <a:spcPct val="150000"/>
              </a:lnSpc>
            </a:pPr>
            <a:r>
              <a:rPr lang="en-GB" dirty="0"/>
              <a:t>Register paper/report AND dataset in PURE (irrespective of access)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976654-4AE3-4484-A95F-4851AD294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Findable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C8B45-BC6C-4322-898B-8F5402A3F1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5</a:t>
            </a:fld>
            <a:endParaRPr lang="en-GB" dirty="0"/>
          </a:p>
        </p:txBody>
      </p:sp>
      <p:pic>
        <p:nvPicPr>
          <p:cNvPr id="5" name="Graphic 4" descr="Fingerprint outline">
            <a:extLst>
              <a:ext uri="{FF2B5EF4-FFF2-40B4-BE49-F238E27FC236}">
                <a16:creationId xmlns:a16="http://schemas.microsoft.com/office/drawing/2014/main" id="{2789DDDF-88A4-4B4C-B8D3-0F916E2EA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87656" y="1672009"/>
            <a:ext cx="720000" cy="720000"/>
          </a:xfrm>
          <a:prstGeom prst="rect">
            <a:avLst/>
          </a:prstGeom>
        </p:spPr>
      </p:pic>
      <p:pic>
        <p:nvPicPr>
          <p:cNvPr id="6" name="Graphic 5" descr="Magnifying glass outline">
            <a:extLst>
              <a:ext uri="{FF2B5EF4-FFF2-40B4-BE49-F238E27FC236}">
                <a16:creationId xmlns:a16="http://schemas.microsoft.com/office/drawing/2014/main" id="{FCA0DC28-7F49-4D4C-8142-FCA94A6A2C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5718B5F-D3B7-404D-B1F3-D0157AFE9798}"/>
              </a:ext>
            </a:extLst>
          </p:cNvPr>
          <p:cNvSpPr/>
          <p:nvPr/>
        </p:nvSpPr>
        <p:spPr>
          <a:xfrm>
            <a:off x="3843066" y="4773600"/>
            <a:ext cx="4854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algn="r"/>
            <a:r>
              <a:rPr lang="en-GB" sz="900" dirty="0">
                <a:hlinkClick r:id="rId6"/>
              </a:rPr>
              <a:t>https://www.doi.org/</a:t>
            </a:r>
            <a:r>
              <a:rPr lang="en-GB" sz="900" dirty="0"/>
              <a:t>; </a:t>
            </a:r>
          </a:p>
          <a:p>
            <a:pPr marL="109728" algn="r"/>
            <a:r>
              <a:rPr lang="en-GB" sz="900" dirty="0">
                <a:hlinkClick r:id="rId7"/>
              </a:rPr>
              <a:t>https://www.wur.nl/en/library/researchers/research-impact/make-your-wur-output-visible.htm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7446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BA4C99C-FC67-42BB-8A30-E38F7E68C24B}"/>
              </a:ext>
            </a:extLst>
          </p:cNvPr>
          <p:cNvSpPr/>
          <p:nvPr/>
        </p:nvSpPr>
        <p:spPr>
          <a:xfrm>
            <a:off x="435163" y="3010845"/>
            <a:ext cx="8440654" cy="63057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71662F-0D25-46EF-BEFC-5740A16754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GB" sz="1800" dirty="0">
                <a:latin typeface="+mj-lt"/>
              </a:rPr>
              <a:t>Accessible in time			</a:t>
            </a:r>
            <a:r>
              <a:rPr lang="en-GB" dirty="0">
                <a:latin typeface="+mj-lt"/>
              </a:rPr>
              <a:t>Lo</a:t>
            </a:r>
            <a:r>
              <a:rPr lang="en-GB" sz="1800" dirty="0">
                <a:latin typeface="+mj-lt"/>
              </a:rPr>
              <a:t>ng-term (&gt;10 years)</a:t>
            </a:r>
            <a:br>
              <a:rPr lang="en-GB" sz="1800" dirty="0">
                <a:latin typeface="+mj-lt"/>
              </a:rPr>
            </a:br>
            <a:r>
              <a:rPr lang="en-GB" sz="1800" dirty="0">
                <a:latin typeface="+mj-lt"/>
              </a:rPr>
              <a:t>					storage of data</a:t>
            </a: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GB" sz="1800" dirty="0">
                <a:latin typeface="+mj-lt"/>
              </a:rPr>
              <a:t>Accessible in location			</a:t>
            </a:r>
            <a:r>
              <a:rPr lang="en-GB" dirty="0">
                <a:latin typeface="+mj-lt"/>
              </a:rPr>
              <a:t>Clear storage location 						(physical or digitally/online)</a:t>
            </a:r>
            <a:endParaRPr lang="en-GB" sz="1800" dirty="0">
              <a:latin typeface="+mj-lt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GB" sz="1800" dirty="0">
                <a:latin typeface="+mj-lt"/>
              </a:rPr>
              <a:t>Accessible to whom			Open/restricted/closed access</a:t>
            </a:r>
            <a:br>
              <a:rPr lang="en-GB" dirty="0">
                <a:latin typeface="+mj-lt"/>
              </a:rPr>
            </a:br>
            <a:endParaRPr lang="en-GB" dirty="0">
              <a:latin typeface="+mj-lt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GB" sz="1800" dirty="0">
                <a:latin typeface="+mj-lt"/>
              </a:rPr>
              <a:t>Accessible in language?</a:t>
            </a:r>
            <a:br>
              <a:rPr lang="en-GB" sz="1800" dirty="0">
                <a:latin typeface="+mj-lt"/>
              </a:rPr>
            </a:br>
            <a:endParaRPr lang="en-GB" dirty="0"/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6</a:t>
            </a:fld>
            <a:endParaRPr lang="en-GB" dirty="0"/>
          </a:p>
        </p:txBody>
      </p:sp>
      <p:pic>
        <p:nvPicPr>
          <p:cNvPr id="5" name="Graphic 4" descr="Globe outline">
            <a:extLst>
              <a:ext uri="{FF2B5EF4-FFF2-40B4-BE49-F238E27FC236}">
                <a16:creationId xmlns:a16="http://schemas.microsoft.com/office/drawing/2014/main" id="{7B81FF00-D5D5-4827-8438-A2C87C4E2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08766" y="2085607"/>
            <a:ext cx="720000" cy="720000"/>
          </a:xfrm>
          <a:prstGeom prst="rect">
            <a:avLst/>
          </a:prstGeom>
        </p:spPr>
      </p:pic>
      <p:pic>
        <p:nvPicPr>
          <p:cNvPr id="6" name="Graphic 5" descr="History outline">
            <a:extLst>
              <a:ext uri="{FF2B5EF4-FFF2-40B4-BE49-F238E27FC236}">
                <a16:creationId xmlns:a16="http://schemas.microsoft.com/office/drawing/2014/main" id="{5D37CE55-CED0-4D22-8E08-4AA3FF3938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08766" y="1200829"/>
            <a:ext cx="720000" cy="720000"/>
          </a:xfrm>
          <a:prstGeom prst="rect">
            <a:avLst/>
          </a:prstGeom>
        </p:spPr>
      </p:pic>
      <p:pic>
        <p:nvPicPr>
          <p:cNvPr id="9" name="Graphic 8" descr="Door Open outline">
            <a:extLst>
              <a:ext uri="{FF2B5EF4-FFF2-40B4-BE49-F238E27FC236}">
                <a16:creationId xmlns:a16="http://schemas.microsoft.com/office/drawing/2014/main" id="{6169D5F6-E757-482F-836A-A459E9C8AF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15" name="Graphic 14" descr="Users outline">
            <a:extLst>
              <a:ext uri="{FF2B5EF4-FFF2-40B4-BE49-F238E27FC236}">
                <a16:creationId xmlns:a16="http://schemas.microsoft.com/office/drawing/2014/main" id="{7BFAA5CA-1AE4-481D-8731-8991B8E62E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08766" y="3021703"/>
            <a:ext cx="720000" cy="720000"/>
          </a:xfrm>
          <a:prstGeom prst="rect">
            <a:avLst/>
          </a:prstGeom>
        </p:spPr>
      </p:pic>
      <p:pic>
        <p:nvPicPr>
          <p:cNvPr id="8" name="Graphic 7" descr="Chat outline">
            <a:extLst>
              <a:ext uri="{FF2B5EF4-FFF2-40B4-BE49-F238E27FC236}">
                <a16:creationId xmlns:a16="http://schemas.microsoft.com/office/drawing/2014/main" id="{FCC972E3-706B-4139-A4C5-FD90E33ADF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08766" y="384844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5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E15D62F-8F29-49D2-AD5E-2614DA5A31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800" dirty="0">
                <a:latin typeface="+mj-lt"/>
              </a:rPr>
              <a:t>Open access				To all</a:t>
            </a:r>
          </a:p>
          <a:p>
            <a:endParaRPr lang="en-GB" sz="1800" dirty="0">
              <a:latin typeface="+mj-lt"/>
            </a:endParaRPr>
          </a:p>
          <a:p>
            <a:r>
              <a:rPr lang="en-GB" dirty="0">
                <a:latin typeface="+mj-lt"/>
              </a:rPr>
              <a:t>R</a:t>
            </a:r>
            <a:r>
              <a:rPr lang="en-GB" sz="1800" dirty="0">
                <a:latin typeface="+mj-lt"/>
              </a:rPr>
              <a:t>estricted access			To selected groups</a:t>
            </a:r>
          </a:p>
          <a:p>
            <a:endParaRPr lang="en-GB" sz="1800" dirty="0">
              <a:latin typeface="+mj-lt"/>
            </a:endParaRPr>
          </a:p>
          <a:p>
            <a:r>
              <a:rPr lang="en-GB" dirty="0">
                <a:latin typeface="+mj-lt"/>
              </a:rPr>
              <a:t>C</a:t>
            </a:r>
            <a:r>
              <a:rPr lang="en-GB" sz="1800" dirty="0">
                <a:latin typeface="+mj-lt"/>
              </a:rPr>
              <a:t>losed access			Only accessible in specific 					cases, GDPR applies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sym typeface="Symbol" panose="05050102010706020507" pitchFamily="18" charset="2"/>
              </a:rPr>
              <a:t> Flowchart Data Sharing @ WUR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1B0DF7-A3A2-4D4F-94B9-08C41731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Accessible – to whom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15D9F-BAE0-40D8-8011-AA6EBD11DA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041FD8-A6DE-44BA-9AE9-4E45E9D2C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60766" y="1219646"/>
            <a:ext cx="416000" cy="720000"/>
          </a:xfrm>
          <a:prstGeom prst="rect">
            <a:avLst/>
          </a:prstGeom>
        </p:spPr>
      </p:pic>
      <p:pic>
        <p:nvPicPr>
          <p:cNvPr id="8" name="Graphic 7" descr="Lock outline">
            <a:extLst>
              <a:ext uri="{FF2B5EF4-FFF2-40B4-BE49-F238E27FC236}">
                <a16:creationId xmlns:a16="http://schemas.microsoft.com/office/drawing/2014/main" id="{0DB83087-04E0-4437-BA1A-78C952B574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08766" y="2036031"/>
            <a:ext cx="720000" cy="720000"/>
          </a:xfrm>
          <a:prstGeom prst="rect">
            <a:avLst/>
          </a:prstGeom>
        </p:spPr>
      </p:pic>
      <p:pic>
        <p:nvPicPr>
          <p:cNvPr id="11" name="Graphic 10" descr="Forbidden with solid fill">
            <a:extLst>
              <a:ext uri="{FF2B5EF4-FFF2-40B4-BE49-F238E27FC236}">
                <a16:creationId xmlns:a16="http://schemas.microsoft.com/office/drawing/2014/main" id="{B868C001-9BE6-4887-AE57-4D5C3874C6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08766" y="2948802"/>
            <a:ext cx="720000" cy="720000"/>
          </a:xfrm>
          <a:prstGeom prst="rect">
            <a:avLst/>
          </a:prstGeom>
        </p:spPr>
      </p:pic>
      <p:pic>
        <p:nvPicPr>
          <p:cNvPr id="12" name="Graphic 11" descr="Door Open outline">
            <a:extLst>
              <a:ext uri="{FF2B5EF4-FFF2-40B4-BE49-F238E27FC236}">
                <a16:creationId xmlns:a16="http://schemas.microsoft.com/office/drawing/2014/main" id="{1CBC0330-3448-4364-9694-6BD31D8B99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9B5B9B3-8232-4FC8-B790-C6A190CD4DA3}"/>
              </a:ext>
            </a:extLst>
          </p:cNvPr>
          <p:cNvSpPr/>
          <p:nvPr/>
        </p:nvSpPr>
        <p:spPr>
          <a:xfrm>
            <a:off x="2192942" y="4636036"/>
            <a:ext cx="649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>
                <a:hlinkClick r:id="rId10"/>
              </a:rPr>
              <a:t>https://www.openaccess.nl/</a:t>
            </a:r>
            <a:r>
              <a:rPr lang="en-GB" sz="900" dirty="0"/>
              <a:t>;</a:t>
            </a:r>
            <a:br>
              <a:rPr lang="en-GB" sz="900" dirty="0"/>
            </a:br>
            <a:r>
              <a:rPr lang="en-GB" sz="900" dirty="0">
                <a:hlinkClick r:id="rId11"/>
              </a:rPr>
              <a:t>https://www.wur.nl/en/value-creation-cooperation/collaborating-with-wur-1/wdcc/research-data-management-wdcc/finishing/data-sharing-and-guidelines.htm</a:t>
            </a:r>
            <a:r>
              <a:rPr lang="en-GB" sz="900" dirty="0"/>
              <a:t> </a:t>
            </a:r>
          </a:p>
        </p:txBody>
      </p:sp>
      <p:pic>
        <p:nvPicPr>
          <p:cNvPr id="14" name="Graphic 13" descr="Users outline">
            <a:extLst>
              <a:ext uri="{FF2B5EF4-FFF2-40B4-BE49-F238E27FC236}">
                <a16:creationId xmlns:a16="http://schemas.microsoft.com/office/drawing/2014/main" id="{5B64D59B-C78D-4A2D-9F92-D997944282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286713" y="28427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16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71662F-0D25-46EF-BEFC-5740A16754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+mj-lt"/>
              </a:rPr>
              <a:t>Consider: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+mj-lt"/>
              </a:rPr>
              <a:t>Size of your dataset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Open access/restricted access</a:t>
            </a:r>
          </a:p>
          <a:p>
            <a:pPr>
              <a:lnSpc>
                <a:spcPct val="100000"/>
              </a:lnSpc>
            </a:pPr>
            <a:r>
              <a:rPr lang="en-GB" dirty="0"/>
              <a:t>Options to choose from: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4TU.ResearchData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DANS-EASY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W: drive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sym typeface="Symbol" panose="05050102010706020507" pitchFamily="18" charset="2"/>
              </a:rPr>
              <a:t> Examples will follow in Module 6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Accessible – c</a:t>
            </a:r>
            <a:r>
              <a:rPr lang="en-GB" dirty="0">
                <a:latin typeface="+mj-lt"/>
              </a:rPr>
              <a:t>hoosing a data repository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8</a:t>
            </a:fld>
            <a:endParaRPr lang="en-GB" dirty="0"/>
          </a:p>
        </p:txBody>
      </p:sp>
      <p:pic>
        <p:nvPicPr>
          <p:cNvPr id="5" name="Graphic 4" descr="Door Open outline">
            <a:extLst>
              <a:ext uri="{FF2B5EF4-FFF2-40B4-BE49-F238E27FC236}">
                <a16:creationId xmlns:a16="http://schemas.microsoft.com/office/drawing/2014/main" id="{71D3B150-34AA-487F-9142-4A1E686B2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9B02E8E-DE56-4666-880E-85834A0B29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72000" y="2630493"/>
            <a:ext cx="3189042" cy="9567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912D268-C537-4B95-B69B-7887CD4E0B76}"/>
              </a:ext>
            </a:extLst>
          </p:cNvPr>
          <p:cNvSpPr/>
          <p:nvPr/>
        </p:nvSpPr>
        <p:spPr>
          <a:xfrm>
            <a:off x="6697370" y="4773600"/>
            <a:ext cx="1991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algn="r"/>
            <a:r>
              <a:rPr lang="en-GB" sz="900" dirty="0">
                <a:hlinkClick r:id="rId6"/>
              </a:rPr>
              <a:t>https://data.4tu.nl/portal</a:t>
            </a:r>
            <a:endParaRPr lang="en-GB" sz="900" dirty="0"/>
          </a:p>
          <a:p>
            <a:pPr marL="109728" algn="r"/>
            <a:r>
              <a:rPr lang="en-GB" sz="900" dirty="0">
                <a:hlinkClick r:id="rId7"/>
              </a:rPr>
              <a:t>https://easy.dans.knaw.nl/ui/home</a:t>
            </a:r>
            <a:endParaRPr lang="en-GB" sz="900" dirty="0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82E2C481-7240-415E-8C3C-EEFFEA21C1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6397" y="3610896"/>
            <a:ext cx="1893536" cy="58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73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E1E740-D889-426B-BF1E-8B12526463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+mj-lt"/>
              </a:rPr>
              <a:t>Which file types are still readable many years from now?</a:t>
            </a:r>
          </a:p>
          <a:p>
            <a:pPr marL="0" indent="0">
              <a:lnSpc>
                <a:spcPct val="100000"/>
              </a:lnSpc>
              <a:buNone/>
              <a:tabLst>
                <a:tab pos="355600" algn="l"/>
              </a:tabLst>
            </a:pPr>
            <a:r>
              <a:rPr lang="en-GB" sz="1800" dirty="0">
                <a:latin typeface="+mj-lt"/>
                <a:sym typeface="Symbol" panose="05050102010706020507" pitchFamily="18" charset="2"/>
              </a:rPr>
              <a:t>	</a:t>
            </a:r>
            <a:r>
              <a:rPr lang="en-GB" sz="1800" dirty="0">
                <a:latin typeface="+mj-lt"/>
              </a:rPr>
              <a:t>Preferred file formats</a:t>
            </a:r>
          </a:p>
          <a:p>
            <a:pPr marL="0" indent="0" defTabSz="874713">
              <a:lnSpc>
                <a:spcPct val="100000"/>
              </a:lnSpc>
              <a:buNone/>
              <a:tabLst>
                <a:tab pos="355600" algn="l"/>
              </a:tabLst>
            </a:pPr>
            <a:r>
              <a:rPr lang="en-GB" sz="1600" dirty="0">
                <a:latin typeface="+mj-lt"/>
              </a:rPr>
              <a:t>	E.g. use:			Do not use:</a:t>
            </a:r>
          </a:p>
          <a:p>
            <a:pPr marL="0" indent="0" defTabSz="350838">
              <a:lnSpc>
                <a:spcPct val="100000"/>
              </a:lnSpc>
              <a:buNone/>
            </a:pPr>
            <a:r>
              <a:rPr lang="en-GB" sz="1600" dirty="0">
                <a:latin typeface="+mj-lt"/>
              </a:rPr>
              <a:t>	.txt, .csv, .</a:t>
            </a:r>
            <a:r>
              <a:rPr lang="en-GB" sz="1600" dirty="0" err="1">
                <a:latin typeface="+mj-lt"/>
              </a:rPr>
              <a:t>shp</a:t>
            </a:r>
            <a:r>
              <a:rPr lang="en-GB" sz="1600" dirty="0">
                <a:latin typeface="+mj-lt"/>
              </a:rPr>
              <a:t>					.xlsx, .docx, etc.</a:t>
            </a:r>
          </a:p>
          <a:p>
            <a:pPr marL="0" indent="0" defTabSz="350838">
              <a:lnSpc>
                <a:spcPct val="100000"/>
              </a:lnSpc>
              <a:buNone/>
            </a:pPr>
            <a:endParaRPr lang="en-GB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GB" dirty="0">
                <a:latin typeface="+mj-lt"/>
              </a:rPr>
              <a:t>Think beforehand about...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+mj-lt"/>
              </a:rPr>
              <a:t>File types you will be using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+mj-lt"/>
              </a:rPr>
              <a:t>Conversion to which universal file formats is needed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032BAF-08DD-4D2E-8BEB-14D1380B8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Interoperable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D2E984-023C-4DEB-8DEF-21C1E0DC90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9</a:t>
            </a:fld>
            <a:endParaRPr lang="en-GB" dirty="0"/>
          </a:p>
        </p:txBody>
      </p:sp>
      <p:pic>
        <p:nvPicPr>
          <p:cNvPr id="6" name="Graphic 5" descr="Disk outline">
            <a:extLst>
              <a:ext uri="{FF2B5EF4-FFF2-40B4-BE49-F238E27FC236}">
                <a16:creationId xmlns:a16="http://schemas.microsoft.com/office/drawing/2014/main" id="{3047AC74-2908-4A18-AD0E-25F3C8CB9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95953" y="2554200"/>
            <a:ext cx="720000" cy="720000"/>
          </a:xfrm>
          <a:prstGeom prst="rect">
            <a:avLst/>
          </a:prstGeom>
        </p:spPr>
      </p:pic>
      <p:pic>
        <p:nvPicPr>
          <p:cNvPr id="7" name="Graphic 6" descr="Plugged Unplugged outline">
            <a:extLst>
              <a:ext uri="{FF2B5EF4-FFF2-40B4-BE49-F238E27FC236}">
                <a16:creationId xmlns:a16="http://schemas.microsoft.com/office/drawing/2014/main" id="{6894BE73-948D-48EE-BD4E-B032E8B3A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1600" y="24142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908277"/>
      </p:ext>
    </p:extLst>
  </p:cSld>
  <p:clrMapOvr>
    <a:masterClrMapping/>
  </p:clrMapOvr>
</p:sld>
</file>

<file path=ppt/theme/theme1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A8F63015BC149AF0B8ADC0189E417" ma:contentTypeVersion="12" ma:contentTypeDescription="Een nieuw document maken." ma:contentTypeScope="" ma:versionID="50e90b5de3b91032c5356798f9dc2e84">
  <xsd:schema xmlns:xsd="http://www.w3.org/2001/XMLSchema" xmlns:xs="http://www.w3.org/2001/XMLSchema" xmlns:p="http://schemas.microsoft.com/office/2006/metadata/properties" xmlns:ns2="b309e9f0-d7f2-41ab-8b15-8cc858fea1e1" xmlns:ns3="a2f9bf79-db8a-4e1e-b046-1a59d637cd1c" targetNamespace="http://schemas.microsoft.com/office/2006/metadata/properties" ma:root="true" ma:fieldsID="374e202a01a04d1512df12cb0a2a16e5" ns2:_="" ns3:_="">
    <xsd:import namespace="b309e9f0-d7f2-41ab-8b15-8cc858fea1e1"/>
    <xsd:import namespace="a2f9bf79-db8a-4e1e-b046-1a59d637cd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9e9f0-d7f2-41ab-8b15-8cc858fea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f9bf79-db8a-4e1e-b046-1a59d637cd1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a317f7-e255-4000-ad1f-d213f4908be6}" ma:internalName="TaxCatchAll" ma:showField="CatchAllData" ma:web="a2f9bf79-db8a-4e1e-b046-1a59d637cd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f9bf79-db8a-4e1e-b046-1a59d637cd1c" xsi:nil="true"/>
    <lcf76f155ced4ddcb4097134ff3c332f xmlns="b309e9f0-d7f2-41ab-8b15-8cc858fea1e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A6DD9F6-A587-4C15-8543-3FE14335E8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9e9f0-d7f2-41ab-8b15-8cc858fea1e1"/>
    <ds:schemaRef ds:uri="a2f9bf79-db8a-4e1e-b046-1a59d637cd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0D68B3-E6C4-4136-AF46-82556EF2F2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DDB12E-BEAD-4ADA-8877-413E993697EC}">
  <ds:schemaRefs>
    <ds:schemaRef ds:uri="http://schemas.microsoft.com/office/2006/metadata/properties"/>
    <ds:schemaRef ds:uri="http://schemas.microsoft.com/office/2006/documentManagement/types"/>
    <ds:schemaRef ds:uri="a2f9bf79-db8a-4e1e-b046-1a59d637cd1c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b309e9f0-d7f2-41ab-8b15-8cc858fea1e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1251</Words>
  <Application>Microsoft Office PowerPoint</Application>
  <PresentationFormat>On-screen Show (16:9)</PresentationFormat>
  <Paragraphs>215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Trebuchet MS</vt:lpstr>
      <vt:lpstr>Verdana</vt:lpstr>
      <vt:lpstr>Wingdings</vt:lpstr>
      <vt:lpstr>WUR</vt:lpstr>
      <vt:lpstr>FAIR in more detail</vt:lpstr>
      <vt:lpstr>From concepts to practice</vt:lpstr>
      <vt:lpstr>From concepts to practice: FAIR</vt:lpstr>
      <vt:lpstr>From concepts to practice: FAIR</vt:lpstr>
      <vt:lpstr> Findable</vt:lpstr>
      <vt:lpstr> Accessible</vt:lpstr>
      <vt:lpstr> Accessible – to whom</vt:lpstr>
      <vt:lpstr> Accessible – choosing a data repository</vt:lpstr>
      <vt:lpstr> Interoperable</vt:lpstr>
      <vt:lpstr> Reusable</vt:lpstr>
      <vt:lpstr> Reusable – licenses (for data!)</vt:lpstr>
      <vt:lpstr> Reusable – licenses (for data!)</vt:lpstr>
      <vt:lpstr> Reusable – licenses (for data!)</vt:lpstr>
      <vt:lpstr> Reusable – licenses (for data!)</vt:lpstr>
      <vt:lpstr> Reusable – licenses (for data!)</vt:lpstr>
      <vt:lpstr> Reusable – documentation</vt:lpstr>
      <vt:lpstr> Reusable – documentation</vt:lpstr>
      <vt:lpstr> Reusable – documentation</vt:lpstr>
      <vt:lpstr> Reusable – documentation</vt:lpstr>
      <vt:lpstr> Reusable – documentation</vt:lpstr>
      <vt:lpstr> Reusable – documentation</vt:lpstr>
      <vt:lpstr>Thinking ahead</vt:lpstr>
      <vt:lpstr>While conducting your research...</vt:lpstr>
      <vt:lpstr>The Library can help!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Quik, Cindy</cp:lastModifiedBy>
  <cp:revision>1</cp:revision>
  <cp:lastPrinted>2022-10-16T13:55:35Z</cp:lastPrinted>
  <dcterms:created xsi:type="dcterms:W3CDTF">2011-09-29T08:30:03Z</dcterms:created>
  <dcterms:modified xsi:type="dcterms:W3CDTF">2022-10-26T12:40:54Z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WHUKW.pptx</vt:lpwstr>
  </property>
  <property fmtid="{D5CDD505-2E9C-101B-9397-08002B2CF9AE}" pid="3" name="ContentTypeId">
    <vt:lpwstr>0x010100803A8F63015BC149AF0B8ADC0189E417</vt:lpwstr>
  </property>
  <property fmtid="{D5CDD505-2E9C-101B-9397-08002B2CF9AE}" pid="4" name="MediaServiceImageTags">
    <vt:lpwstr/>
  </property>
</Properties>
</file>