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1"/>
  </p:notesMasterIdLst>
  <p:sldIdLst>
    <p:sldId id="256" r:id="rId5"/>
    <p:sldId id="436" r:id="rId6"/>
    <p:sldId id="443" r:id="rId7"/>
    <p:sldId id="437" r:id="rId8"/>
    <p:sldId id="448" r:id="rId9"/>
    <p:sldId id="445" r:id="rId10"/>
    <p:sldId id="446" r:id="rId11"/>
    <p:sldId id="450" r:id="rId12"/>
    <p:sldId id="449" r:id="rId13"/>
    <p:sldId id="456" r:id="rId14"/>
    <p:sldId id="439" r:id="rId15"/>
    <p:sldId id="454" r:id="rId16"/>
    <p:sldId id="455" r:id="rId17"/>
    <p:sldId id="458" r:id="rId18"/>
    <p:sldId id="457" r:id="rId19"/>
    <p:sldId id="441" r:id="rId20"/>
    <p:sldId id="465" r:id="rId21"/>
    <p:sldId id="466" r:id="rId22"/>
    <p:sldId id="438" r:id="rId23"/>
    <p:sldId id="459" r:id="rId24"/>
    <p:sldId id="460" r:id="rId25"/>
    <p:sldId id="464" r:id="rId26"/>
    <p:sldId id="463" r:id="rId27"/>
    <p:sldId id="461" r:id="rId28"/>
    <p:sldId id="462" r:id="rId29"/>
    <p:sldId id="435" r:id="rId30"/>
  </p:sldIdLst>
  <p:sldSz cx="9144000" cy="5143500" type="screen16x9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BBD613D4-72C5-4789-9CEB-5A9048213B71}">
          <p14:sldIdLst>
            <p14:sldId id="256"/>
            <p14:sldId id="436"/>
            <p14:sldId id="443"/>
          </p14:sldIdLst>
        </p14:section>
        <p14:section name="Example 1" id="{F266BF4D-0DB5-4A43-862A-88C7164F99A9}">
          <p14:sldIdLst>
            <p14:sldId id="437"/>
            <p14:sldId id="448"/>
            <p14:sldId id="445"/>
            <p14:sldId id="446"/>
            <p14:sldId id="450"/>
            <p14:sldId id="449"/>
            <p14:sldId id="456"/>
          </p14:sldIdLst>
        </p14:section>
        <p14:section name="Example 2" id="{C35E5146-77B9-4FBB-A1B3-E33DAA303764}">
          <p14:sldIdLst>
            <p14:sldId id="439"/>
            <p14:sldId id="454"/>
            <p14:sldId id="455"/>
            <p14:sldId id="458"/>
            <p14:sldId id="457"/>
          </p14:sldIdLst>
        </p14:section>
        <p14:section name="Example 3" id="{868A2561-538C-4B18-B1AC-238A711FC59F}">
          <p14:sldIdLst>
            <p14:sldId id="441"/>
            <p14:sldId id="465"/>
            <p14:sldId id="466"/>
          </p14:sldIdLst>
        </p14:section>
        <p14:section name="Example 4" id="{F694A36C-F671-45F2-A41C-27376796ACDF}">
          <p14:sldIdLst>
            <p14:sldId id="438"/>
            <p14:sldId id="459"/>
            <p14:sldId id="460"/>
            <p14:sldId id="464"/>
            <p14:sldId id="463"/>
            <p14:sldId id="461"/>
            <p14:sldId id="462"/>
          </p14:sldIdLst>
        </p14:section>
        <p14:section name="End" id="{19A24CC2-2C43-475C-BFFF-8AA93B9FB295}">
          <p14:sldIdLst>
            <p14:sldId id="4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28">
          <p15:clr>
            <a:srgbClr val="A4A3A4"/>
          </p15:clr>
        </p15:guide>
        <p15:guide id="2" orient="horz" pos="106">
          <p15:clr>
            <a:srgbClr val="A4A3A4"/>
          </p15:clr>
        </p15:guide>
        <p15:guide id="3" orient="horz" pos="2811">
          <p15:clr>
            <a:srgbClr val="A4A3A4"/>
          </p15:clr>
        </p15:guide>
        <p15:guide id="4" pos="391">
          <p15:clr>
            <a:srgbClr val="A4A3A4"/>
          </p15:clr>
        </p15:guide>
        <p15:guide id="5" pos="5602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003A06D-D5E4-A494-EE83-767165D1A961}" name="Steinbuch, Luc" initials="SL" userId="Steinbuch, Luc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B233"/>
    <a:srgbClr val="3F9C35"/>
    <a:srgbClr val="FFFFFF"/>
    <a:srgbClr val="000000"/>
    <a:srgbClr val="292929"/>
    <a:srgbClr val="D5D2CA"/>
    <a:srgbClr val="005172"/>
    <a:srgbClr val="6A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DEB540-FDA6-49B5-B18E-D547B676A077}" v="3" dt="2022-10-26T12:01:19.817"/>
  </p1510:revLst>
</p1510:revInfo>
</file>

<file path=ppt/tableStyles.xml><?xml version="1.0" encoding="utf-8"?>
<a:tblStyleLst xmlns:a="http://schemas.openxmlformats.org/drawingml/2006/main" def="{E8034E78-7F5D-4C2E-B375-FC64B27BC917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Stijl, donker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202B0CA-FC54-4496-8BCA-5EF66A818D29}" styleName="Stijl, donker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Stijl, thema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ijl, gemiddeld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Stijl, gemiddeld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Stijl, gemiddeld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>
        <p:scale>
          <a:sx n="400" d="100"/>
          <a:sy n="400" d="100"/>
        </p:scale>
        <p:origin x="-232" y="-10488"/>
      </p:cViewPr>
      <p:guideLst>
        <p:guide orient="horz" pos="928"/>
        <p:guide orient="horz" pos="106"/>
        <p:guide orient="horz" pos="2811"/>
        <p:guide pos="391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ik, Cindy" userId="S::cindy.quik@wur.nl::7f945ce8-1abf-4676-8cd8-e040af1298d8" providerId="AD" clId="Web-{2A4BCFF8-999D-4426-A40F-7A4961285552}"/>
    <pc:docChg chg="addSld delSld modSld">
      <pc:chgData name="Quik, Cindy" userId="S::cindy.quik@wur.nl::7f945ce8-1abf-4676-8cd8-e040af1298d8" providerId="AD" clId="Web-{2A4BCFF8-999D-4426-A40F-7A4961285552}" dt="2022-09-20T09:29:16.509" v="25"/>
      <pc:docMkLst>
        <pc:docMk/>
      </pc:docMkLst>
      <pc:sldChg chg="modSp new">
        <pc:chgData name="Quik, Cindy" userId="S::cindy.quik@wur.nl::7f945ce8-1abf-4676-8cd8-e040af1298d8" providerId="AD" clId="Web-{2A4BCFF8-999D-4426-A40F-7A4961285552}" dt="2022-09-20T09:28:09.070" v="10" actId="20577"/>
        <pc:sldMkLst>
          <pc:docMk/>
          <pc:sldMk cId="1016611414" sldId="257"/>
        </pc:sldMkLst>
        <pc:spChg chg="mod">
          <ac:chgData name="Quik, Cindy" userId="S::cindy.quik@wur.nl::7f945ce8-1abf-4676-8cd8-e040af1298d8" providerId="AD" clId="Web-{2A4BCFF8-999D-4426-A40F-7A4961285552}" dt="2022-09-20T09:28:09.070" v="10" actId="20577"/>
          <ac:spMkLst>
            <pc:docMk/>
            <pc:sldMk cId="1016611414" sldId="257"/>
            <ac:spMk id="2" creationId="{23F71AF5-5C70-67F6-1A86-F5F450269E7B}"/>
          </ac:spMkLst>
        </pc:spChg>
        <pc:spChg chg="mod">
          <ac:chgData name="Quik, Cindy" userId="S::cindy.quik@wur.nl::7f945ce8-1abf-4676-8cd8-e040af1298d8" providerId="AD" clId="Web-{2A4BCFF8-999D-4426-A40F-7A4961285552}" dt="2022-09-20T09:27:56.663" v="6" actId="20577"/>
          <ac:spMkLst>
            <pc:docMk/>
            <pc:sldMk cId="1016611414" sldId="257"/>
            <ac:spMk id="3" creationId="{AA8FC76B-041B-5A1C-1878-4542855F3FF4}"/>
          </ac:spMkLst>
        </pc:spChg>
      </pc:sldChg>
      <pc:sldChg chg="addSp delSp modSp new">
        <pc:chgData name="Quik, Cindy" userId="S::cindy.quik@wur.nl::7f945ce8-1abf-4676-8cd8-e040af1298d8" providerId="AD" clId="Web-{2A4BCFF8-999D-4426-A40F-7A4961285552}" dt="2022-09-20T09:29:16.509" v="25"/>
        <pc:sldMkLst>
          <pc:docMk/>
          <pc:sldMk cId="239486060" sldId="258"/>
        </pc:sldMkLst>
        <pc:spChg chg="mod">
          <ac:chgData name="Quik, Cindy" userId="S::cindy.quik@wur.nl::7f945ce8-1abf-4676-8cd8-e040af1298d8" providerId="AD" clId="Web-{2A4BCFF8-999D-4426-A40F-7A4961285552}" dt="2022-09-20T09:28:22.758" v="14" actId="20577"/>
          <ac:spMkLst>
            <pc:docMk/>
            <pc:sldMk cId="239486060" sldId="258"/>
            <ac:spMk id="3" creationId="{53A43BD5-A8E1-FA02-E79A-F50157369B3E}"/>
          </ac:spMkLst>
        </pc:spChg>
        <pc:picChg chg="add del mod">
          <ac:chgData name="Quik, Cindy" userId="S::cindy.quik@wur.nl::7f945ce8-1abf-4676-8cd8-e040af1298d8" providerId="AD" clId="Web-{2A4BCFF8-999D-4426-A40F-7A4961285552}" dt="2022-09-20T09:28:55.665" v="21"/>
          <ac:picMkLst>
            <pc:docMk/>
            <pc:sldMk cId="239486060" sldId="258"/>
            <ac:picMk id="5" creationId="{EDAA6300-7454-8FD5-FAC3-0431F01DE7A8}"/>
          </ac:picMkLst>
        </pc:picChg>
        <pc:picChg chg="add del mod">
          <ac:chgData name="Quik, Cindy" userId="S::cindy.quik@wur.nl::7f945ce8-1abf-4676-8cd8-e040af1298d8" providerId="AD" clId="Web-{2A4BCFF8-999D-4426-A40F-7A4961285552}" dt="2022-09-20T09:29:16.509" v="25"/>
          <ac:picMkLst>
            <pc:docMk/>
            <pc:sldMk cId="239486060" sldId="258"/>
            <ac:picMk id="6" creationId="{619FE628-05B8-25A2-56ED-DEBF74777864}"/>
          </ac:picMkLst>
        </pc:picChg>
        <pc:picChg chg="add del mod">
          <ac:chgData name="Quik, Cindy" userId="S::cindy.quik@wur.nl::7f945ce8-1abf-4676-8cd8-e040af1298d8" providerId="AD" clId="Web-{2A4BCFF8-999D-4426-A40F-7A4961285552}" dt="2022-09-20T09:29:12.665" v="24"/>
          <ac:picMkLst>
            <pc:docMk/>
            <pc:sldMk cId="239486060" sldId="258"/>
            <ac:picMk id="7" creationId="{FC2D4E54-7ADF-8780-0F20-86CF80784FE5}"/>
          </ac:picMkLst>
        </pc:picChg>
      </pc:sldChg>
      <pc:sldChg chg="del">
        <pc:chgData name="Quik, Cindy" userId="S::cindy.quik@wur.nl::7f945ce8-1abf-4676-8cd8-e040af1298d8" providerId="AD" clId="Web-{2A4BCFF8-999D-4426-A40F-7A4961285552}" dt="2022-09-20T09:27:30.334" v="1"/>
        <pc:sldMkLst>
          <pc:docMk/>
          <pc:sldMk cId="483436754" sldId="259"/>
        </pc:sldMkLst>
      </pc:sldChg>
      <pc:sldChg chg="del">
        <pc:chgData name="Quik, Cindy" userId="S::cindy.quik@wur.nl::7f945ce8-1abf-4676-8cd8-e040af1298d8" providerId="AD" clId="Web-{2A4BCFF8-999D-4426-A40F-7A4961285552}" dt="2022-09-20T09:27:28.897" v="0"/>
        <pc:sldMkLst>
          <pc:docMk/>
          <pc:sldMk cId="3765826031" sldId="263"/>
        </pc:sldMkLst>
      </pc:sldChg>
      <pc:sldChg chg="del">
        <pc:chgData name="Quik, Cindy" userId="S::cindy.quik@wur.nl::7f945ce8-1abf-4676-8cd8-e040af1298d8" providerId="AD" clId="Web-{2A4BCFF8-999D-4426-A40F-7A4961285552}" dt="2022-09-20T09:27:31.912" v="2"/>
        <pc:sldMkLst>
          <pc:docMk/>
          <pc:sldMk cId="4202321906" sldId="272"/>
        </pc:sldMkLst>
      </pc:sldChg>
      <pc:sldChg chg="del">
        <pc:chgData name="Quik, Cindy" userId="S::cindy.quik@wur.nl::7f945ce8-1abf-4676-8cd8-e040af1298d8" providerId="AD" clId="Web-{2A4BCFF8-999D-4426-A40F-7A4961285552}" dt="2022-09-20T09:27:32.897" v="3"/>
        <pc:sldMkLst>
          <pc:docMk/>
          <pc:sldMk cId="1298011018" sldId="273"/>
        </pc:sldMkLst>
      </pc:sldChg>
      <pc:sldChg chg="del">
        <pc:chgData name="Quik, Cindy" userId="S::cindy.quik@wur.nl::7f945ce8-1abf-4676-8cd8-e040af1298d8" providerId="AD" clId="Web-{2A4BCFF8-999D-4426-A40F-7A4961285552}" dt="2022-09-20T09:27:33.772" v="4"/>
        <pc:sldMkLst>
          <pc:docMk/>
          <pc:sldMk cId="3467679652" sldId="274"/>
        </pc:sldMkLst>
      </pc:sldChg>
    </pc:docChg>
  </pc:docChgLst>
  <pc:docChgLst>
    <pc:chgData name="Steinbuch, Luc" userId="759df932-d272-4024-9681-fb4027a7016f" providerId="ADAL" clId="{CB5D8EFD-51E5-4000-8F56-1E975068167C}"/>
    <pc:docChg chg="">
      <pc:chgData name="Steinbuch, Luc" userId="759df932-d272-4024-9681-fb4027a7016f" providerId="ADAL" clId="{CB5D8EFD-51E5-4000-8F56-1E975068167C}" dt="2022-09-24T11:52:14.264" v="1"/>
      <pc:docMkLst>
        <pc:docMk/>
      </pc:docMkLst>
      <pc:sldChg chg="addCm">
        <pc:chgData name="Steinbuch, Luc" userId="759df932-d272-4024-9681-fb4027a7016f" providerId="ADAL" clId="{CB5D8EFD-51E5-4000-8F56-1E975068167C}" dt="2022-09-24T11:42:47.623" v="0"/>
        <pc:sldMkLst>
          <pc:docMk/>
          <pc:sldMk cId="2733908277" sldId="444"/>
        </pc:sldMkLst>
      </pc:sldChg>
      <pc:sldChg chg="addCm">
        <pc:chgData name="Steinbuch, Luc" userId="759df932-d272-4024-9681-fb4027a7016f" providerId="ADAL" clId="{CB5D8EFD-51E5-4000-8F56-1E975068167C}" dt="2022-09-24T11:52:14.264" v="1"/>
        <pc:sldMkLst>
          <pc:docMk/>
          <pc:sldMk cId="3355770065" sldId="453"/>
        </pc:sldMkLst>
      </pc:sldChg>
    </pc:docChg>
  </pc:docChgLst>
  <pc:docChgLst>
    <pc:chgData name="Quik, Cindy" userId="S::cindy.quik@wur.nl::7f945ce8-1abf-4676-8cd8-e040af1298d8" providerId="AD" clId="Web-{E07143A8-4825-424D-BB84-2F4969D97CBE}"/>
    <pc:docChg chg="delSld modSld">
      <pc:chgData name="Quik, Cindy" userId="S::cindy.quik@wur.nl::7f945ce8-1abf-4676-8cd8-e040af1298d8" providerId="AD" clId="Web-{E07143A8-4825-424D-BB84-2F4969D97CBE}" dt="2022-09-20T09:26:35.297" v="3"/>
      <pc:docMkLst>
        <pc:docMk/>
      </pc:docMkLst>
      <pc:sldChg chg="modSp">
        <pc:chgData name="Quik, Cindy" userId="S::cindy.quik@wur.nl::7f945ce8-1abf-4676-8cd8-e040af1298d8" providerId="AD" clId="Web-{E07143A8-4825-424D-BB84-2F4969D97CBE}" dt="2022-09-20T09:25:54.046" v="0" actId="20577"/>
        <pc:sldMkLst>
          <pc:docMk/>
          <pc:sldMk cId="1983885521" sldId="256"/>
        </pc:sldMkLst>
        <pc:spChg chg="mod">
          <ac:chgData name="Quik, Cindy" userId="S::cindy.quik@wur.nl::7f945ce8-1abf-4676-8cd8-e040af1298d8" providerId="AD" clId="Web-{E07143A8-4825-424D-BB84-2F4969D97CBE}" dt="2022-09-20T09:25:54.046" v="0" actId="20577"/>
          <ac:spMkLst>
            <pc:docMk/>
            <pc:sldMk cId="1983885521" sldId="256"/>
            <ac:spMk id="4" creationId="{00000000-0000-0000-0000-000000000000}"/>
          </ac:spMkLst>
        </pc:spChg>
      </pc:sldChg>
      <pc:sldChg chg="del">
        <pc:chgData name="Quik, Cindy" userId="S::cindy.quik@wur.nl::7f945ce8-1abf-4676-8cd8-e040af1298d8" providerId="AD" clId="Web-{E07143A8-4825-424D-BB84-2F4969D97CBE}" dt="2022-09-20T09:26:35.297" v="3"/>
        <pc:sldMkLst>
          <pc:docMk/>
          <pc:sldMk cId="2367016649" sldId="271"/>
        </pc:sldMkLst>
      </pc:sldChg>
      <pc:sldChg chg="del">
        <pc:chgData name="Quik, Cindy" userId="S::cindy.quik@wur.nl::7f945ce8-1abf-4676-8cd8-e040af1298d8" providerId="AD" clId="Web-{E07143A8-4825-424D-BB84-2F4969D97CBE}" dt="2022-09-20T09:26:35.297" v="2"/>
        <pc:sldMkLst>
          <pc:docMk/>
          <pc:sldMk cId="3774957274" sldId="275"/>
        </pc:sldMkLst>
      </pc:sldChg>
      <pc:sldChg chg="del">
        <pc:chgData name="Quik, Cindy" userId="S::cindy.quik@wur.nl::7f945ce8-1abf-4676-8cd8-e040af1298d8" providerId="AD" clId="Web-{E07143A8-4825-424D-BB84-2F4969D97CBE}" dt="2022-09-20T09:26:35.297" v="1"/>
        <pc:sldMkLst>
          <pc:docMk/>
          <pc:sldMk cId="1511468876" sldId="276"/>
        </pc:sldMkLst>
      </pc:sldChg>
    </pc:docChg>
  </pc:docChgLst>
  <pc:docChgLst>
    <pc:chgData name="Steinbuch, Luc" userId="759df932-d272-4024-9681-fb4027a7016f" providerId="ADAL" clId="{74EB0243-4223-41DB-BBD0-735DA9ADF82B}"/>
    <pc:docChg chg="undo custSel addSld modSld modSection">
      <pc:chgData name="Steinbuch, Luc" userId="759df932-d272-4024-9681-fb4027a7016f" providerId="ADAL" clId="{74EB0243-4223-41DB-BBD0-735DA9ADF82B}" dt="2022-10-16T14:35:41.392" v="584" actId="14100"/>
      <pc:docMkLst>
        <pc:docMk/>
      </pc:docMkLst>
      <pc:sldChg chg="addSp delSp modSp mod">
        <pc:chgData name="Steinbuch, Luc" userId="759df932-d272-4024-9681-fb4027a7016f" providerId="ADAL" clId="{74EB0243-4223-41DB-BBD0-735DA9ADF82B}" dt="2022-10-12T12:22:27.509" v="5" actId="14100"/>
        <pc:sldMkLst>
          <pc:docMk/>
          <pc:sldMk cId="3354864871" sldId="438"/>
        </pc:sldMkLst>
        <pc:spChg chg="del mod">
          <ac:chgData name="Steinbuch, Luc" userId="759df932-d272-4024-9681-fb4027a7016f" providerId="ADAL" clId="{74EB0243-4223-41DB-BBD0-735DA9ADF82B}" dt="2022-10-12T12:22:20.167" v="3" actId="478"/>
          <ac:spMkLst>
            <pc:docMk/>
            <pc:sldMk cId="3354864871" sldId="438"/>
            <ac:spMk id="2" creationId="{FECF11D6-796A-4DCB-AA85-3C869FF2C70D}"/>
          </ac:spMkLst>
        </pc:spChg>
        <pc:picChg chg="add mod">
          <ac:chgData name="Steinbuch, Luc" userId="759df932-d272-4024-9681-fb4027a7016f" providerId="ADAL" clId="{74EB0243-4223-41DB-BBD0-735DA9ADF82B}" dt="2022-10-12T12:22:27.509" v="5" actId="14100"/>
          <ac:picMkLst>
            <pc:docMk/>
            <pc:sldMk cId="3354864871" sldId="438"/>
            <ac:picMk id="7" creationId="{BE733392-ABC0-47BB-96B5-3F55B1F5463C}"/>
          </ac:picMkLst>
        </pc:picChg>
      </pc:sldChg>
      <pc:sldChg chg="addSp delSp modSp mod">
        <pc:chgData name="Steinbuch, Luc" userId="759df932-d272-4024-9681-fb4027a7016f" providerId="ADAL" clId="{74EB0243-4223-41DB-BBD0-735DA9ADF82B}" dt="2022-10-16T14:33:29.722" v="583" actId="20577"/>
        <pc:sldMkLst>
          <pc:docMk/>
          <pc:sldMk cId="2978939553" sldId="441"/>
        </pc:sldMkLst>
        <pc:spChg chg="mod">
          <ac:chgData name="Steinbuch, Luc" userId="759df932-d272-4024-9681-fb4027a7016f" providerId="ADAL" clId="{74EB0243-4223-41DB-BBD0-735DA9ADF82B}" dt="2022-10-16T14:33:29.722" v="583" actId="20577"/>
          <ac:spMkLst>
            <pc:docMk/>
            <pc:sldMk cId="2978939553" sldId="441"/>
            <ac:spMk id="2" creationId="{BA699C59-17B3-44AF-A102-6B88F34D26CF}"/>
          </ac:spMkLst>
        </pc:spChg>
        <pc:spChg chg="mod">
          <ac:chgData name="Steinbuch, Luc" userId="759df932-d272-4024-9681-fb4027a7016f" providerId="ADAL" clId="{74EB0243-4223-41DB-BBD0-735DA9ADF82B}" dt="2022-10-14T18:40:27.912" v="239" actId="6549"/>
          <ac:spMkLst>
            <pc:docMk/>
            <pc:sldMk cId="2978939553" sldId="441"/>
            <ac:spMk id="3" creationId="{A7EF82C3-60E2-4404-A5E9-FAAA71CACE1F}"/>
          </ac:spMkLst>
        </pc:spChg>
        <pc:picChg chg="add del mod">
          <ac:chgData name="Steinbuch, Luc" userId="759df932-d272-4024-9681-fb4027a7016f" providerId="ADAL" clId="{74EB0243-4223-41DB-BBD0-735DA9ADF82B}" dt="2022-10-14T18:37:08.940" v="131" actId="478"/>
          <ac:picMkLst>
            <pc:docMk/>
            <pc:sldMk cId="2978939553" sldId="441"/>
            <ac:picMk id="7" creationId="{2E16CDFC-251C-43E1-AECA-496E388786CB}"/>
          </ac:picMkLst>
        </pc:picChg>
      </pc:sldChg>
      <pc:sldChg chg="modSp addCm delCm">
        <pc:chgData name="Steinbuch, Luc" userId="759df932-d272-4024-9681-fb4027a7016f" providerId="ADAL" clId="{74EB0243-4223-41DB-BBD0-735DA9ADF82B}" dt="2022-10-14T18:45:27.399" v="320"/>
        <pc:sldMkLst>
          <pc:docMk/>
          <pc:sldMk cId="3005330369" sldId="443"/>
        </pc:sldMkLst>
        <pc:spChg chg="mod">
          <ac:chgData name="Steinbuch, Luc" userId="759df932-d272-4024-9681-fb4027a7016f" providerId="ADAL" clId="{74EB0243-4223-41DB-BBD0-735DA9ADF82B}" dt="2022-10-14T18:45:20.315" v="319" actId="6549"/>
          <ac:spMkLst>
            <pc:docMk/>
            <pc:sldMk cId="3005330369" sldId="443"/>
            <ac:spMk id="2" creationId="{64519382-A6F4-433D-8A41-722F75B5123C}"/>
          </ac:spMkLst>
        </pc:spChg>
      </pc:sldChg>
      <pc:sldChg chg="addSp delSp modSp add mod">
        <pc:chgData name="Steinbuch, Luc" userId="759df932-d272-4024-9681-fb4027a7016f" providerId="ADAL" clId="{74EB0243-4223-41DB-BBD0-735DA9ADF82B}" dt="2022-10-14T19:37:35.720" v="455" actId="1076"/>
        <pc:sldMkLst>
          <pc:docMk/>
          <pc:sldMk cId="3677185486" sldId="459"/>
        </pc:sldMkLst>
        <pc:spChg chg="mod">
          <ac:chgData name="Steinbuch, Luc" userId="759df932-d272-4024-9681-fb4027a7016f" providerId="ADAL" clId="{74EB0243-4223-41DB-BBD0-735DA9ADF82B}" dt="2022-10-12T12:22:41.337" v="7" actId="790"/>
          <ac:spMkLst>
            <pc:docMk/>
            <pc:sldMk cId="3677185486" sldId="459"/>
            <ac:spMk id="3" creationId="{C7CD279D-07AB-4276-847B-F3FCDFC0FB7C}"/>
          </ac:spMkLst>
        </pc:spChg>
        <pc:spChg chg="mod">
          <ac:chgData name="Steinbuch, Luc" userId="759df932-d272-4024-9681-fb4027a7016f" providerId="ADAL" clId="{74EB0243-4223-41DB-BBD0-735DA9ADF82B}" dt="2022-10-12T12:22:41.365" v="8" actId="790"/>
          <ac:spMkLst>
            <pc:docMk/>
            <pc:sldMk cId="3677185486" sldId="459"/>
            <ac:spMk id="4" creationId="{D1BAE2AF-857E-4573-8FFD-10970C104FFD}"/>
          </ac:spMkLst>
        </pc:spChg>
        <pc:picChg chg="add mod modCrop">
          <ac:chgData name="Steinbuch, Luc" userId="759df932-d272-4024-9681-fb4027a7016f" providerId="ADAL" clId="{74EB0243-4223-41DB-BBD0-735DA9ADF82B}" dt="2022-10-12T12:26:28.253" v="23" actId="1076"/>
          <ac:picMkLst>
            <pc:docMk/>
            <pc:sldMk cId="3677185486" sldId="459"/>
            <ac:picMk id="6" creationId="{9AFA1B11-5AEF-43E1-A566-21E269146583}"/>
          </ac:picMkLst>
        </pc:picChg>
        <pc:picChg chg="del">
          <ac:chgData name="Steinbuch, Luc" userId="759df932-d272-4024-9681-fb4027a7016f" providerId="ADAL" clId="{74EB0243-4223-41DB-BBD0-735DA9ADF82B}" dt="2022-10-12T12:22:54.725" v="12" actId="478"/>
          <ac:picMkLst>
            <pc:docMk/>
            <pc:sldMk cId="3677185486" sldId="459"/>
            <ac:picMk id="7" creationId="{BE733392-ABC0-47BB-96B5-3F55B1F5463C}"/>
          </ac:picMkLst>
        </pc:picChg>
        <pc:picChg chg="add mod">
          <ac:chgData name="Steinbuch, Luc" userId="759df932-d272-4024-9681-fb4027a7016f" providerId="ADAL" clId="{74EB0243-4223-41DB-BBD0-735DA9ADF82B}" dt="2022-10-14T19:37:35.720" v="455" actId="1076"/>
          <ac:picMkLst>
            <pc:docMk/>
            <pc:sldMk cId="3677185486" sldId="459"/>
            <ac:picMk id="9" creationId="{BB804D78-7448-429D-BB55-7618673631B2}"/>
          </ac:picMkLst>
        </pc:picChg>
      </pc:sldChg>
      <pc:sldChg chg="addSp delSp modSp add mod">
        <pc:chgData name="Steinbuch, Luc" userId="759df932-d272-4024-9681-fb4027a7016f" providerId="ADAL" clId="{74EB0243-4223-41DB-BBD0-735DA9ADF82B}" dt="2022-10-12T12:38:42.896" v="93" actId="14100"/>
        <pc:sldMkLst>
          <pc:docMk/>
          <pc:sldMk cId="285529663" sldId="460"/>
        </pc:sldMkLst>
        <pc:spChg chg="mod">
          <ac:chgData name="Steinbuch, Luc" userId="759df932-d272-4024-9681-fb4027a7016f" providerId="ADAL" clId="{74EB0243-4223-41DB-BBD0-735DA9ADF82B}" dt="2022-10-12T12:22:44.398" v="10" actId="790"/>
          <ac:spMkLst>
            <pc:docMk/>
            <pc:sldMk cId="285529663" sldId="460"/>
            <ac:spMk id="3" creationId="{C7CD279D-07AB-4276-847B-F3FCDFC0FB7C}"/>
          </ac:spMkLst>
        </pc:spChg>
        <pc:spChg chg="mod">
          <ac:chgData name="Steinbuch, Luc" userId="759df932-d272-4024-9681-fb4027a7016f" providerId="ADAL" clId="{74EB0243-4223-41DB-BBD0-735DA9ADF82B}" dt="2022-10-12T12:22:44.399" v="11" actId="790"/>
          <ac:spMkLst>
            <pc:docMk/>
            <pc:sldMk cId="285529663" sldId="460"/>
            <ac:spMk id="4" creationId="{D1BAE2AF-857E-4573-8FFD-10970C104FFD}"/>
          </ac:spMkLst>
        </pc:spChg>
        <pc:spChg chg="add mod">
          <ac:chgData name="Steinbuch, Luc" userId="759df932-d272-4024-9681-fb4027a7016f" providerId="ADAL" clId="{74EB0243-4223-41DB-BBD0-735DA9ADF82B}" dt="2022-10-12T12:37:32.038" v="80" actId="1076"/>
          <ac:spMkLst>
            <pc:docMk/>
            <pc:sldMk cId="285529663" sldId="460"/>
            <ac:spMk id="8" creationId="{503E8BFB-48CF-4C78-AF53-D7A71501F7E5}"/>
          </ac:spMkLst>
        </pc:spChg>
        <pc:picChg chg="add mod modCrop">
          <ac:chgData name="Steinbuch, Luc" userId="759df932-d272-4024-9681-fb4027a7016f" providerId="ADAL" clId="{74EB0243-4223-41DB-BBD0-735DA9ADF82B}" dt="2022-10-12T12:38:42.896" v="93" actId="14100"/>
          <ac:picMkLst>
            <pc:docMk/>
            <pc:sldMk cId="285529663" sldId="460"/>
            <ac:picMk id="6" creationId="{A949E2E8-E338-4DD6-A500-D06283CF92AE}"/>
          </ac:picMkLst>
        </pc:picChg>
        <pc:picChg chg="del">
          <ac:chgData name="Steinbuch, Luc" userId="759df932-d272-4024-9681-fb4027a7016f" providerId="ADAL" clId="{74EB0243-4223-41DB-BBD0-735DA9ADF82B}" dt="2022-10-12T12:22:58.064" v="13" actId="478"/>
          <ac:picMkLst>
            <pc:docMk/>
            <pc:sldMk cId="285529663" sldId="460"/>
            <ac:picMk id="7" creationId="{BE733392-ABC0-47BB-96B5-3F55B1F5463C}"/>
          </ac:picMkLst>
        </pc:picChg>
      </pc:sldChg>
      <pc:sldChg chg="addSp delSp modSp add mod">
        <pc:chgData name="Steinbuch, Luc" userId="759df932-d272-4024-9681-fb4027a7016f" providerId="ADAL" clId="{74EB0243-4223-41DB-BBD0-735DA9ADF82B}" dt="2022-10-12T12:38:12.262" v="89" actId="1076"/>
        <pc:sldMkLst>
          <pc:docMk/>
          <pc:sldMk cId="2927123765" sldId="461"/>
        </pc:sldMkLst>
        <pc:spChg chg="mod">
          <ac:chgData name="Steinbuch, Luc" userId="759df932-d272-4024-9681-fb4027a7016f" providerId="ADAL" clId="{74EB0243-4223-41DB-BBD0-735DA9ADF82B}" dt="2022-10-12T12:34:38.147" v="47" actId="790"/>
          <ac:spMkLst>
            <pc:docMk/>
            <pc:sldMk cId="2927123765" sldId="461"/>
            <ac:spMk id="3" creationId="{C7CD279D-07AB-4276-847B-F3FCDFC0FB7C}"/>
          </ac:spMkLst>
        </pc:spChg>
        <pc:spChg chg="mod">
          <ac:chgData name="Steinbuch, Luc" userId="759df932-d272-4024-9681-fb4027a7016f" providerId="ADAL" clId="{74EB0243-4223-41DB-BBD0-735DA9ADF82B}" dt="2022-10-12T12:34:38.147" v="48" actId="790"/>
          <ac:spMkLst>
            <pc:docMk/>
            <pc:sldMk cId="2927123765" sldId="461"/>
            <ac:spMk id="4" creationId="{D1BAE2AF-857E-4573-8FFD-10970C104FFD}"/>
          </ac:spMkLst>
        </pc:spChg>
        <pc:spChg chg="mod">
          <ac:chgData name="Steinbuch, Luc" userId="759df932-d272-4024-9681-fb4027a7016f" providerId="ADAL" clId="{74EB0243-4223-41DB-BBD0-735DA9ADF82B}" dt="2022-10-12T12:34:38.157" v="49" actId="790"/>
          <ac:spMkLst>
            <pc:docMk/>
            <pc:sldMk cId="2927123765" sldId="461"/>
            <ac:spMk id="8" creationId="{503E8BFB-48CF-4C78-AF53-D7A71501F7E5}"/>
          </ac:spMkLst>
        </pc:spChg>
        <pc:picChg chg="del">
          <ac:chgData name="Steinbuch, Luc" userId="759df932-d272-4024-9681-fb4027a7016f" providerId="ADAL" clId="{74EB0243-4223-41DB-BBD0-735DA9ADF82B}" dt="2022-10-12T12:34:47.935" v="54" actId="478"/>
          <ac:picMkLst>
            <pc:docMk/>
            <pc:sldMk cId="2927123765" sldId="461"/>
            <ac:picMk id="6" creationId="{A949E2E8-E338-4DD6-A500-D06283CF92AE}"/>
          </ac:picMkLst>
        </pc:picChg>
        <pc:picChg chg="add mod">
          <ac:chgData name="Steinbuch, Luc" userId="759df932-d272-4024-9681-fb4027a7016f" providerId="ADAL" clId="{74EB0243-4223-41DB-BBD0-735DA9ADF82B}" dt="2022-10-12T12:36:03.909" v="63" actId="1076"/>
          <ac:picMkLst>
            <pc:docMk/>
            <pc:sldMk cId="2927123765" sldId="461"/>
            <ac:picMk id="7" creationId="{463C9674-349B-4A66-BB28-C71E32470105}"/>
          </ac:picMkLst>
        </pc:picChg>
        <pc:picChg chg="add mod modCrop">
          <ac:chgData name="Steinbuch, Luc" userId="759df932-d272-4024-9681-fb4027a7016f" providerId="ADAL" clId="{74EB0243-4223-41DB-BBD0-735DA9ADF82B}" dt="2022-10-12T12:38:12.262" v="89" actId="1076"/>
          <ac:picMkLst>
            <pc:docMk/>
            <pc:sldMk cId="2927123765" sldId="461"/>
            <ac:picMk id="10" creationId="{5D56A6B8-CDBC-4BBA-B991-2CDD1109D0B6}"/>
          </ac:picMkLst>
        </pc:picChg>
      </pc:sldChg>
      <pc:sldChg chg="delSp modSp add mod">
        <pc:chgData name="Steinbuch, Luc" userId="759df932-d272-4024-9681-fb4027a7016f" providerId="ADAL" clId="{74EB0243-4223-41DB-BBD0-735DA9ADF82B}" dt="2022-10-14T19:59:55.659" v="557" actId="20577"/>
        <pc:sldMkLst>
          <pc:docMk/>
          <pc:sldMk cId="939240229" sldId="462"/>
        </pc:sldMkLst>
        <pc:spChg chg="mod">
          <ac:chgData name="Steinbuch, Luc" userId="759df932-d272-4024-9681-fb4027a7016f" providerId="ADAL" clId="{74EB0243-4223-41DB-BBD0-735DA9ADF82B}" dt="2022-10-14T19:59:55.659" v="557" actId="20577"/>
          <ac:spMkLst>
            <pc:docMk/>
            <pc:sldMk cId="939240229" sldId="462"/>
            <ac:spMk id="3" creationId="{C7CD279D-07AB-4276-847B-F3FCDFC0FB7C}"/>
          </ac:spMkLst>
        </pc:spChg>
        <pc:spChg chg="mod">
          <ac:chgData name="Steinbuch, Luc" userId="759df932-d272-4024-9681-fb4027a7016f" providerId="ADAL" clId="{74EB0243-4223-41DB-BBD0-735DA9ADF82B}" dt="2022-10-12T12:34:41.457" v="52" actId="790"/>
          <ac:spMkLst>
            <pc:docMk/>
            <pc:sldMk cId="939240229" sldId="462"/>
            <ac:spMk id="4" creationId="{D1BAE2AF-857E-4573-8FFD-10970C104FFD}"/>
          </ac:spMkLst>
        </pc:spChg>
        <pc:spChg chg="mod">
          <ac:chgData name="Steinbuch, Luc" userId="759df932-d272-4024-9681-fb4027a7016f" providerId="ADAL" clId="{74EB0243-4223-41DB-BBD0-735DA9ADF82B}" dt="2022-10-14T19:59:51.262" v="556" actId="20577"/>
          <ac:spMkLst>
            <pc:docMk/>
            <pc:sldMk cId="939240229" sldId="462"/>
            <ac:spMk id="8" creationId="{503E8BFB-48CF-4C78-AF53-D7A71501F7E5}"/>
          </ac:spMkLst>
        </pc:spChg>
        <pc:picChg chg="del">
          <ac:chgData name="Steinbuch, Luc" userId="759df932-d272-4024-9681-fb4027a7016f" providerId="ADAL" clId="{74EB0243-4223-41DB-BBD0-735DA9ADF82B}" dt="2022-10-14T19:59:03.035" v="497" actId="478"/>
          <ac:picMkLst>
            <pc:docMk/>
            <pc:sldMk cId="939240229" sldId="462"/>
            <ac:picMk id="5" creationId="{C770D013-D84C-4605-9C61-D96A592D3A28}"/>
          </ac:picMkLst>
        </pc:picChg>
        <pc:picChg chg="del">
          <ac:chgData name="Steinbuch, Luc" userId="759df932-d272-4024-9681-fb4027a7016f" providerId="ADAL" clId="{74EB0243-4223-41DB-BBD0-735DA9ADF82B}" dt="2022-10-12T12:34:49.788" v="55" actId="478"/>
          <ac:picMkLst>
            <pc:docMk/>
            <pc:sldMk cId="939240229" sldId="462"/>
            <ac:picMk id="6" creationId="{A949E2E8-E338-4DD6-A500-D06283CF92AE}"/>
          </ac:picMkLst>
        </pc:picChg>
      </pc:sldChg>
      <pc:sldChg chg="addSp delSp modSp add mod">
        <pc:chgData name="Steinbuch, Luc" userId="759df932-d272-4024-9681-fb4027a7016f" providerId="ADAL" clId="{74EB0243-4223-41DB-BBD0-735DA9ADF82B}" dt="2022-10-12T12:37:52.990" v="85" actId="1076"/>
        <pc:sldMkLst>
          <pc:docMk/>
          <pc:sldMk cId="3830261870" sldId="463"/>
        </pc:sldMkLst>
        <pc:spChg chg="mod">
          <ac:chgData name="Steinbuch, Luc" userId="759df932-d272-4024-9681-fb4027a7016f" providerId="ADAL" clId="{74EB0243-4223-41DB-BBD0-735DA9ADF82B}" dt="2022-10-12T12:37:01.679" v="69" actId="790"/>
          <ac:spMkLst>
            <pc:docMk/>
            <pc:sldMk cId="3830261870" sldId="463"/>
            <ac:spMk id="3" creationId="{C7CD279D-07AB-4276-847B-F3FCDFC0FB7C}"/>
          </ac:spMkLst>
        </pc:spChg>
        <pc:spChg chg="mod">
          <ac:chgData name="Steinbuch, Luc" userId="759df932-d272-4024-9681-fb4027a7016f" providerId="ADAL" clId="{74EB0243-4223-41DB-BBD0-735DA9ADF82B}" dt="2022-10-12T12:37:01.680" v="70" actId="790"/>
          <ac:spMkLst>
            <pc:docMk/>
            <pc:sldMk cId="3830261870" sldId="463"/>
            <ac:spMk id="4" creationId="{D1BAE2AF-857E-4573-8FFD-10970C104FFD}"/>
          </ac:spMkLst>
        </pc:spChg>
        <pc:spChg chg="del mod">
          <ac:chgData name="Steinbuch, Luc" userId="759df932-d272-4024-9681-fb4027a7016f" providerId="ADAL" clId="{74EB0243-4223-41DB-BBD0-735DA9ADF82B}" dt="2022-10-12T12:37:06.344" v="73" actId="478"/>
          <ac:spMkLst>
            <pc:docMk/>
            <pc:sldMk cId="3830261870" sldId="463"/>
            <ac:spMk id="8" creationId="{503E8BFB-48CF-4C78-AF53-D7A71501F7E5}"/>
          </ac:spMkLst>
        </pc:spChg>
        <pc:spChg chg="add mod">
          <ac:chgData name="Steinbuch, Luc" userId="759df932-d272-4024-9681-fb4027a7016f" providerId="ADAL" clId="{74EB0243-4223-41DB-BBD0-735DA9ADF82B}" dt="2022-10-12T12:37:28.711" v="79" actId="1076"/>
          <ac:spMkLst>
            <pc:docMk/>
            <pc:sldMk cId="3830261870" sldId="463"/>
            <ac:spMk id="9" creationId="{3F9B8E64-35E4-420B-AA73-80247A1244E1}"/>
          </ac:spMkLst>
        </pc:spChg>
        <pc:picChg chg="del">
          <ac:chgData name="Steinbuch, Luc" userId="759df932-d272-4024-9681-fb4027a7016f" providerId="ADAL" clId="{74EB0243-4223-41DB-BBD0-735DA9ADF82B}" dt="2022-10-12T12:37:04.608" v="72" actId="478"/>
          <ac:picMkLst>
            <pc:docMk/>
            <pc:sldMk cId="3830261870" sldId="463"/>
            <ac:picMk id="6" creationId="{A949E2E8-E338-4DD6-A500-D06283CF92AE}"/>
          </ac:picMkLst>
        </pc:picChg>
        <pc:picChg chg="add mod">
          <ac:chgData name="Steinbuch, Luc" userId="759df932-d272-4024-9681-fb4027a7016f" providerId="ADAL" clId="{74EB0243-4223-41DB-BBD0-735DA9ADF82B}" dt="2022-10-12T12:37:52.990" v="85" actId="1076"/>
          <ac:picMkLst>
            <pc:docMk/>
            <pc:sldMk cId="3830261870" sldId="463"/>
            <ac:picMk id="7" creationId="{E18BBDBF-6B99-4AC6-A711-1E488B8F4A73}"/>
          </ac:picMkLst>
        </pc:picChg>
        <pc:picChg chg="add mod">
          <ac:chgData name="Steinbuch, Luc" userId="759df932-d272-4024-9681-fb4027a7016f" providerId="ADAL" clId="{74EB0243-4223-41DB-BBD0-735DA9ADF82B}" dt="2022-10-12T12:37:46.565" v="83" actId="14100"/>
          <ac:picMkLst>
            <pc:docMk/>
            <pc:sldMk cId="3830261870" sldId="463"/>
            <ac:picMk id="10" creationId="{73CA6D75-CD43-4EE9-A5D4-85D2D2E3B71D}"/>
          </ac:picMkLst>
        </pc:picChg>
      </pc:sldChg>
      <pc:sldChg chg="addSp delSp modSp add mod">
        <pc:chgData name="Steinbuch, Luc" userId="759df932-d272-4024-9681-fb4027a7016f" providerId="ADAL" clId="{74EB0243-4223-41DB-BBD0-735DA9ADF82B}" dt="2022-10-14T19:48:55.405" v="491" actId="1076"/>
        <pc:sldMkLst>
          <pc:docMk/>
          <pc:sldMk cId="2759194673" sldId="464"/>
        </pc:sldMkLst>
        <pc:spChg chg="mod">
          <ac:chgData name="Steinbuch, Luc" userId="759df932-d272-4024-9681-fb4027a7016f" providerId="ADAL" clId="{74EB0243-4223-41DB-BBD0-735DA9ADF82B}" dt="2022-10-12T12:39:16.468" v="95" actId="790"/>
          <ac:spMkLst>
            <pc:docMk/>
            <pc:sldMk cId="2759194673" sldId="464"/>
            <ac:spMk id="3" creationId="{C7CD279D-07AB-4276-847B-F3FCDFC0FB7C}"/>
          </ac:spMkLst>
        </pc:spChg>
        <pc:spChg chg="mod">
          <ac:chgData name="Steinbuch, Luc" userId="759df932-d272-4024-9681-fb4027a7016f" providerId="ADAL" clId="{74EB0243-4223-41DB-BBD0-735DA9ADF82B}" dt="2022-10-12T12:39:16.469" v="96" actId="790"/>
          <ac:spMkLst>
            <pc:docMk/>
            <pc:sldMk cId="2759194673" sldId="464"/>
            <ac:spMk id="4" creationId="{D1BAE2AF-857E-4573-8FFD-10970C104FFD}"/>
          </ac:spMkLst>
        </pc:spChg>
        <pc:spChg chg="del mod">
          <ac:chgData name="Steinbuch, Luc" userId="759df932-d272-4024-9681-fb4027a7016f" providerId="ADAL" clId="{74EB0243-4223-41DB-BBD0-735DA9ADF82B}" dt="2022-10-14T19:47:17.686" v="457" actId="478"/>
          <ac:spMkLst>
            <pc:docMk/>
            <pc:sldMk cId="2759194673" sldId="464"/>
            <ac:spMk id="8" creationId="{503E8BFB-48CF-4C78-AF53-D7A71501F7E5}"/>
          </ac:spMkLst>
        </pc:spChg>
        <pc:spChg chg="add mod">
          <ac:chgData name="Steinbuch, Luc" userId="759df932-d272-4024-9681-fb4027a7016f" providerId="ADAL" clId="{74EB0243-4223-41DB-BBD0-735DA9ADF82B}" dt="2022-10-14T19:47:50.164" v="464" actId="20577"/>
          <ac:spMkLst>
            <pc:docMk/>
            <pc:sldMk cId="2759194673" sldId="464"/>
            <ac:spMk id="9" creationId="{C699E454-DECB-4793-A61F-36209169AB4C}"/>
          </ac:spMkLst>
        </pc:spChg>
        <pc:spChg chg="add mod">
          <ac:chgData name="Steinbuch, Luc" userId="759df932-d272-4024-9681-fb4027a7016f" providerId="ADAL" clId="{74EB0243-4223-41DB-BBD0-735DA9ADF82B}" dt="2022-10-14T19:48:12.046" v="488" actId="14100"/>
          <ac:spMkLst>
            <pc:docMk/>
            <pc:sldMk cId="2759194673" sldId="464"/>
            <ac:spMk id="10" creationId="{0AF4621A-820E-4211-89CB-710E65BB7ABF}"/>
          </ac:spMkLst>
        </pc:spChg>
        <pc:picChg chg="add del mod">
          <ac:chgData name="Steinbuch, Luc" userId="759df932-d272-4024-9681-fb4027a7016f" providerId="ADAL" clId="{74EB0243-4223-41DB-BBD0-735DA9ADF82B}" dt="2022-10-14T19:48:47.168" v="489" actId="478"/>
          <ac:picMkLst>
            <pc:docMk/>
            <pc:sldMk cId="2759194673" sldId="464"/>
            <ac:picMk id="6" creationId="{21687975-6C6D-4CC7-930F-B7B7236F415C}"/>
          </ac:picMkLst>
        </pc:picChg>
        <pc:picChg chg="del mod modCrop">
          <ac:chgData name="Steinbuch, Luc" userId="759df932-d272-4024-9681-fb4027a7016f" providerId="ADAL" clId="{74EB0243-4223-41DB-BBD0-735DA9ADF82B}" dt="2022-10-12T12:39:36.516" v="101" actId="478"/>
          <ac:picMkLst>
            <pc:docMk/>
            <pc:sldMk cId="2759194673" sldId="464"/>
            <ac:picMk id="6" creationId="{A949E2E8-E338-4DD6-A500-D06283CF92AE}"/>
          </ac:picMkLst>
        </pc:picChg>
        <pc:picChg chg="add mod">
          <ac:chgData name="Steinbuch, Luc" userId="759df932-d272-4024-9681-fb4027a7016f" providerId="ADAL" clId="{74EB0243-4223-41DB-BBD0-735DA9ADF82B}" dt="2022-10-14T19:47:20.500" v="458" actId="1076"/>
          <ac:picMkLst>
            <pc:docMk/>
            <pc:sldMk cId="2759194673" sldId="464"/>
            <ac:picMk id="7" creationId="{8B1BE722-3A67-493A-90BE-41BE20DB3D1F}"/>
          </ac:picMkLst>
        </pc:picChg>
        <pc:picChg chg="add mod">
          <ac:chgData name="Steinbuch, Luc" userId="759df932-d272-4024-9681-fb4027a7016f" providerId="ADAL" clId="{74EB0243-4223-41DB-BBD0-735DA9ADF82B}" dt="2022-10-14T19:48:55.405" v="491" actId="1076"/>
          <ac:picMkLst>
            <pc:docMk/>
            <pc:sldMk cId="2759194673" sldId="464"/>
            <ac:picMk id="12" creationId="{4900C56D-0ADC-4A87-B239-69E1331A22AB}"/>
          </ac:picMkLst>
        </pc:picChg>
      </pc:sldChg>
      <pc:sldChg chg="addSp delSp modSp add mod">
        <pc:chgData name="Steinbuch, Luc" userId="759df932-d272-4024-9681-fb4027a7016f" providerId="ADAL" clId="{74EB0243-4223-41DB-BBD0-735DA9ADF82B}" dt="2022-10-14T18:40:35.730" v="240" actId="6549"/>
        <pc:sldMkLst>
          <pc:docMk/>
          <pc:sldMk cId="3244818206" sldId="465"/>
        </pc:sldMkLst>
        <pc:spChg chg="del mod">
          <ac:chgData name="Steinbuch, Luc" userId="759df932-d272-4024-9681-fb4027a7016f" providerId="ADAL" clId="{74EB0243-4223-41DB-BBD0-735DA9ADF82B}" dt="2022-10-14T18:38:30.574" v="188" actId="478"/>
          <ac:spMkLst>
            <pc:docMk/>
            <pc:sldMk cId="3244818206" sldId="465"/>
            <ac:spMk id="2" creationId="{BA699C59-17B3-44AF-A102-6B88F34D26CF}"/>
          </ac:spMkLst>
        </pc:spChg>
        <pc:spChg chg="mod">
          <ac:chgData name="Steinbuch, Luc" userId="759df932-d272-4024-9681-fb4027a7016f" providerId="ADAL" clId="{74EB0243-4223-41DB-BBD0-735DA9ADF82B}" dt="2022-10-14T18:40:35.730" v="240" actId="6549"/>
          <ac:spMkLst>
            <pc:docMk/>
            <pc:sldMk cId="3244818206" sldId="465"/>
            <ac:spMk id="3" creationId="{A7EF82C3-60E2-4404-A5E9-FAAA71CACE1F}"/>
          </ac:spMkLst>
        </pc:spChg>
        <pc:spChg chg="mod">
          <ac:chgData name="Steinbuch, Luc" userId="759df932-d272-4024-9681-fb4027a7016f" providerId="ADAL" clId="{74EB0243-4223-41DB-BBD0-735DA9ADF82B}" dt="2022-10-14T18:37:04.956" v="130" actId="790"/>
          <ac:spMkLst>
            <pc:docMk/>
            <pc:sldMk cId="3244818206" sldId="465"/>
            <ac:spMk id="4" creationId="{163AF33C-F156-4FC9-99C3-C51BB8276073}"/>
          </ac:spMkLst>
        </pc:spChg>
        <pc:spChg chg="add mod">
          <ac:chgData name="Steinbuch, Luc" userId="759df932-d272-4024-9681-fb4027a7016f" providerId="ADAL" clId="{74EB0243-4223-41DB-BBD0-735DA9ADF82B}" dt="2022-10-14T18:40:00.956" v="238" actId="1076"/>
          <ac:spMkLst>
            <pc:docMk/>
            <pc:sldMk cId="3244818206" sldId="465"/>
            <ac:spMk id="13" creationId="{E8F8D5C9-83AA-450A-AA6F-C3BF32661842}"/>
          </ac:spMkLst>
        </pc:spChg>
        <pc:picChg chg="del">
          <ac:chgData name="Steinbuch, Luc" userId="759df932-d272-4024-9681-fb4027a7016f" providerId="ADAL" clId="{74EB0243-4223-41DB-BBD0-735DA9ADF82B}" dt="2022-10-14T18:38:25.724" v="187" actId="478"/>
          <ac:picMkLst>
            <pc:docMk/>
            <pc:sldMk cId="3244818206" sldId="465"/>
            <ac:picMk id="7" creationId="{2E16CDFC-251C-43E1-AECA-496E388786CB}"/>
          </ac:picMkLst>
        </pc:picChg>
        <pc:picChg chg="add mod">
          <ac:chgData name="Steinbuch, Luc" userId="759df932-d272-4024-9681-fb4027a7016f" providerId="ADAL" clId="{74EB0243-4223-41DB-BBD0-735DA9ADF82B}" dt="2022-10-14T18:38:34.593" v="190" actId="1076"/>
          <ac:picMkLst>
            <pc:docMk/>
            <pc:sldMk cId="3244818206" sldId="465"/>
            <ac:picMk id="8" creationId="{22B1451A-79CA-4F03-9155-B5C8982F40E7}"/>
          </ac:picMkLst>
        </pc:picChg>
        <pc:picChg chg="add mod">
          <ac:chgData name="Steinbuch, Luc" userId="759df932-d272-4024-9681-fb4027a7016f" providerId="ADAL" clId="{74EB0243-4223-41DB-BBD0-735DA9ADF82B}" dt="2022-10-14T18:38:56.409" v="193" actId="14100"/>
          <ac:picMkLst>
            <pc:docMk/>
            <pc:sldMk cId="3244818206" sldId="465"/>
            <ac:picMk id="10" creationId="{A61AE8E0-CCF3-4943-B3B3-F1F2FD7BCAA8}"/>
          </ac:picMkLst>
        </pc:picChg>
        <pc:picChg chg="add mod">
          <ac:chgData name="Steinbuch, Luc" userId="759df932-d272-4024-9681-fb4027a7016f" providerId="ADAL" clId="{74EB0243-4223-41DB-BBD0-735DA9ADF82B}" dt="2022-10-14T18:39:39.915" v="196" actId="1076"/>
          <ac:picMkLst>
            <pc:docMk/>
            <pc:sldMk cId="3244818206" sldId="465"/>
            <ac:picMk id="12" creationId="{B66D8CB4-8D6C-480F-B499-4A6B01D2D91C}"/>
          </ac:picMkLst>
        </pc:picChg>
      </pc:sldChg>
      <pc:sldChg chg="addSp delSp modSp add mod">
        <pc:chgData name="Steinbuch, Luc" userId="759df932-d272-4024-9681-fb4027a7016f" providerId="ADAL" clId="{74EB0243-4223-41DB-BBD0-735DA9ADF82B}" dt="2022-10-16T14:35:41.392" v="584" actId="14100"/>
        <pc:sldMkLst>
          <pc:docMk/>
          <pc:sldMk cId="4218176702" sldId="466"/>
        </pc:sldMkLst>
        <pc:spChg chg="mod">
          <ac:chgData name="Steinbuch, Luc" userId="759df932-d272-4024-9681-fb4027a7016f" providerId="ADAL" clId="{74EB0243-4223-41DB-BBD0-735DA9ADF82B}" dt="2022-10-14T18:42:08.672" v="258" actId="790"/>
          <ac:spMkLst>
            <pc:docMk/>
            <pc:sldMk cId="4218176702" sldId="466"/>
            <ac:spMk id="3" creationId="{A7EF82C3-60E2-4404-A5E9-FAAA71CACE1F}"/>
          </ac:spMkLst>
        </pc:spChg>
        <pc:spChg chg="mod">
          <ac:chgData name="Steinbuch, Luc" userId="759df932-d272-4024-9681-fb4027a7016f" providerId="ADAL" clId="{74EB0243-4223-41DB-BBD0-735DA9ADF82B}" dt="2022-10-14T18:42:08.673" v="259" actId="790"/>
          <ac:spMkLst>
            <pc:docMk/>
            <pc:sldMk cId="4218176702" sldId="466"/>
            <ac:spMk id="4" creationId="{163AF33C-F156-4FC9-99C3-C51BB8276073}"/>
          </ac:spMkLst>
        </pc:spChg>
        <pc:spChg chg="add mod">
          <ac:chgData name="Steinbuch, Luc" userId="759df932-d272-4024-9681-fb4027a7016f" providerId="ADAL" clId="{74EB0243-4223-41DB-BBD0-735DA9ADF82B}" dt="2022-10-14T18:44:31.483" v="318" actId="1076"/>
          <ac:spMkLst>
            <pc:docMk/>
            <pc:sldMk cId="4218176702" sldId="466"/>
            <ac:spMk id="11" creationId="{1BD51FCD-E9BF-464A-A63B-827BDD5A9E37}"/>
          </ac:spMkLst>
        </pc:spChg>
        <pc:spChg chg="del mod">
          <ac:chgData name="Steinbuch, Luc" userId="759df932-d272-4024-9681-fb4027a7016f" providerId="ADAL" clId="{74EB0243-4223-41DB-BBD0-735DA9ADF82B}" dt="2022-10-14T18:42:17.029" v="264" actId="478"/>
          <ac:spMkLst>
            <pc:docMk/>
            <pc:sldMk cId="4218176702" sldId="466"/>
            <ac:spMk id="13" creationId="{E8F8D5C9-83AA-450A-AA6F-C3BF32661842}"/>
          </ac:spMkLst>
        </pc:spChg>
        <pc:picChg chg="add mod">
          <ac:chgData name="Steinbuch, Luc" userId="759df932-d272-4024-9681-fb4027a7016f" providerId="ADAL" clId="{74EB0243-4223-41DB-BBD0-735DA9ADF82B}" dt="2022-10-14T18:43:00.546" v="268" actId="1076"/>
          <ac:picMkLst>
            <pc:docMk/>
            <pc:sldMk cId="4218176702" sldId="466"/>
            <ac:picMk id="6" creationId="{DEEFD5F6-3127-4EF7-9603-E820880ACD4E}"/>
          </ac:picMkLst>
        </pc:picChg>
        <pc:picChg chg="del">
          <ac:chgData name="Steinbuch, Luc" userId="759df932-d272-4024-9681-fb4027a7016f" providerId="ADAL" clId="{74EB0243-4223-41DB-BBD0-735DA9ADF82B}" dt="2022-10-14T18:42:12.206" v="261" actId="478"/>
          <ac:picMkLst>
            <pc:docMk/>
            <pc:sldMk cId="4218176702" sldId="466"/>
            <ac:picMk id="8" creationId="{22B1451A-79CA-4F03-9155-B5C8982F40E7}"/>
          </ac:picMkLst>
        </pc:picChg>
        <pc:picChg chg="add mod">
          <ac:chgData name="Steinbuch, Luc" userId="759df932-d272-4024-9681-fb4027a7016f" providerId="ADAL" clId="{74EB0243-4223-41DB-BBD0-735DA9ADF82B}" dt="2022-10-16T14:35:41.392" v="584" actId="14100"/>
          <ac:picMkLst>
            <pc:docMk/>
            <pc:sldMk cId="4218176702" sldId="466"/>
            <ac:picMk id="9" creationId="{AE2BFBC5-60B3-4585-BE26-878C1B0B077B}"/>
          </ac:picMkLst>
        </pc:picChg>
        <pc:picChg chg="del">
          <ac:chgData name="Steinbuch, Luc" userId="759df932-d272-4024-9681-fb4027a7016f" providerId="ADAL" clId="{74EB0243-4223-41DB-BBD0-735DA9ADF82B}" dt="2022-10-14T18:42:14.240" v="262" actId="478"/>
          <ac:picMkLst>
            <pc:docMk/>
            <pc:sldMk cId="4218176702" sldId="466"/>
            <ac:picMk id="10" creationId="{A61AE8E0-CCF3-4943-B3B3-F1F2FD7BCAA8}"/>
          </ac:picMkLst>
        </pc:picChg>
        <pc:picChg chg="del">
          <ac:chgData name="Steinbuch, Luc" userId="759df932-d272-4024-9681-fb4027a7016f" providerId="ADAL" clId="{74EB0243-4223-41DB-BBD0-735DA9ADF82B}" dt="2022-10-14T18:42:15.231" v="263" actId="478"/>
          <ac:picMkLst>
            <pc:docMk/>
            <pc:sldMk cId="4218176702" sldId="466"/>
            <ac:picMk id="12" creationId="{B66D8CB4-8D6C-480F-B499-4A6B01D2D91C}"/>
          </ac:picMkLst>
        </pc:picChg>
      </pc:sldChg>
    </pc:docChg>
  </pc:docChgLst>
  <pc:docChgLst>
    <pc:chgData name="Quik, Cindy" userId="S::cindy.quik@wur.nl::7f945ce8-1abf-4676-8cd8-e040af1298d8" providerId="AD" clId="Web-{4579D9EF-A74E-49D6-ACBD-34CD938FCA0A}"/>
    <pc:docChg chg="addSld modSld">
      <pc:chgData name="Quik, Cindy" userId="S::cindy.quik@wur.nl::7f945ce8-1abf-4676-8cd8-e040af1298d8" providerId="AD" clId="Web-{4579D9EF-A74E-49D6-ACBD-34CD938FCA0A}" dt="2022-09-20T14:46:58.949" v="17" actId="20577"/>
      <pc:docMkLst>
        <pc:docMk/>
      </pc:docMkLst>
      <pc:sldChg chg="modSp new">
        <pc:chgData name="Quik, Cindy" userId="S::cindy.quik@wur.nl::7f945ce8-1abf-4676-8cd8-e040af1298d8" providerId="AD" clId="Web-{4579D9EF-A74E-49D6-ACBD-34CD938FCA0A}" dt="2022-09-20T14:46:58.949" v="17" actId="20577"/>
        <pc:sldMkLst>
          <pc:docMk/>
          <pc:sldMk cId="1115841664" sldId="458"/>
        </pc:sldMkLst>
        <pc:spChg chg="mod">
          <ac:chgData name="Quik, Cindy" userId="S::cindy.quik@wur.nl::7f945ce8-1abf-4676-8cd8-e040af1298d8" providerId="AD" clId="Web-{4579D9EF-A74E-49D6-ACBD-34CD938FCA0A}" dt="2022-09-20T14:46:58.949" v="17" actId="20577"/>
          <ac:spMkLst>
            <pc:docMk/>
            <pc:sldMk cId="1115841664" sldId="458"/>
            <ac:spMk id="2" creationId="{C63652F5-63F9-8AA9-C646-8C38C8590145}"/>
          </ac:spMkLst>
        </pc:spChg>
      </pc:sldChg>
    </pc:docChg>
  </pc:docChgLst>
  <pc:docChgLst>
    <pc:chgData name="Quik, Cindy" userId="7f945ce8-1abf-4676-8cd8-e040af1298d8" providerId="ADAL" clId="{ADAE0FBE-35EA-459B-A4EF-EAC56C57A620}"/>
    <pc:docChg chg="undo custSel addSld delSld modSld">
      <pc:chgData name="Quik, Cindy" userId="7f945ce8-1abf-4676-8cd8-e040af1298d8" providerId="ADAL" clId="{ADAE0FBE-35EA-459B-A4EF-EAC56C57A620}" dt="2022-09-28T09:02:25.686" v="827" actId="20577"/>
      <pc:docMkLst>
        <pc:docMk/>
      </pc:docMkLst>
      <pc:sldChg chg="addSp delSp modSp mod">
        <pc:chgData name="Quik, Cindy" userId="7f945ce8-1abf-4676-8cd8-e040af1298d8" providerId="ADAL" clId="{ADAE0FBE-35EA-459B-A4EF-EAC56C57A620}" dt="2022-09-22T13:03:25.105" v="327" actId="1076"/>
        <pc:sldMkLst>
          <pc:docMk/>
          <pc:sldMk cId="2921749093" sldId="260"/>
        </pc:sldMkLst>
        <pc:spChg chg="mod">
          <ac:chgData name="Quik, Cindy" userId="7f945ce8-1abf-4676-8cd8-e040af1298d8" providerId="ADAL" clId="{ADAE0FBE-35EA-459B-A4EF-EAC56C57A620}" dt="2022-09-22T13:00:36.691" v="254" actId="948"/>
          <ac:spMkLst>
            <pc:docMk/>
            <pc:sldMk cId="2921749093" sldId="260"/>
            <ac:spMk id="2" creationId="{14FD51BB-98FE-4C91-A735-9A58B3AF79D4}"/>
          </ac:spMkLst>
        </pc:spChg>
        <pc:picChg chg="add mod">
          <ac:chgData name="Quik, Cindy" userId="7f945ce8-1abf-4676-8cd8-e040af1298d8" providerId="ADAL" clId="{ADAE0FBE-35EA-459B-A4EF-EAC56C57A620}" dt="2022-09-22T13:03:25.105" v="327" actId="1076"/>
          <ac:picMkLst>
            <pc:docMk/>
            <pc:sldMk cId="2921749093" sldId="260"/>
            <ac:picMk id="7" creationId="{112E4C69-9CE0-4D6D-95AC-83E947198FCD}"/>
          </ac:picMkLst>
        </pc:picChg>
        <pc:picChg chg="mod">
          <ac:chgData name="Quik, Cindy" userId="7f945ce8-1abf-4676-8cd8-e040af1298d8" providerId="ADAL" clId="{ADAE0FBE-35EA-459B-A4EF-EAC56C57A620}" dt="2022-09-22T13:03:19.184" v="326" actId="1036"/>
          <ac:picMkLst>
            <pc:docMk/>
            <pc:sldMk cId="2921749093" sldId="260"/>
            <ac:picMk id="8" creationId="{695A8A26-44A8-4872-BFDE-050979C3B86C}"/>
          </ac:picMkLst>
        </pc:picChg>
        <pc:picChg chg="mod">
          <ac:chgData name="Quik, Cindy" userId="7f945ce8-1abf-4676-8cd8-e040af1298d8" providerId="ADAL" clId="{ADAE0FBE-35EA-459B-A4EF-EAC56C57A620}" dt="2022-09-22T13:00:54.816" v="298" actId="1035"/>
          <ac:picMkLst>
            <pc:docMk/>
            <pc:sldMk cId="2921749093" sldId="260"/>
            <ac:picMk id="9" creationId="{5F044125-85A3-4ECF-B30D-6088D63E399B}"/>
          </ac:picMkLst>
        </pc:picChg>
        <pc:picChg chg="del">
          <ac:chgData name="Quik, Cindy" userId="7f945ce8-1abf-4676-8cd8-e040af1298d8" providerId="ADAL" clId="{ADAE0FBE-35EA-459B-A4EF-EAC56C57A620}" dt="2022-09-22T12:59:20.835" v="127" actId="478"/>
          <ac:picMkLst>
            <pc:docMk/>
            <pc:sldMk cId="2921749093" sldId="260"/>
            <ac:picMk id="10" creationId="{2575493D-F598-408D-B9CC-4D6F79A44C14}"/>
          </ac:picMkLst>
        </pc:picChg>
        <pc:picChg chg="mod">
          <ac:chgData name="Quik, Cindy" userId="7f945ce8-1abf-4676-8cd8-e040af1298d8" providerId="ADAL" clId="{ADAE0FBE-35EA-459B-A4EF-EAC56C57A620}" dt="2022-09-22T13:03:18.690" v="325" actId="1036"/>
          <ac:picMkLst>
            <pc:docMk/>
            <pc:sldMk cId="2921749093" sldId="260"/>
            <ac:picMk id="18" creationId="{230A3E67-1BB2-4929-8FE8-562923FD36DC}"/>
          </ac:picMkLst>
        </pc:picChg>
      </pc:sldChg>
      <pc:sldChg chg="modSp mod">
        <pc:chgData name="Quik, Cindy" userId="7f945ce8-1abf-4676-8cd8-e040af1298d8" providerId="ADAL" clId="{ADAE0FBE-35EA-459B-A4EF-EAC56C57A620}" dt="2022-09-28T08:32:42.044" v="648" actId="20577"/>
        <pc:sldMkLst>
          <pc:docMk/>
          <pc:sldMk cId="1704733288" sldId="440"/>
        </pc:sldMkLst>
        <pc:spChg chg="mod">
          <ac:chgData name="Quik, Cindy" userId="7f945ce8-1abf-4676-8cd8-e040af1298d8" providerId="ADAL" clId="{ADAE0FBE-35EA-459B-A4EF-EAC56C57A620}" dt="2022-09-28T08:32:42.044" v="648" actId="20577"/>
          <ac:spMkLst>
            <pc:docMk/>
            <pc:sldMk cId="1704733288" sldId="440"/>
            <ac:spMk id="3" creationId="{4CDBCEEC-A54B-455C-8705-A638BC959E1F}"/>
          </ac:spMkLst>
        </pc:spChg>
      </pc:sldChg>
      <pc:sldChg chg="modSp mod modAnim">
        <pc:chgData name="Quik, Cindy" userId="7f945ce8-1abf-4676-8cd8-e040af1298d8" providerId="ADAL" clId="{ADAE0FBE-35EA-459B-A4EF-EAC56C57A620}" dt="2022-09-28T08:26:46.199" v="634" actId="2710"/>
        <pc:sldMkLst>
          <pc:docMk/>
          <pc:sldMk cId="674464009" sldId="442"/>
        </pc:sldMkLst>
        <pc:spChg chg="mod">
          <ac:chgData name="Quik, Cindy" userId="7f945ce8-1abf-4676-8cd8-e040af1298d8" providerId="ADAL" clId="{ADAE0FBE-35EA-459B-A4EF-EAC56C57A620}" dt="2022-09-28T08:26:46.199" v="634" actId="2710"/>
          <ac:spMkLst>
            <pc:docMk/>
            <pc:sldMk cId="674464009" sldId="442"/>
            <ac:spMk id="2" creationId="{E4CE4839-6C5F-4572-9373-57AEE1F1B148}"/>
          </ac:spMkLst>
        </pc:spChg>
        <pc:picChg chg="mod">
          <ac:chgData name="Quik, Cindy" userId="7f945ce8-1abf-4676-8cd8-e040af1298d8" providerId="ADAL" clId="{ADAE0FBE-35EA-459B-A4EF-EAC56C57A620}" dt="2022-09-28T08:25:56.465" v="558" actId="1037"/>
          <ac:picMkLst>
            <pc:docMk/>
            <pc:sldMk cId="674464009" sldId="442"/>
            <ac:picMk id="5" creationId="{2789DDDF-88A4-4B4C-B8D3-0F916E2EAE30}"/>
          </ac:picMkLst>
        </pc:picChg>
      </pc:sldChg>
      <pc:sldChg chg="modSp modAnim">
        <pc:chgData name="Quik, Cindy" userId="7f945ce8-1abf-4676-8cd8-e040af1298d8" providerId="ADAL" clId="{ADAE0FBE-35EA-459B-A4EF-EAC56C57A620}" dt="2022-09-28T09:02:25.686" v="827" actId="20577"/>
        <pc:sldMkLst>
          <pc:docMk/>
          <pc:sldMk cId="3070251287" sldId="443"/>
        </pc:sldMkLst>
        <pc:spChg chg="mod">
          <ac:chgData name="Quik, Cindy" userId="7f945ce8-1abf-4676-8cd8-e040af1298d8" providerId="ADAL" clId="{ADAE0FBE-35EA-459B-A4EF-EAC56C57A620}" dt="2022-09-28T09:02:25.686" v="827" actId="20577"/>
          <ac:spMkLst>
            <pc:docMk/>
            <pc:sldMk cId="3070251287" sldId="443"/>
            <ac:spMk id="2" creationId="{3871662F-0D25-46EF-BEFC-5740A16754AD}"/>
          </ac:spMkLst>
        </pc:spChg>
      </pc:sldChg>
      <pc:sldChg chg="modSp mod">
        <pc:chgData name="Quik, Cindy" userId="7f945ce8-1abf-4676-8cd8-e040af1298d8" providerId="ADAL" clId="{ADAE0FBE-35EA-459B-A4EF-EAC56C57A620}" dt="2022-09-28T08:33:26.711" v="762" actId="20577"/>
        <pc:sldMkLst>
          <pc:docMk/>
          <pc:sldMk cId="1144088971" sldId="445"/>
        </pc:sldMkLst>
        <pc:spChg chg="mod">
          <ac:chgData name="Quik, Cindy" userId="7f945ce8-1abf-4676-8cd8-e040af1298d8" providerId="ADAL" clId="{ADAE0FBE-35EA-459B-A4EF-EAC56C57A620}" dt="2022-09-28T08:33:26.711" v="762" actId="20577"/>
          <ac:spMkLst>
            <pc:docMk/>
            <pc:sldMk cId="1144088971" sldId="445"/>
            <ac:spMk id="2" creationId="{48963963-3FB6-4AD4-BDF3-A9A3FF205115}"/>
          </ac:spMkLst>
        </pc:spChg>
      </pc:sldChg>
      <pc:sldChg chg="modSp mod">
        <pc:chgData name="Quik, Cindy" userId="7f945ce8-1abf-4676-8cd8-e040af1298d8" providerId="ADAL" clId="{ADAE0FBE-35EA-459B-A4EF-EAC56C57A620}" dt="2022-09-28T08:35:10.749" v="795" actId="6549"/>
        <pc:sldMkLst>
          <pc:docMk/>
          <pc:sldMk cId="2416548377" sldId="446"/>
        </pc:sldMkLst>
        <pc:spChg chg="mod">
          <ac:chgData name="Quik, Cindy" userId="7f945ce8-1abf-4676-8cd8-e040af1298d8" providerId="ADAL" clId="{ADAE0FBE-35EA-459B-A4EF-EAC56C57A620}" dt="2022-09-28T08:35:10.749" v="795" actId="6549"/>
          <ac:spMkLst>
            <pc:docMk/>
            <pc:sldMk cId="2416548377" sldId="446"/>
            <ac:spMk id="2" creationId="{DD496CD7-C3A5-460B-9EA6-40B0D0103135}"/>
          </ac:spMkLst>
        </pc:spChg>
      </pc:sldChg>
      <pc:sldChg chg="delSp modSp mod delAnim">
        <pc:chgData name="Quik, Cindy" userId="7f945ce8-1abf-4676-8cd8-e040af1298d8" providerId="ADAL" clId="{ADAE0FBE-35EA-459B-A4EF-EAC56C57A620}" dt="2022-09-28T08:32:47.231" v="660" actId="20577"/>
        <pc:sldMkLst>
          <pc:docMk/>
          <pc:sldMk cId="3845315685" sldId="451"/>
        </pc:sldMkLst>
        <pc:spChg chg="mod">
          <ac:chgData name="Quik, Cindy" userId="7f945ce8-1abf-4676-8cd8-e040af1298d8" providerId="ADAL" clId="{ADAE0FBE-35EA-459B-A4EF-EAC56C57A620}" dt="2022-09-28T08:32:47.231" v="660" actId="20577"/>
          <ac:spMkLst>
            <pc:docMk/>
            <pc:sldMk cId="3845315685" sldId="451"/>
            <ac:spMk id="3" creationId="{4CDBCEEC-A54B-455C-8705-A638BC959E1F}"/>
          </ac:spMkLst>
        </pc:spChg>
        <pc:grpChg chg="del">
          <ac:chgData name="Quik, Cindy" userId="7f945ce8-1abf-4676-8cd8-e040af1298d8" providerId="ADAL" clId="{ADAE0FBE-35EA-459B-A4EF-EAC56C57A620}" dt="2022-09-22T13:58:19.540" v="419" actId="478"/>
          <ac:grpSpMkLst>
            <pc:docMk/>
            <pc:sldMk cId="3845315685" sldId="451"/>
            <ac:grpSpMk id="5" creationId="{46E34094-A747-4BB3-ABDC-675679AA45AB}"/>
          </ac:grpSpMkLst>
        </pc:grpChg>
        <pc:grpChg chg="del">
          <ac:chgData name="Quik, Cindy" userId="7f945ce8-1abf-4676-8cd8-e040af1298d8" providerId="ADAL" clId="{ADAE0FBE-35EA-459B-A4EF-EAC56C57A620}" dt="2022-09-22T13:58:20.200" v="420" actId="478"/>
          <ac:grpSpMkLst>
            <pc:docMk/>
            <pc:sldMk cId="3845315685" sldId="451"/>
            <ac:grpSpMk id="7" creationId="{CB1B540D-EBEE-4CD0-A09E-1D013B6CB95E}"/>
          </ac:grpSpMkLst>
        </pc:grpChg>
        <pc:grpChg chg="del">
          <ac:chgData name="Quik, Cindy" userId="7f945ce8-1abf-4676-8cd8-e040af1298d8" providerId="ADAL" clId="{ADAE0FBE-35EA-459B-A4EF-EAC56C57A620}" dt="2022-09-22T13:58:18.585" v="418" actId="478"/>
          <ac:grpSpMkLst>
            <pc:docMk/>
            <pc:sldMk cId="3845315685" sldId="451"/>
            <ac:grpSpMk id="9" creationId="{0F490C8E-6EA1-4DB3-AC38-CBA034DB6A3A}"/>
          </ac:grpSpMkLst>
        </pc:grpChg>
        <pc:grpChg chg="del">
          <ac:chgData name="Quik, Cindy" userId="7f945ce8-1abf-4676-8cd8-e040af1298d8" providerId="ADAL" clId="{ADAE0FBE-35EA-459B-A4EF-EAC56C57A620}" dt="2022-09-22T13:58:20.969" v="421" actId="478"/>
          <ac:grpSpMkLst>
            <pc:docMk/>
            <pc:sldMk cId="3845315685" sldId="451"/>
            <ac:grpSpMk id="12" creationId="{B3AF0565-63BF-4D51-B82B-BE99B1C06624}"/>
          </ac:grpSpMkLst>
        </pc:grpChg>
      </pc:sldChg>
      <pc:sldChg chg="modSp mod modAnim">
        <pc:chgData name="Quik, Cindy" userId="7f945ce8-1abf-4676-8cd8-e040af1298d8" providerId="ADAL" clId="{ADAE0FBE-35EA-459B-A4EF-EAC56C57A620}" dt="2022-09-28T08:33:04.073" v="702" actId="20577"/>
        <pc:sldMkLst>
          <pc:docMk/>
          <pc:sldMk cId="3473554649" sldId="452"/>
        </pc:sldMkLst>
        <pc:spChg chg="mod">
          <ac:chgData name="Quik, Cindy" userId="7f945ce8-1abf-4676-8cd8-e040af1298d8" providerId="ADAL" clId="{ADAE0FBE-35EA-459B-A4EF-EAC56C57A620}" dt="2022-09-28T08:33:04.073" v="702" actId="20577"/>
          <ac:spMkLst>
            <pc:docMk/>
            <pc:sldMk cId="3473554649" sldId="452"/>
            <ac:spMk id="3" creationId="{64A2A3D3-3B93-4B51-866D-BE7F2998905B}"/>
          </ac:spMkLst>
        </pc:spChg>
      </pc:sldChg>
      <pc:sldChg chg="modSp mod delCm modCm">
        <pc:chgData name="Quik, Cindy" userId="7f945ce8-1abf-4676-8cd8-e040af1298d8" providerId="ADAL" clId="{ADAE0FBE-35EA-459B-A4EF-EAC56C57A620}" dt="2022-09-28T08:36:16.842" v="802" actId="20577"/>
        <pc:sldMkLst>
          <pc:docMk/>
          <pc:sldMk cId="3355770065" sldId="453"/>
        </pc:sldMkLst>
        <pc:spChg chg="mod">
          <ac:chgData name="Quik, Cindy" userId="7f945ce8-1abf-4676-8cd8-e040af1298d8" providerId="ADAL" clId="{ADAE0FBE-35EA-459B-A4EF-EAC56C57A620}" dt="2022-09-28T08:36:16.842" v="802" actId="20577"/>
          <ac:spMkLst>
            <pc:docMk/>
            <pc:sldMk cId="3355770065" sldId="453"/>
            <ac:spMk id="2" creationId="{48963963-3FB6-4AD4-BDF3-A9A3FF205115}"/>
          </ac:spMkLst>
        </pc:spChg>
      </pc:sldChg>
      <pc:sldChg chg="modSp mod">
        <pc:chgData name="Quik, Cindy" userId="7f945ce8-1abf-4676-8cd8-e040af1298d8" providerId="ADAL" clId="{ADAE0FBE-35EA-459B-A4EF-EAC56C57A620}" dt="2022-09-28T08:32:51.376" v="672" actId="20577"/>
        <pc:sldMkLst>
          <pc:docMk/>
          <pc:sldMk cId="878981426" sldId="455"/>
        </pc:sldMkLst>
        <pc:spChg chg="mod">
          <ac:chgData name="Quik, Cindy" userId="7f945ce8-1abf-4676-8cd8-e040af1298d8" providerId="ADAL" clId="{ADAE0FBE-35EA-459B-A4EF-EAC56C57A620}" dt="2022-09-28T08:32:51.376" v="672" actId="20577"/>
          <ac:spMkLst>
            <pc:docMk/>
            <pc:sldMk cId="878981426" sldId="455"/>
            <ac:spMk id="3" creationId="{4CDBCEEC-A54B-455C-8705-A638BC959E1F}"/>
          </ac:spMkLst>
        </pc:spChg>
      </pc:sldChg>
      <pc:sldChg chg="delSp modSp mod">
        <pc:chgData name="Quik, Cindy" userId="7f945ce8-1abf-4676-8cd8-e040af1298d8" providerId="ADAL" clId="{ADAE0FBE-35EA-459B-A4EF-EAC56C57A620}" dt="2022-09-22T12:58:40.813" v="116" actId="948"/>
        <pc:sldMkLst>
          <pc:docMk/>
          <pc:sldMk cId="1561092218" sldId="456"/>
        </pc:sldMkLst>
        <pc:spChg chg="mod">
          <ac:chgData name="Quik, Cindy" userId="7f945ce8-1abf-4676-8cd8-e040af1298d8" providerId="ADAL" clId="{ADAE0FBE-35EA-459B-A4EF-EAC56C57A620}" dt="2022-09-22T12:57:44.666" v="89" actId="1038"/>
          <ac:spMkLst>
            <pc:docMk/>
            <pc:sldMk cId="1561092218" sldId="456"/>
            <ac:spMk id="2" creationId="{88F802F7-9496-475A-B1E8-D01CDDDF390D}"/>
          </ac:spMkLst>
        </pc:spChg>
        <pc:spChg chg="mod">
          <ac:chgData name="Quik, Cindy" userId="7f945ce8-1abf-4676-8cd8-e040af1298d8" providerId="ADAL" clId="{ADAE0FBE-35EA-459B-A4EF-EAC56C57A620}" dt="2022-09-22T12:56:56.662" v="46" actId="20577"/>
          <ac:spMkLst>
            <pc:docMk/>
            <pc:sldMk cId="1561092218" sldId="456"/>
            <ac:spMk id="3" creationId="{C6ED012C-8DB2-44A4-87BD-62A95C7E44D6}"/>
          </ac:spMkLst>
        </pc:spChg>
        <pc:spChg chg="mod">
          <ac:chgData name="Quik, Cindy" userId="7f945ce8-1abf-4676-8cd8-e040af1298d8" providerId="ADAL" clId="{ADAE0FBE-35EA-459B-A4EF-EAC56C57A620}" dt="2022-09-22T12:58:40.813" v="116" actId="948"/>
          <ac:spMkLst>
            <pc:docMk/>
            <pc:sldMk cId="1561092218" sldId="456"/>
            <ac:spMk id="5" creationId="{79DD54F4-6590-4238-A612-31E08D225928}"/>
          </ac:spMkLst>
        </pc:spChg>
        <pc:spChg chg="del">
          <ac:chgData name="Quik, Cindy" userId="7f945ce8-1abf-4676-8cd8-e040af1298d8" providerId="ADAL" clId="{ADAE0FBE-35EA-459B-A4EF-EAC56C57A620}" dt="2022-09-22T12:56:32.265" v="19" actId="478"/>
          <ac:spMkLst>
            <pc:docMk/>
            <pc:sldMk cId="1561092218" sldId="456"/>
            <ac:spMk id="12" creationId="{E67FBF4F-935A-479E-BB20-E652C29BC858}"/>
          </ac:spMkLst>
        </pc:spChg>
        <pc:spChg chg="del">
          <ac:chgData name="Quik, Cindy" userId="7f945ce8-1abf-4676-8cd8-e040af1298d8" providerId="ADAL" clId="{ADAE0FBE-35EA-459B-A4EF-EAC56C57A620}" dt="2022-09-22T12:56:33.505" v="20" actId="478"/>
          <ac:spMkLst>
            <pc:docMk/>
            <pc:sldMk cId="1561092218" sldId="456"/>
            <ac:spMk id="14" creationId="{F8E6A3D2-8C84-4E51-99EE-78DE5C7C1275}"/>
          </ac:spMkLst>
        </pc:spChg>
        <pc:spChg chg="del">
          <ac:chgData name="Quik, Cindy" userId="7f945ce8-1abf-4676-8cd8-e040af1298d8" providerId="ADAL" clId="{ADAE0FBE-35EA-459B-A4EF-EAC56C57A620}" dt="2022-09-22T12:57:00.591" v="47" actId="478"/>
          <ac:spMkLst>
            <pc:docMk/>
            <pc:sldMk cId="1561092218" sldId="456"/>
            <ac:spMk id="15" creationId="{F5088315-17EF-465D-BB22-E89803FA69AA}"/>
          </ac:spMkLst>
        </pc:spChg>
        <pc:spChg chg="del">
          <ac:chgData name="Quik, Cindy" userId="7f945ce8-1abf-4676-8cd8-e040af1298d8" providerId="ADAL" clId="{ADAE0FBE-35EA-459B-A4EF-EAC56C57A620}" dt="2022-09-22T12:57:01.208" v="48" actId="478"/>
          <ac:spMkLst>
            <pc:docMk/>
            <pc:sldMk cId="1561092218" sldId="456"/>
            <ac:spMk id="16" creationId="{974290FB-A281-4E43-B4EC-7C6F12A4D86D}"/>
          </ac:spMkLst>
        </pc:spChg>
        <pc:spChg chg="del">
          <ac:chgData name="Quik, Cindy" userId="7f945ce8-1abf-4676-8cd8-e040af1298d8" providerId="ADAL" clId="{ADAE0FBE-35EA-459B-A4EF-EAC56C57A620}" dt="2022-09-22T12:57:01.641" v="49" actId="478"/>
          <ac:spMkLst>
            <pc:docMk/>
            <pc:sldMk cId="1561092218" sldId="456"/>
            <ac:spMk id="17" creationId="{9D070B5E-C90F-4EA0-BC00-BFFFFA60CADF}"/>
          </ac:spMkLst>
        </pc:spChg>
        <pc:picChg chg="mod">
          <ac:chgData name="Quik, Cindy" userId="7f945ce8-1abf-4676-8cd8-e040af1298d8" providerId="ADAL" clId="{ADAE0FBE-35EA-459B-A4EF-EAC56C57A620}" dt="2022-09-22T12:57:44.666" v="89" actId="1038"/>
          <ac:picMkLst>
            <pc:docMk/>
            <pc:sldMk cId="1561092218" sldId="456"/>
            <ac:picMk id="19" creationId="{D662C6B8-6437-4592-AFC1-67D7B2991A51}"/>
          </ac:picMkLst>
        </pc:picChg>
        <pc:picChg chg="mod">
          <ac:chgData name="Quik, Cindy" userId="7f945ce8-1abf-4676-8cd8-e040af1298d8" providerId="ADAL" clId="{ADAE0FBE-35EA-459B-A4EF-EAC56C57A620}" dt="2022-09-22T12:57:44.666" v="89" actId="1038"/>
          <ac:picMkLst>
            <pc:docMk/>
            <pc:sldMk cId="1561092218" sldId="456"/>
            <ac:picMk id="27" creationId="{EB030A39-518E-4A42-A014-A318E1DDF171}"/>
          </ac:picMkLst>
        </pc:picChg>
        <pc:picChg chg="mod">
          <ac:chgData name="Quik, Cindy" userId="7f945ce8-1abf-4676-8cd8-e040af1298d8" providerId="ADAL" clId="{ADAE0FBE-35EA-459B-A4EF-EAC56C57A620}" dt="2022-09-22T12:57:44.666" v="89" actId="1038"/>
          <ac:picMkLst>
            <pc:docMk/>
            <pc:sldMk cId="1561092218" sldId="456"/>
            <ac:picMk id="59" creationId="{FFA590B5-634B-4FDE-8366-462859512732}"/>
          </ac:picMkLst>
        </pc:picChg>
        <pc:picChg chg="mod">
          <ac:chgData name="Quik, Cindy" userId="7f945ce8-1abf-4676-8cd8-e040af1298d8" providerId="ADAL" clId="{ADAE0FBE-35EA-459B-A4EF-EAC56C57A620}" dt="2022-09-22T12:57:44.666" v="89" actId="1038"/>
          <ac:picMkLst>
            <pc:docMk/>
            <pc:sldMk cId="1561092218" sldId="456"/>
            <ac:picMk id="75" creationId="{3256FFD3-9654-4887-A340-45D73BF70055}"/>
          </ac:picMkLst>
        </pc:picChg>
      </pc:sldChg>
      <pc:sldChg chg="del">
        <pc:chgData name="Quik, Cindy" userId="7f945ce8-1abf-4676-8cd8-e040af1298d8" providerId="ADAL" clId="{ADAE0FBE-35EA-459B-A4EF-EAC56C57A620}" dt="2022-09-22T12:53:42.898" v="0" actId="47"/>
        <pc:sldMkLst>
          <pc:docMk/>
          <pc:sldMk cId="1115841664" sldId="458"/>
        </pc:sldMkLst>
      </pc:sldChg>
      <pc:sldChg chg="addSp modSp mod">
        <pc:chgData name="Quik, Cindy" userId="7f945ce8-1abf-4676-8cd8-e040af1298d8" providerId="ADAL" clId="{ADAE0FBE-35EA-459B-A4EF-EAC56C57A620}" dt="2022-09-22T13:57:21.380" v="412" actId="6549"/>
        <pc:sldMkLst>
          <pc:docMk/>
          <pc:sldMk cId="4062227593" sldId="459"/>
        </pc:sldMkLst>
        <pc:spChg chg="mod">
          <ac:chgData name="Quik, Cindy" userId="7f945ce8-1abf-4676-8cd8-e040af1298d8" providerId="ADAL" clId="{ADAE0FBE-35EA-459B-A4EF-EAC56C57A620}" dt="2022-09-22T13:57:21.380" v="412" actId="6549"/>
          <ac:spMkLst>
            <pc:docMk/>
            <pc:sldMk cId="4062227593" sldId="459"/>
            <ac:spMk id="2" creationId="{B2BCC2FD-F4A1-4592-A70A-1F2AB70587E9}"/>
          </ac:spMkLst>
        </pc:spChg>
        <pc:spChg chg="mod">
          <ac:chgData name="Quik, Cindy" userId="7f945ce8-1abf-4676-8cd8-e040af1298d8" providerId="ADAL" clId="{ADAE0FBE-35EA-459B-A4EF-EAC56C57A620}" dt="2022-09-22T13:54:13.881" v="360"/>
          <ac:spMkLst>
            <pc:docMk/>
            <pc:sldMk cId="4062227593" sldId="459"/>
            <ac:spMk id="3" creationId="{77332D24-0B58-4370-AEA4-894F3A6466CF}"/>
          </ac:spMkLst>
        </pc:spChg>
        <pc:spChg chg="mod">
          <ac:chgData name="Quik, Cindy" userId="7f945ce8-1abf-4676-8cd8-e040af1298d8" providerId="ADAL" clId="{ADAE0FBE-35EA-459B-A4EF-EAC56C57A620}" dt="2022-09-22T13:54:53.888" v="367"/>
          <ac:spMkLst>
            <pc:docMk/>
            <pc:sldMk cId="4062227593" sldId="459"/>
            <ac:spMk id="7" creationId="{02785B93-D38D-4FB5-95D5-FFFA39B16B78}"/>
          </ac:spMkLst>
        </pc:spChg>
        <pc:spChg chg="mod">
          <ac:chgData name="Quik, Cindy" userId="7f945ce8-1abf-4676-8cd8-e040af1298d8" providerId="ADAL" clId="{ADAE0FBE-35EA-459B-A4EF-EAC56C57A620}" dt="2022-09-22T13:54:53.888" v="367"/>
          <ac:spMkLst>
            <pc:docMk/>
            <pc:sldMk cId="4062227593" sldId="459"/>
            <ac:spMk id="8" creationId="{FD1933C0-B222-48D2-99BD-099C9151BA08}"/>
          </ac:spMkLst>
        </pc:spChg>
        <pc:spChg chg="mod">
          <ac:chgData name="Quik, Cindy" userId="7f945ce8-1abf-4676-8cd8-e040af1298d8" providerId="ADAL" clId="{ADAE0FBE-35EA-459B-A4EF-EAC56C57A620}" dt="2022-09-22T13:54:53.888" v="367"/>
          <ac:spMkLst>
            <pc:docMk/>
            <pc:sldMk cId="4062227593" sldId="459"/>
            <ac:spMk id="10" creationId="{906DCF1A-F2F5-4E90-B5FC-9A966DF8122D}"/>
          </ac:spMkLst>
        </pc:spChg>
        <pc:spChg chg="mod">
          <ac:chgData name="Quik, Cindy" userId="7f945ce8-1abf-4676-8cd8-e040af1298d8" providerId="ADAL" clId="{ADAE0FBE-35EA-459B-A4EF-EAC56C57A620}" dt="2022-09-22T13:54:53.888" v="367"/>
          <ac:spMkLst>
            <pc:docMk/>
            <pc:sldMk cId="4062227593" sldId="459"/>
            <ac:spMk id="11" creationId="{4778D525-C258-4B05-B28A-EA2FAB46581B}"/>
          </ac:spMkLst>
        </pc:spChg>
        <pc:spChg chg="add mod">
          <ac:chgData name="Quik, Cindy" userId="7f945ce8-1abf-4676-8cd8-e040af1298d8" providerId="ADAL" clId="{ADAE0FBE-35EA-459B-A4EF-EAC56C57A620}" dt="2022-09-22T13:56:20.203" v="388" actId="1076"/>
          <ac:spMkLst>
            <pc:docMk/>
            <pc:sldMk cId="4062227593" sldId="459"/>
            <ac:spMk id="12" creationId="{5B6C3CBF-DC23-40F0-B34F-F3C0033EB18E}"/>
          </ac:spMkLst>
        </pc:spChg>
        <pc:grpChg chg="add mod">
          <ac:chgData name="Quik, Cindy" userId="7f945ce8-1abf-4676-8cd8-e040af1298d8" providerId="ADAL" clId="{ADAE0FBE-35EA-459B-A4EF-EAC56C57A620}" dt="2022-09-22T13:56:51.535" v="397" actId="1076"/>
          <ac:grpSpMkLst>
            <pc:docMk/>
            <pc:sldMk cId="4062227593" sldId="459"/>
            <ac:grpSpMk id="6" creationId="{E4F5FBF9-B697-4E09-B2E5-E2C9F8246B75}"/>
          </ac:grpSpMkLst>
        </pc:grpChg>
        <pc:grpChg chg="add mod">
          <ac:chgData name="Quik, Cindy" userId="7f945ce8-1abf-4676-8cd8-e040af1298d8" providerId="ADAL" clId="{ADAE0FBE-35EA-459B-A4EF-EAC56C57A620}" dt="2022-09-22T13:56:58.912" v="409" actId="1037"/>
          <ac:grpSpMkLst>
            <pc:docMk/>
            <pc:sldMk cId="4062227593" sldId="459"/>
            <ac:grpSpMk id="9" creationId="{E9D3A6B5-A878-4AD9-8899-0131496D77C6}"/>
          </ac:grpSpMkLst>
        </pc:grpChg>
        <pc:picChg chg="add mod">
          <ac:chgData name="Quik, Cindy" userId="7f945ce8-1abf-4676-8cd8-e040af1298d8" providerId="ADAL" clId="{ADAE0FBE-35EA-459B-A4EF-EAC56C57A620}" dt="2022-09-22T13:53:56.325" v="332"/>
          <ac:picMkLst>
            <pc:docMk/>
            <pc:sldMk cId="4062227593" sldId="459"/>
            <ac:picMk id="5" creationId="{1C73ED66-E334-4973-982D-972D9281ABFA}"/>
          </ac:picMkLst>
        </pc:picChg>
      </pc:sldChg>
      <pc:sldChg chg="modSp add mod modAnim">
        <pc:chgData name="Quik, Cindy" userId="7f945ce8-1abf-4676-8cd8-e040af1298d8" providerId="ADAL" clId="{ADAE0FBE-35EA-459B-A4EF-EAC56C57A620}" dt="2022-09-28T08:32:58.154" v="688" actId="20577"/>
        <pc:sldMkLst>
          <pc:docMk/>
          <pc:sldMk cId="322078685" sldId="460"/>
        </pc:sldMkLst>
        <pc:spChg chg="mod">
          <ac:chgData name="Quik, Cindy" userId="7f945ce8-1abf-4676-8cd8-e040af1298d8" providerId="ADAL" clId="{ADAE0FBE-35EA-459B-A4EF-EAC56C57A620}" dt="2022-09-22T13:58:05.936" v="414"/>
          <ac:spMkLst>
            <pc:docMk/>
            <pc:sldMk cId="322078685" sldId="460"/>
            <ac:spMk id="2" creationId="{9E9294B7-C086-4197-A165-431469E6EBEC}"/>
          </ac:spMkLst>
        </pc:spChg>
        <pc:spChg chg="mod">
          <ac:chgData name="Quik, Cindy" userId="7f945ce8-1abf-4676-8cd8-e040af1298d8" providerId="ADAL" clId="{ADAE0FBE-35EA-459B-A4EF-EAC56C57A620}" dt="2022-09-28T08:32:58.154" v="688" actId="20577"/>
          <ac:spMkLst>
            <pc:docMk/>
            <pc:sldMk cId="322078685" sldId="460"/>
            <ac:spMk id="3" creationId="{4CDBCEEC-A54B-455C-8705-A638BC959E1F}"/>
          </ac:spMkLst>
        </pc:spChg>
        <pc:spChg chg="mod">
          <ac:chgData name="Quik, Cindy" userId="7f945ce8-1abf-4676-8cd8-e040af1298d8" providerId="ADAL" clId="{ADAE0FBE-35EA-459B-A4EF-EAC56C57A620}" dt="2022-09-22T13:58:05.936" v="416" actId="790"/>
          <ac:spMkLst>
            <pc:docMk/>
            <pc:sldMk cId="322078685" sldId="460"/>
            <ac:spMk id="4" creationId="{4FF424EA-B80A-41C7-B671-3FE9A5125D76}"/>
          </ac:spMkLst>
        </pc:spChg>
        <pc:spChg chg="mod">
          <ac:chgData name="Quik, Cindy" userId="7f945ce8-1abf-4676-8cd8-e040af1298d8" providerId="ADAL" clId="{ADAE0FBE-35EA-459B-A4EF-EAC56C57A620}" dt="2022-09-22T13:58:05.936" v="417" actId="790"/>
          <ac:spMkLst>
            <pc:docMk/>
            <pc:sldMk cId="322078685" sldId="460"/>
            <ac:spMk id="6" creationId="{062AEB98-E58F-4E34-B839-D81274719684}"/>
          </ac:spMkLst>
        </pc:spChg>
      </pc:sldChg>
    </pc:docChg>
  </pc:docChgLst>
  <pc:docChgLst>
    <pc:chgData name="Quik, Cindy" userId="S::cindy.quik@wur.nl::7f945ce8-1abf-4676-8cd8-e040af1298d8" providerId="AD" clId="Web-{F8188C36-CA11-49C9-B3D7-73E69E1FCCC1}"/>
    <pc:docChg chg="delSld">
      <pc:chgData name="Quik, Cindy" userId="S::cindy.quik@wur.nl::7f945ce8-1abf-4676-8cd8-e040af1298d8" providerId="AD" clId="Web-{F8188C36-CA11-49C9-B3D7-73E69E1FCCC1}" dt="2022-09-20T09:45:07.173" v="0"/>
      <pc:docMkLst>
        <pc:docMk/>
      </pc:docMkLst>
      <pc:sldChg chg="del">
        <pc:chgData name="Quik, Cindy" userId="S::cindy.quik@wur.nl::7f945ce8-1abf-4676-8cd8-e040af1298d8" providerId="AD" clId="Web-{F8188C36-CA11-49C9-B3D7-73E69E1FCCC1}" dt="2022-09-20T09:45:07.173" v="0"/>
        <pc:sldMkLst>
          <pc:docMk/>
          <pc:sldMk cId="511070125" sldId="432"/>
        </pc:sldMkLst>
      </pc:sldChg>
    </pc:docChg>
  </pc:docChgLst>
  <pc:docChgLst>
    <pc:chgData name="Quik, Cindy" userId="7f945ce8-1abf-4676-8cd8-e040af1298d8" providerId="ADAL" clId="{DB8496C9-680B-4431-B1C5-818EB82D182C}"/>
    <pc:docChg chg="undo redo custSel addSld delSld modSld sldOrd">
      <pc:chgData name="Quik, Cindy" userId="7f945ce8-1abf-4676-8cd8-e040af1298d8" providerId="ADAL" clId="{DB8496C9-680B-4431-B1C5-818EB82D182C}" dt="2022-09-21T14:06:11.492" v="6139" actId="20577"/>
      <pc:docMkLst>
        <pc:docMk/>
      </pc:docMkLst>
      <pc:sldChg chg="modSp mod">
        <pc:chgData name="Quik, Cindy" userId="7f945ce8-1abf-4676-8cd8-e040af1298d8" providerId="ADAL" clId="{DB8496C9-680B-4431-B1C5-818EB82D182C}" dt="2022-09-20T12:13:23.207" v="3303" actId="403"/>
        <pc:sldMkLst>
          <pc:docMk/>
          <pc:sldMk cId="1983885521" sldId="256"/>
        </pc:sldMkLst>
        <pc:spChg chg="mod">
          <ac:chgData name="Quik, Cindy" userId="7f945ce8-1abf-4676-8cd8-e040af1298d8" providerId="ADAL" clId="{DB8496C9-680B-4431-B1C5-818EB82D182C}" dt="2022-09-20T12:13:23.207" v="3303" actId="403"/>
          <ac:spMkLst>
            <pc:docMk/>
            <pc:sldMk cId="1983885521" sldId="256"/>
            <ac:spMk id="2" creationId="{00000000-0000-0000-0000-000000000000}"/>
          </ac:spMkLst>
        </pc:spChg>
      </pc:sldChg>
      <pc:sldChg chg="modSp del mod ord">
        <pc:chgData name="Quik, Cindy" userId="7f945ce8-1abf-4676-8cd8-e040af1298d8" providerId="ADAL" clId="{DB8496C9-680B-4431-B1C5-818EB82D182C}" dt="2022-09-20T12:16:36.562" v="3359" actId="47"/>
        <pc:sldMkLst>
          <pc:docMk/>
          <pc:sldMk cId="1016611414" sldId="257"/>
        </pc:sldMkLst>
        <pc:spChg chg="mod">
          <ac:chgData name="Quik, Cindy" userId="7f945ce8-1abf-4676-8cd8-e040af1298d8" providerId="ADAL" clId="{DB8496C9-680B-4431-B1C5-818EB82D182C}" dt="2022-09-20T12:15:57.555" v="3317" actId="21"/>
          <ac:spMkLst>
            <pc:docMk/>
            <pc:sldMk cId="1016611414" sldId="257"/>
            <ac:spMk id="2" creationId="{23F71AF5-5C70-67F6-1A86-F5F450269E7B}"/>
          </ac:spMkLst>
        </pc:spChg>
      </pc:sldChg>
      <pc:sldChg chg="addSp delSp modSp mod ord">
        <pc:chgData name="Quik, Cindy" userId="7f945ce8-1abf-4676-8cd8-e040af1298d8" providerId="ADAL" clId="{DB8496C9-680B-4431-B1C5-818EB82D182C}" dt="2022-09-20T14:35:55.073" v="5848" actId="27349"/>
        <pc:sldMkLst>
          <pc:docMk/>
          <pc:sldMk cId="239486060" sldId="258"/>
        </pc:sldMkLst>
        <pc:spChg chg="add del mod">
          <ac:chgData name="Quik, Cindy" userId="7f945ce8-1abf-4676-8cd8-e040af1298d8" providerId="ADAL" clId="{DB8496C9-680B-4431-B1C5-818EB82D182C}" dt="2022-09-20T09:31:19.535" v="28" actId="404"/>
          <ac:spMkLst>
            <pc:docMk/>
            <pc:sldMk cId="239486060" sldId="258"/>
            <ac:spMk id="2" creationId="{EB71D389-6F48-B569-E046-B3F8A5923529}"/>
          </ac:spMkLst>
        </pc:spChg>
        <pc:spChg chg="mod">
          <ac:chgData name="Quik, Cindy" userId="7f945ce8-1abf-4676-8cd8-e040af1298d8" providerId="ADAL" clId="{DB8496C9-680B-4431-B1C5-818EB82D182C}" dt="2022-09-20T14:07:19.103" v="5166"/>
          <ac:spMkLst>
            <pc:docMk/>
            <pc:sldMk cId="239486060" sldId="258"/>
            <ac:spMk id="3" creationId="{53A43BD5-A8E1-FA02-E79A-F50157369B3E}"/>
          </ac:spMkLst>
        </pc:spChg>
        <pc:spChg chg="add mod">
          <ac:chgData name="Quik, Cindy" userId="7f945ce8-1abf-4676-8cd8-e040af1298d8" providerId="ADAL" clId="{DB8496C9-680B-4431-B1C5-818EB82D182C}" dt="2022-09-20T09:29:57.524" v="2" actId="164"/>
          <ac:spMkLst>
            <pc:docMk/>
            <pc:sldMk cId="239486060" sldId="258"/>
            <ac:spMk id="9" creationId="{C28BA8C7-B292-4892-A57D-637E24B3C5EE}"/>
          </ac:spMkLst>
        </pc:spChg>
        <pc:spChg chg="add mod">
          <ac:chgData name="Quik, Cindy" userId="7f945ce8-1abf-4676-8cd8-e040af1298d8" providerId="ADAL" clId="{DB8496C9-680B-4431-B1C5-818EB82D182C}" dt="2022-09-20T09:31:29.139" v="30" actId="1076"/>
          <ac:spMkLst>
            <pc:docMk/>
            <pc:sldMk cId="239486060" sldId="258"/>
            <ac:spMk id="10" creationId="{16C9ED0A-A493-44FD-8342-7DF6A1BE0EA4}"/>
          </ac:spMkLst>
        </pc:spChg>
        <pc:spChg chg="add mod">
          <ac:chgData name="Quik, Cindy" userId="7f945ce8-1abf-4676-8cd8-e040af1298d8" providerId="ADAL" clId="{DB8496C9-680B-4431-B1C5-818EB82D182C}" dt="2022-09-20T09:29:57.524" v="2" actId="164"/>
          <ac:spMkLst>
            <pc:docMk/>
            <pc:sldMk cId="239486060" sldId="258"/>
            <ac:spMk id="11" creationId="{2882E5F3-B4C3-4F34-9341-99928D0E9219}"/>
          </ac:spMkLst>
        </pc:spChg>
        <pc:spChg chg="add mod">
          <ac:chgData name="Quik, Cindy" userId="7f945ce8-1abf-4676-8cd8-e040af1298d8" providerId="ADAL" clId="{DB8496C9-680B-4431-B1C5-818EB82D182C}" dt="2022-09-20T14:08:25.570" v="5227" actId="1076"/>
          <ac:spMkLst>
            <pc:docMk/>
            <pc:sldMk cId="239486060" sldId="258"/>
            <ac:spMk id="14" creationId="{60CB494B-825D-4128-9BA0-0B167ADB8C57}"/>
          </ac:spMkLst>
        </pc:spChg>
        <pc:grpChg chg="add mod">
          <ac:chgData name="Quik, Cindy" userId="7f945ce8-1abf-4676-8cd8-e040af1298d8" providerId="ADAL" clId="{DB8496C9-680B-4431-B1C5-818EB82D182C}" dt="2022-09-20T14:07:24.447" v="5167" actId="1076"/>
          <ac:grpSpMkLst>
            <pc:docMk/>
            <pc:sldMk cId="239486060" sldId="258"/>
            <ac:grpSpMk id="12" creationId="{40C21513-5F14-43D5-9975-8D624462E301}"/>
          </ac:grpSpMkLst>
        </pc:grpChg>
        <pc:picChg chg="add mod">
          <ac:chgData name="Quik, Cindy" userId="7f945ce8-1abf-4676-8cd8-e040af1298d8" providerId="ADAL" clId="{DB8496C9-680B-4431-B1C5-818EB82D182C}" dt="2022-09-20T09:29:57.524" v="2" actId="164"/>
          <ac:picMkLst>
            <pc:docMk/>
            <pc:sldMk cId="239486060" sldId="258"/>
            <ac:picMk id="6" creationId="{6B52CE2E-0DC0-4ED5-ACF6-86D2C0C11122}"/>
          </ac:picMkLst>
        </pc:picChg>
        <pc:picChg chg="add mod">
          <ac:chgData name="Quik, Cindy" userId="7f945ce8-1abf-4676-8cd8-e040af1298d8" providerId="ADAL" clId="{DB8496C9-680B-4431-B1C5-818EB82D182C}" dt="2022-09-20T09:31:29.139" v="30" actId="1076"/>
          <ac:picMkLst>
            <pc:docMk/>
            <pc:sldMk cId="239486060" sldId="258"/>
            <ac:picMk id="7" creationId="{821CE4D1-E5D5-4659-93F2-4D0026CCA448}"/>
          </ac:picMkLst>
        </pc:picChg>
        <pc:picChg chg="add mod">
          <ac:chgData name="Quik, Cindy" userId="7f945ce8-1abf-4676-8cd8-e040af1298d8" providerId="ADAL" clId="{DB8496C9-680B-4431-B1C5-818EB82D182C}" dt="2022-09-20T09:29:57.524" v="2" actId="164"/>
          <ac:picMkLst>
            <pc:docMk/>
            <pc:sldMk cId="239486060" sldId="258"/>
            <ac:picMk id="8" creationId="{41A9FCC8-6B44-43FF-989F-6A282D719B39}"/>
          </ac:picMkLst>
        </pc:picChg>
        <pc:picChg chg="add mod">
          <ac:chgData name="Quik, Cindy" userId="7f945ce8-1abf-4676-8cd8-e040af1298d8" providerId="ADAL" clId="{DB8496C9-680B-4431-B1C5-818EB82D182C}" dt="2022-09-20T14:35:55.073" v="5848" actId="27349"/>
          <ac:picMkLst>
            <pc:docMk/>
            <pc:sldMk cId="239486060" sldId="258"/>
            <ac:picMk id="13" creationId="{797ED6BA-A40F-4ABD-A282-4B71EFBFF183}"/>
          </ac:picMkLst>
        </pc:picChg>
      </pc:sldChg>
      <pc:sldChg chg="addSp modSp new del mod ord">
        <pc:chgData name="Quik, Cindy" userId="7f945ce8-1abf-4676-8cd8-e040af1298d8" providerId="ADAL" clId="{DB8496C9-680B-4431-B1C5-818EB82D182C}" dt="2022-09-20T11:26:46.875" v="2145" actId="47"/>
        <pc:sldMkLst>
          <pc:docMk/>
          <pc:sldMk cId="662471080" sldId="259"/>
        </pc:sldMkLst>
        <pc:spChg chg="mod">
          <ac:chgData name="Quik, Cindy" userId="7f945ce8-1abf-4676-8cd8-e040af1298d8" providerId="ADAL" clId="{DB8496C9-680B-4431-B1C5-818EB82D182C}" dt="2022-09-20T09:34:16.127" v="117" actId="20577"/>
          <ac:spMkLst>
            <pc:docMk/>
            <pc:sldMk cId="662471080" sldId="259"/>
            <ac:spMk id="2" creationId="{360D34AE-EA9F-4565-92A5-D00957F3666D}"/>
          </ac:spMkLst>
        </pc:spChg>
        <pc:spChg chg="mod">
          <ac:chgData name="Quik, Cindy" userId="7f945ce8-1abf-4676-8cd8-e040af1298d8" providerId="ADAL" clId="{DB8496C9-680B-4431-B1C5-818EB82D182C}" dt="2022-09-20T11:26:29.922" v="2136" actId="2710"/>
          <ac:spMkLst>
            <pc:docMk/>
            <pc:sldMk cId="662471080" sldId="259"/>
            <ac:spMk id="3" creationId="{8B913B0E-15EC-436C-B6DE-E2DF5EAA7DE5}"/>
          </ac:spMkLst>
        </pc:spChg>
        <pc:spChg chg="mod">
          <ac:chgData name="Quik, Cindy" userId="7f945ce8-1abf-4676-8cd8-e040af1298d8" providerId="ADAL" clId="{DB8496C9-680B-4431-B1C5-818EB82D182C}" dt="2022-09-20T09:31:54.873" v="38" actId="790"/>
          <ac:spMkLst>
            <pc:docMk/>
            <pc:sldMk cId="662471080" sldId="259"/>
            <ac:spMk id="4" creationId="{6D9BA838-19BC-43AA-9776-03633D0654C9}"/>
          </ac:spMkLst>
        </pc:spChg>
        <pc:spChg chg="add mod">
          <ac:chgData name="Quik, Cindy" userId="7f945ce8-1abf-4676-8cd8-e040af1298d8" providerId="ADAL" clId="{DB8496C9-680B-4431-B1C5-818EB82D182C}" dt="2022-09-20T09:32:17.011" v="45" actId="1036"/>
          <ac:spMkLst>
            <pc:docMk/>
            <pc:sldMk cId="662471080" sldId="259"/>
            <ac:spMk id="6" creationId="{6D876294-D714-4C8C-8E9D-FE89F51369AE}"/>
          </ac:spMkLst>
        </pc:spChg>
        <pc:picChg chg="add mod">
          <ac:chgData name="Quik, Cindy" userId="7f945ce8-1abf-4676-8cd8-e040af1298d8" providerId="ADAL" clId="{DB8496C9-680B-4431-B1C5-818EB82D182C}" dt="2022-09-20T09:34:24.650" v="128" actId="1035"/>
          <ac:picMkLst>
            <pc:docMk/>
            <pc:sldMk cId="662471080" sldId="259"/>
            <ac:picMk id="5" creationId="{4B7519CE-A10A-4301-B200-8F2A8898B0ED}"/>
          </ac:picMkLst>
        </pc:picChg>
      </pc:sldChg>
      <pc:sldChg chg="addSp delSp modSp new mod ord">
        <pc:chgData name="Quik, Cindy" userId="7f945ce8-1abf-4676-8cd8-e040af1298d8" providerId="ADAL" clId="{DB8496C9-680B-4431-B1C5-818EB82D182C}" dt="2022-09-21T14:06:11.492" v="6139" actId="20577"/>
        <pc:sldMkLst>
          <pc:docMk/>
          <pc:sldMk cId="2921749093" sldId="260"/>
        </pc:sldMkLst>
        <pc:spChg chg="mod">
          <ac:chgData name="Quik, Cindy" userId="7f945ce8-1abf-4676-8cd8-e040af1298d8" providerId="ADAL" clId="{DB8496C9-680B-4431-B1C5-818EB82D182C}" dt="2022-09-21T14:06:11.492" v="6139" actId="20577"/>
          <ac:spMkLst>
            <pc:docMk/>
            <pc:sldMk cId="2921749093" sldId="260"/>
            <ac:spMk id="2" creationId="{14FD51BB-98FE-4C91-A735-9A58B3AF79D4}"/>
          </ac:spMkLst>
        </pc:spChg>
        <pc:spChg chg="mod">
          <ac:chgData name="Quik, Cindy" userId="7f945ce8-1abf-4676-8cd8-e040af1298d8" providerId="ADAL" clId="{DB8496C9-680B-4431-B1C5-818EB82D182C}" dt="2022-09-20T14:41:13.324" v="5950" actId="2710"/>
          <ac:spMkLst>
            <pc:docMk/>
            <pc:sldMk cId="2921749093" sldId="260"/>
            <ac:spMk id="3" creationId="{5CFB7A86-F2E5-4A45-8CD2-84ED59FBFCD5}"/>
          </ac:spMkLst>
        </pc:spChg>
        <pc:spChg chg="mod">
          <ac:chgData name="Quik, Cindy" userId="7f945ce8-1abf-4676-8cd8-e040af1298d8" providerId="ADAL" clId="{DB8496C9-680B-4431-B1C5-818EB82D182C}" dt="2022-09-20T09:32:26.880" v="55" actId="790"/>
          <ac:spMkLst>
            <pc:docMk/>
            <pc:sldMk cId="2921749093" sldId="260"/>
            <ac:spMk id="4" creationId="{1B5EF3FB-C90F-4D83-9798-E3F31E2876F7}"/>
          </ac:spMkLst>
        </pc:spChg>
        <pc:spChg chg="add del mod">
          <ac:chgData name="Quik, Cindy" userId="7f945ce8-1abf-4676-8cd8-e040af1298d8" providerId="ADAL" clId="{DB8496C9-680B-4431-B1C5-818EB82D182C}" dt="2022-09-20T11:22:52.183" v="2064" actId="21"/>
          <ac:spMkLst>
            <pc:docMk/>
            <pc:sldMk cId="2921749093" sldId="260"/>
            <ac:spMk id="5" creationId="{0C6188BF-2748-4370-96C5-6AF02FA734F3}"/>
          </ac:spMkLst>
        </pc:sp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6" creationId="{5E6A576E-D065-42D7-82AA-D2CF1AF0FBE9}"/>
          </ac:picMkLst>
        </pc:picChg>
        <pc:picChg chg="add del mod">
          <ac:chgData name="Quik, Cindy" userId="7f945ce8-1abf-4676-8cd8-e040af1298d8" providerId="ADAL" clId="{DB8496C9-680B-4431-B1C5-818EB82D182C}" dt="2022-09-20T11:22:52.183" v="2064" actId="21"/>
          <ac:picMkLst>
            <pc:docMk/>
            <pc:sldMk cId="2921749093" sldId="260"/>
            <ac:picMk id="6" creationId="{F4761DAF-EF37-4B70-8BBD-85304D194221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8" creationId="{695A8A26-44A8-4872-BFDE-050979C3B86C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9" creationId="{5F044125-85A3-4ECF-B30D-6088D63E399B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10" creationId="{2575493D-F598-408D-B9CC-4D6F79A44C14}"/>
          </ac:picMkLst>
        </pc:picChg>
        <pc:picChg chg="add del mod">
          <ac:chgData name="Quik, Cindy" userId="7f945ce8-1abf-4676-8cd8-e040af1298d8" providerId="ADAL" clId="{DB8496C9-680B-4431-B1C5-818EB82D182C}" dt="2022-09-20T14:33:57.604" v="5829" actId="21"/>
          <ac:picMkLst>
            <pc:docMk/>
            <pc:sldMk cId="2921749093" sldId="260"/>
            <ac:picMk id="12" creationId="{1A093B4C-1078-4D1E-9304-72D37CABA4A1}"/>
          </ac:picMkLst>
        </pc:picChg>
        <pc:picChg chg="add del mod">
          <ac:chgData name="Quik, Cindy" userId="7f945ce8-1abf-4676-8cd8-e040af1298d8" providerId="ADAL" clId="{DB8496C9-680B-4431-B1C5-818EB82D182C}" dt="2022-09-20T14:34:31.376" v="5839" actId="21"/>
          <ac:picMkLst>
            <pc:docMk/>
            <pc:sldMk cId="2921749093" sldId="260"/>
            <ac:picMk id="14" creationId="{69BAAEAA-9361-4B74-8B9C-26A626CB5E4F}"/>
          </ac:picMkLst>
        </pc:picChg>
        <pc:picChg chg="add del mod">
          <ac:chgData name="Quik, Cindy" userId="7f945ce8-1abf-4676-8cd8-e040af1298d8" providerId="ADAL" clId="{DB8496C9-680B-4431-B1C5-818EB82D182C}" dt="2022-09-20T14:33:57.604" v="5829" actId="21"/>
          <ac:picMkLst>
            <pc:docMk/>
            <pc:sldMk cId="2921749093" sldId="260"/>
            <ac:picMk id="16" creationId="{AA0F2DF9-76A7-45D1-B9F3-A68A713131AF}"/>
          </ac:picMkLst>
        </pc:picChg>
        <pc:picChg chg="add mod">
          <ac:chgData name="Quik, Cindy" userId="7f945ce8-1abf-4676-8cd8-e040af1298d8" providerId="ADAL" clId="{DB8496C9-680B-4431-B1C5-818EB82D182C}" dt="2022-09-21T14:05:43.863" v="6128" actId="1038"/>
          <ac:picMkLst>
            <pc:docMk/>
            <pc:sldMk cId="2921749093" sldId="260"/>
            <ac:picMk id="18" creationId="{230A3E67-1BB2-4929-8FE8-562923FD36DC}"/>
          </ac:picMkLst>
        </pc:picChg>
      </pc:sldChg>
      <pc:sldChg chg="modSp new del mod">
        <pc:chgData name="Quik, Cindy" userId="7f945ce8-1abf-4676-8cd8-e040af1298d8" providerId="ADAL" clId="{DB8496C9-680B-4431-B1C5-818EB82D182C}" dt="2022-09-20T09:36:47.829" v="159" actId="47"/>
        <pc:sldMkLst>
          <pc:docMk/>
          <pc:sldMk cId="3007242008" sldId="261"/>
        </pc:sldMkLst>
        <pc:spChg chg="mod">
          <ac:chgData name="Quik, Cindy" userId="7f945ce8-1abf-4676-8cd8-e040af1298d8" providerId="ADAL" clId="{DB8496C9-680B-4431-B1C5-818EB82D182C}" dt="2022-09-20T09:35:02.989" v="144"/>
          <ac:spMkLst>
            <pc:docMk/>
            <pc:sldMk cId="3007242008" sldId="261"/>
            <ac:spMk id="2" creationId="{8FF20905-5AC6-4058-B984-CEDEE0127421}"/>
          </ac:spMkLst>
        </pc:spChg>
        <pc:spChg chg="mod">
          <ac:chgData name="Quik, Cindy" userId="7f945ce8-1abf-4676-8cd8-e040af1298d8" providerId="ADAL" clId="{DB8496C9-680B-4431-B1C5-818EB82D182C}" dt="2022-09-20T09:35:03.020" v="147" actId="20577"/>
          <ac:spMkLst>
            <pc:docMk/>
            <pc:sldMk cId="3007242008" sldId="261"/>
            <ac:spMk id="3" creationId="{9145728A-5E30-4541-B539-69ED61242CD3}"/>
          </ac:spMkLst>
        </pc:spChg>
        <pc:spChg chg="mod">
          <ac:chgData name="Quik, Cindy" userId="7f945ce8-1abf-4676-8cd8-e040af1298d8" providerId="ADAL" clId="{DB8496C9-680B-4431-B1C5-818EB82D182C}" dt="2022-09-20T09:35:03.020" v="148" actId="790"/>
          <ac:spMkLst>
            <pc:docMk/>
            <pc:sldMk cId="3007242008" sldId="261"/>
            <ac:spMk id="4" creationId="{12B57C81-41D9-4D4F-A1AC-3113C3158F0D}"/>
          </ac:spMkLst>
        </pc:spChg>
      </pc:sldChg>
      <pc:sldChg chg="modSp add del mod ord">
        <pc:chgData name="Quik, Cindy" userId="7f945ce8-1abf-4676-8cd8-e040af1298d8" providerId="ADAL" clId="{DB8496C9-680B-4431-B1C5-818EB82D182C}" dt="2022-09-20T12:15:01.314" v="3309" actId="47"/>
        <pc:sldMkLst>
          <pc:docMk/>
          <pc:sldMk cId="1454508706" sldId="431"/>
        </pc:sldMkLst>
        <pc:spChg chg="mod">
          <ac:chgData name="Quik, Cindy" userId="7f945ce8-1abf-4676-8cd8-e040af1298d8" providerId="ADAL" clId="{DB8496C9-680B-4431-B1C5-818EB82D182C}" dt="2022-09-20T10:00:06.373" v="896"/>
          <ac:spMkLst>
            <pc:docMk/>
            <pc:sldMk cId="1454508706" sldId="431"/>
            <ac:spMk id="2" creationId="{B1E0FB9A-D9AE-481E-93FF-A8136FF12D03}"/>
          </ac:spMkLst>
        </pc:spChg>
        <pc:spChg chg="mod">
          <ac:chgData name="Quik, Cindy" userId="7f945ce8-1abf-4676-8cd8-e040af1298d8" providerId="ADAL" clId="{DB8496C9-680B-4431-B1C5-818EB82D182C}" dt="2022-09-20T12:13:19.561" v="3302" actId="403"/>
          <ac:spMkLst>
            <pc:docMk/>
            <pc:sldMk cId="1454508706" sldId="431"/>
            <ac:spMk id="3" creationId="{A54D986E-C8D5-4660-9276-9EFE3AACC6AC}"/>
          </ac:spMkLst>
        </pc:spChg>
        <pc:spChg chg="mod">
          <ac:chgData name="Quik, Cindy" userId="7f945ce8-1abf-4676-8cd8-e040af1298d8" providerId="ADAL" clId="{DB8496C9-680B-4431-B1C5-818EB82D182C}" dt="2022-09-20T10:00:06.376" v="898" actId="790"/>
          <ac:spMkLst>
            <pc:docMk/>
            <pc:sldMk cId="1454508706" sldId="431"/>
            <ac:spMk id="4" creationId="{70F43964-861B-474F-A4B2-6EF20E5A2CC6}"/>
          </ac:spMkLst>
        </pc:spChg>
      </pc:sldChg>
      <pc:sldChg chg="addSp delSp modSp add del mod delAnim modAnim">
        <pc:chgData name="Quik, Cindy" userId="7f945ce8-1abf-4676-8cd8-e040af1298d8" providerId="ADAL" clId="{DB8496C9-680B-4431-B1C5-818EB82D182C}" dt="2022-09-20T14:36:59.966" v="5862" actId="27349"/>
        <pc:sldMkLst>
          <pc:docMk/>
          <pc:sldMk cId="511070125" sldId="432"/>
        </pc:sldMkLst>
        <pc:spChg chg="mod">
          <ac:chgData name="Quik, Cindy" userId="7f945ce8-1abf-4676-8cd8-e040af1298d8" providerId="ADAL" clId="{DB8496C9-680B-4431-B1C5-818EB82D182C}" dt="2022-09-20T11:32:52.103" v="2269" actId="113"/>
          <ac:spMkLst>
            <pc:docMk/>
            <pc:sldMk cId="511070125" sldId="432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10:13:43.585" v="1532" actId="790"/>
          <ac:spMkLst>
            <pc:docMk/>
            <pc:sldMk cId="511070125" sldId="432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10:13:43.585" v="1533" actId="790"/>
          <ac:spMkLst>
            <pc:docMk/>
            <pc:sldMk cId="511070125" sldId="432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10:13:43.607" v="1534" actId="790"/>
          <ac:spMkLst>
            <pc:docMk/>
            <pc:sldMk cId="511070125" sldId="432"/>
            <ac:spMk id="6" creationId="{70BC0ED8-C55A-4051-A80E-902AA6DF7A89}"/>
          </ac:spMkLst>
        </pc:spChg>
        <pc:picChg chg="del">
          <ac:chgData name="Quik, Cindy" userId="7f945ce8-1abf-4676-8cd8-e040af1298d8" providerId="ADAL" clId="{DB8496C9-680B-4431-B1C5-818EB82D182C}" dt="2022-09-20T09:42:13.172" v="251" actId="478"/>
          <ac:picMkLst>
            <pc:docMk/>
            <pc:sldMk cId="511070125" sldId="432"/>
            <ac:picMk id="5" creationId="{06DAD566-6D93-4549-9723-5F76863A789F}"/>
          </ac:picMkLst>
        </pc:picChg>
        <pc:picChg chg="add del mod">
          <ac:chgData name="Quik, Cindy" userId="7f945ce8-1abf-4676-8cd8-e040af1298d8" providerId="ADAL" clId="{DB8496C9-680B-4431-B1C5-818EB82D182C}" dt="2022-09-20T11:04:22.804" v="1692" actId="478"/>
          <ac:picMkLst>
            <pc:docMk/>
            <pc:sldMk cId="511070125" sldId="432"/>
            <ac:picMk id="7" creationId="{6031C2ED-1595-4D56-BBF3-AD86BCB542B8}"/>
          </ac:picMkLst>
        </pc:picChg>
        <pc:picChg chg="add del mod">
          <ac:chgData name="Quik, Cindy" userId="7f945ce8-1abf-4676-8cd8-e040af1298d8" providerId="ADAL" clId="{DB8496C9-680B-4431-B1C5-818EB82D182C}" dt="2022-09-20T10:58:16.934" v="1588" actId="478"/>
          <ac:picMkLst>
            <pc:docMk/>
            <pc:sldMk cId="511070125" sldId="432"/>
            <ac:picMk id="9" creationId="{991E4A20-93FD-4046-851E-FD7DEBC4E5EC}"/>
          </ac:picMkLst>
        </pc:picChg>
        <pc:picChg chg="add del mod">
          <ac:chgData name="Quik, Cindy" userId="7f945ce8-1abf-4676-8cd8-e040af1298d8" providerId="ADAL" clId="{DB8496C9-680B-4431-B1C5-818EB82D182C}" dt="2022-09-20T13:52:11.477" v="5029" actId="478"/>
          <ac:picMkLst>
            <pc:docMk/>
            <pc:sldMk cId="511070125" sldId="432"/>
            <ac:picMk id="10" creationId="{4C148FBB-5805-46BC-9A74-80E629E06B27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1" creationId="{AE2EB10E-2648-49B2-B7AA-BD97DB0E8C4D}"/>
          </ac:picMkLst>
        </pc:picChg>
        <pc:picChg chg="add del mod">
          <ac:chgData name="Quik, Cindy" userId="7f945ce8-1abf-4676-8cd8-e040af1298d8" providerId="ADAL" clId="{DB8496C9-680B-4431-B1C5-818EB82D182C}" dt="2022-09-20T10:58:20.636" v="1591" actId="478"/>
          <ac:picMkLst>
            <pc:docMk/>
            <pc:sldMk cId="511070125" sldId="432"/>
            <ac:picMk id="11" creationId="{FE19F06A-88CC-425E-B7D8-674CBD70A275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2" creationId="{C5C949B5-3061-4211-9BE6-F4C37514C0FD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3" creationId="{6857694A-2CFC-4FBE-B120-8DCFE46EB47E}"/>
          </ac:picMkLst>
        </pc:picChg>
        <pc:picChg chg="add del mod">
          <ac:chgData name="Quik, Cindy" userId="7f945ce8-1abf-4676-8cd8-e040af1298d8" providerId="ADAL" clId="{DB8496C9-680B-4431-B1C5-818EB82D182C}" dt="2022-09-20T11:01:21.657" v="1653" actId="478"/>
          <ac:picMkLst>
            <pc:docMk/>
            <pc:sldMk cId="511070125" sldId="432"/>
            <ac:picMk id="13" creationId="{8426B370-94EB-4590-9241-E7136A3BA2D1}"/>
          </ac:picMkLst>
        </pc:picChg>
        <pc:picChg chg="add mod">
          <ac:chgData name="Quik, Cindy" userId="7f945ce8-1abf-4676-8cd8-e040af1298d8" providerId="ADAL" clId="{DB8496C9-680B-4431-B1C5-818EB82D182C}" dt="2022-09-20T14:36:59.966" v="5862" actId="27349"/>
          <ac:picMkLst>
            <pc:docMk/>
            <pc:sldMk cId="511070125" sldId="432"/>
            <ac:picMk id="14" creationId="{4D5DD5DA-9B2F-4C47-A8A8-1D42ED4573F5}"/>
          </ac:picMkLst>
        </pc:picChg>
        <pc:picChg chg="add del mod">
          <ac:chgData name="Quik, Cindy" userId="7f945ce8-1abf-4676-8cd8-e040af1298d8" providerId="ADAL" clId="{DB8496C9-680B-4431-B1C5-818EB82D182C}" dt="2022-09-20T11:04:34.769" v="1698" actId="478"/>
          <ac:picMkLst>
            <pc:docMk/>
            <pc:sldMk cId="511070125" sldId="432"/>
            <ac:picMk id="15" creationId="{4F0F2DB4-903A-4A4A-8B4C-FC073EDBDE42}"/>
          </ac:picMkLst>
        </pc:picChg>
        <pc:picChg chg="add del mod">
          <ac:chgData name="Quik, Cindy" userId="7f945ce8-1abf-4676-8cd8-e040af1298d8" providerId="ADAL" clId="{DB8496C9-680B-4431-B1C5-818EB82D182C}" dt="2022-09-20T11:01:23.359" v="1654" actId="478"/>
          <ac:picMkLst>
            <pc:docMk/>
            <pc:sldMk cId="511070125" sldId="432"/>
            <ac:picMk id="17" creationId="{26988079-CFA1-47F1-9DC3-75E993A6EA07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19" creationId="{D662C6B8-6437-4592-AFC1-67D7B2991A51}"/>
          </ac:picMkLst>
        </pc:picChg>
        <pc:picChg chg="add del mod">
          <ac:chgData name="Quik, Cindy" userId="7f945ce8-1abf-4676-8cd8-e040af1298d8" providerId="ADAL" clId="{DB8496C9-680B-4431-B1C5-818EB82D182C}" dt="2022-09-20T11:01:11.990" v="1652" actId="478"/>
          <ac:picMkLst>
            <pc:docMk/>
            <pc:sldMk cId="511070125" sldId="432"/>
            <ac:picMk id="21" creationId="{D735D48D-13A9-4FBC-85EB-2A88744EA838}"/>
          </ac:picMkLst>
        </pc:picChg>
        <pc:picChg chg="add del mod">
          <ac:chgData name="Quik, Cindy" userId="7f945ce8-1abf-4676-8cd8-e040af1298d8" providerId="ADAL" clId="{DB8496C9-680B-4431-B1C5-818EB82D182C}" dt="2022-09-20T11:10:36.604" v="1804" actId="21"/>
          <ac:picMkLst>
            <pc:docMk/>
            <pc:sldMk cId="511070125" sldId="432"/>
            <ac:picMk id="23" creationId="{68E26C31-EE6F-4A04-8F67-AF253513BC1D}"/>
          </ac:picMkLst>
        </pc:picChg>
        <pc:picChg chg="add del mod">
          <ac:chgData name="Quik, Cindy" userId="7f945ce8-1abf-4676-8cd8-e040af1298d8" providerId="ADAL" clId="{DB8496C9-680B-4431-B1C5-818EB82D182C}" dt="2022-09-20T11:01:36.600" v="1666" actId="478"/>
          <ac:picMkLst>
            <pc:docMk/>
            <pc:sldMk cId="511070125" sldId="432"/>
            <ac:picMk id="25" creationId="{BFF8919E-A4B1-487C-BDA3-CB6464712359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27" creationId="{EB030A39-518E-4A42-A014-A318E1DDF171}"/>
          </ac:picMkLst>
        </pc:picChg>
        <pc:picChg chg="add del mod">
          <ac:chgData name="Quik, Cindy" userId="7f945ce8-1abf-4676-8cd8-e040af1298d8" providerId="ADAL" clId="{DB8496C9-680B-4431-B1C5-818EB82D182C}" dt="2022-09-20T11:01:35.898" v="1665" actId="478"/>
          <ac:picMkLst>
            <pc:docMk/>
            <pc:sldMk cId="511070125" sldId="432"/>
            <ac:picMk id="29" creationId="{70795734-59E9-42C2-A085-A17714D652A3}"/>
          </ac:picMkLst>
        </pc:picChg>
        <pc:picChg chg="add del mod">
          <ac:chgData name="Quik, Cindy" userId="7f945ce8-1abf-4676-8cd8-e040af1298d8" providerId="ADAL" clId="{DB8496C9-680B-4431-B1C5-818EB82D182C}" dt="2022-09-20T11:02:21.623" v="1670" actId="21"/>
          <ac:picMkLst>
            <pc:docMk/>
            <pc:sldMk cId="511070125" sldId="432"/>
            <ac:picMk id="31" creationId="{FA2E9437-51C0-44AF-9F28-BC4CB8C29973}"/>
          </ac:picMkLst>
        </pc:picChg>
        <pc:picChg chg="add del mod">
          <ac:chgData name="Quik, Cindy" userId="7f945ce8-1abf-4676-8cd8-e040af1298d8" providerId="ADAL" clId="{DB8496C9-680B-4431-B1C5-818EB82D182C}" dt="2022-09-20T11:11:20.552" v="1808" actId="21"/>
          <ac:picMkLst>
            <pc:docMk/>
            <pc:sldMk cId="511070125" sldId="432"/>
            <ac:picMk id="33" creationId="{6E6FBD45-B994-4809-929C-6E867277A4F2}"/>
          </ac:picMkLst>
        </pc:picChg>
        <pc:picChg chg="add del mod">
          <ac:chgData name="Quik, Cindy" userId="7f945ce8-1abf-4676-8cd8-e040af1298d8" providerId="ADAL" clId="{DB8496C9-680B-4431-B1C5-818EB82D182C}" dt="2022-09-20T11:01:27.824" v="1658" actId="478"/>
          <ac:picMkLst>
            <pc:docMk/>
            <pc:sldMk cId="511070125" sldId="432"/>
            <ac:picMk id="35" creationId="{03176437-65F5-49AA-BECB-2FE0E20A78A2}"/>
          </ac:picMkLst>
        </pc:picChg>
        <pc:picChg chg="add del mod">
          <ac:chgData name="Quik, Cindy" userId="7f945ce8-1abf-4676-8cd8-e040af1298d8" providerId="ADAL" clId="{DB8496C9-680B-4431-B1C5-818EB82D182C}" dt="2022-09-20T11:04:22.287" v="1691" actId="478"/>
          <ac:picMkLst>
            <pc:docMk/>
            <pc:sldMk cId="511070125" sldId="432"/>
            <ac:picMk id="37" creationId="{155A02DB-5DD0-4A7E-8980-AA4D34374CD0}"/>
          </ac:picMkLst>
        </pc:picChg>
        <pc:picChg chg="add del mod">
          <ac:chgData name="Quik, Cindy" userId="7f945ce8-1abf-4676-8cd8-e040af1298d8" providerId="ADAL" clId="{DB8496C9-680B-4431-B1C5-818EB82D182C}" dt="2022-09-20T11:07:31.086" v="1760" actId="21"/>
          <ac:picMkLst>
            <pc:docMk/>
            <pc:sldMk cId="511070125" sldId="432"/>
            <ac:picMk id="39" creationId="{D7AD1A35-B11D-441C-939C-134EC7228A4F}"/>
          </ac:picMkLst>
        </pc:picChg>
        <pc:picChg chg="add del mod">
          <ac:chgData name="Quik, Cindy" userId="7f945ce8-1abf-4676-8cd8-e040af1298d8" providerId="ADAL" clId="{DB8496C9-680B-4431-B1C5-818EB82D182C}" dt="2022-09-20T11:11:18.151" v="1807" actId="478"/>
          <ac:picMkLst>
            <pc:docMk/>
            <pc:sldMk cId="511070125" sldId="432"/>
            <ac:picMk id="41" creationId="{6D5B9E69-8F3B-4838-9563-B603BDC0B838}"/>
          </ac:picMkLst>
        </pc:picChg>
        <pc:picChg chg="add del mod">
          <ac:chgData name="Quik, Cindy" userId="7f945ce8-1abf-4676-8cd8-e040af1298d8" providerId="ADAL" clId="{DB8496C9-680B-4431-B1C5-818EB82D182C}" dt="2022-09-20T11:07:31.086" v="1760" actId="21"/>
          <ac:picMkLst>
            <pc:docMk/>
            <pc:sldMk cId="511070125" sldId="432"/>
            <ac:picMk id="43" creationId="{AD5F7643-4D12-4215-B5C2-C3A56F4AF8EB}"/>
          </ac:picMkLst>
        </pc:picChg>
        <pc:picChg chg="add del mod">
          <ac:chgData name="Quik, Cindy" userId="7f945ce8-1abf-4676-8cd8-e040af1298d8" providerId="ADAL" clId="{DB8496C9-680B-4431-B1C5-818EB82D182C}" dt="2022-09-20T11:01:23.981" v="1655" actId="478"/>
          <ac:picMkLst>
            <pc:docMk/>
            <pc:sldMk cId="511070125" sldId="432"/>
            <ac:picMk id="45" creationId="{D05E47A6-EF3E-4FD7-8822-568ED7CE3363}"/>
          </ac:picMkLst>
        </pc:picChg>
        <pc:picChg chg="add del mod">
          <ac:chgData name="Quik, Cindy" userId="7f945ce8-1abf-4676-8cd8-e040af1298d8" providerId="ADAL" clId="{DB8496C9-680B-4431-B1C5-818EB82D182C}" dt="2022-09-20T11:04:30.976" v="1697" actId="478"/>
          <ac:picMkLst>
            <pc:docMk/>
            <pc:sldMk cId="511070125" sldId="432"/>
            <ac:picMk id="47" creationId="{F86DF8DB-D775-4A00-8AF4-070862E0079A}"/>
          </ac:picMkLst>
        </pc:picChg>
        <pc:picChg chg="add del mod">
          <ac:chgData name="Quik, Cindy" userId="7f945ce8-1abf-4676-8cd8-e040af1298d8" providerId="ADAL" clId="{DB8496C9-680B-4431-B1C5-818EB82D182C}" dt="2022-09-20T11:01:33.646" v="1663" actId="478"/>
          <ac:picMkLst>
            <pc:docMk/>
            <pc:sldMk cId="511070125" sldId="432"/>
            <ac:picMk id="49" creationId="{F2958AF6-1A8D-469F-966A-6F195D610107}"/>
          </ac:picMkLst>
        </pc:picChg>
        <pc:picChg chg="add del mod">
          <ac:chgData name="Quik, Cindy" userId="7f945ce8-1abf-4676-8cd8-e040af1298d8" providerId="ADAL" clId="{DB8496C9-680B-4431-B1C5-818EB82D182C}" dt="2022-09-20T11:11:20.552" v="1808" actId="21"/>
          <ac:picMkLst>
            <pc:docMk/>
            <pc:sldMk cId="511070125" sldId="432"/>
            <ac:picMk id="51" creationId="{4822F324-470A-46C9-A887-C34231A070D9}"/>
          </ac:picMkLst>
        </pc:picChg>
        <pc:picChg chg="add del mod">
          <ac:chgData name="Quik, Cindy" userId="7f945ce8-1abf-4676-8cd8-e040af1298d8" providerId="ADAL" clId="{DB8496C9-680B-4431-B1C5-818EB82D182C}" dt="2022-09-20T11:03:05.029" v="1679" actId="478"/>
          <ac:picMkLst>
            <pc:docMk/>
            <pc:sldMk cId="511070125" sldId="432"/>
            <ac:picMk id="53" creationId="{7D0DCDF5-2AA0-4A7B-8508-5D3316A215D4}"/>
          </ac:picMkLst>
        </pc:picChg>
        <pc:picChg chg="add del mod">
          <ac:chgData name="Quik, Cindy" userId="7f945ce8-1abf-4676-8cd8-e040af1298d8" providerId="ADAL" clId="{DB8496C9-680B-4431-B1C5-818EB82D182C}" dt="2022-09-20T11:11:20.552" v="1808" actId="21"/>
          <ac:picMkLst>
            <pc:docMk/>
            <pc:sldMk cId="511070125" sldId="432"/>
            <ac:picMk id="55" creationId="{9B8A25C2-BD23-492E-9F22-5BC7392DF528}"/>
          </ac:picMkLst>
        </pc:picChg>
        <pc:picChg chg="add del mod">
          <ac:chgData name="Quik, Cindy" userId="7f945ce8-1abf-4676-8cd8-e040af1298d8" providerId="ADAL" clId="{DB8496C9-680B-4431-B1C5-818EB82D182C}" dt="2022-09-20T11:01:35.366" v="1664" actId="478"/>
          <ac:picMkLst>
            <pc:docMk/>
            <pc:sldMk cId="511070125" sldId="432"/>
            <ac:picMk id="57" creationId="{972A25E9-5290-42EF-843A-12A535DEC62C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59" creationId="{FFA590B5-634B-4FDE-8366-462859512732}"/>
          </ac:picMkLst>
        </pc:picChg>
        <pc:picChg chg="add del mod">
          <ac:chgData name="Quik, Cindy" userId="7f945ce8-1abf-4676-8cd8-e040af1298d8" providerId="ADAL" clId="{DB8496C9-680B-4431-B1C5-818EB82D182C}" dt="2022-09-20T11:01:10.176" v="1650" actId="478"/>
          <ac:picMkLst>
            <pc:docMk/>
            <pc:sldMk cId="511070125" sldId="432"/>
            <ac:picMk id="61" creationId="{730F7334-1672-460D-8FF2-82C1687B6520}"/>
          </ac:picMkLst>
        </pc:picChg>
        <pc:picChg chg="add del mod">
          <ac:chgData name="Quik, Cindy" userId="7f945ce8-1abf-4676-8cd8-e040af1298d8" providerId="ADAL" clId="{DB8496C9-680B-4431-B1C5-818EB82D182C}" dt="2022-09-20T11:07:31.086" v="1760" actId="21"/>
          <ac:picMkLst>
            <pc:docMk/>
            <pc:sldMk cId="511070125" sldId="432"/>
            <ac:picMk id="63" creationId="{86EBA755-8FB7-45C4-82A2-8299F18D7563}"/>
          </ac:picMkLst>
        </pc:picChg>
        <pc:picChg chg="add del mod">
          <ac:chgData name="Quik, Cindy" userId="7f945ce8-1abf-4676-8cd8-e040af1298d8" providerId="ADAL" clId="{DB8496C9-680B-4431-B1C5-818EB82D182C}" dt="2022-09-20T11:07:28.417" v="1759" actId="478"/>
          <ac:picMkLst>
            <pc:docMk/>
            <pc:sldMk cId="511070125" sldId="432"/>
            <ac:picMk id="65" creationId="{61FF5DF7-9FD8-4B3A-A98E-53BB1A718FC3}"/>
          </ac:picMkLst>
        </pc:picChg>
        <pc:picChg chg="add del mod">
          <ac:chgData name="Quik, Cindy" userId="7f945ce8-1abf-4676-8cd8-e040af1298d8" providerId="ADAL" clId="{DB8496C9-680B-4431-B1C5-818EB82D182C}" dt="2022-09-20T11:01:10.961" v="1651" actId="478"/>
          <ac:picMkLst>
            <pc:docMk/>
            <pc:sldMk cId="511070125" sldId="432"/>
            <ac:picMk id="67" creationId="{E23D74FC-CCEC-45DA-B911-0AC2AE5DDECD}"/>
          </ac:picMkLst>
        </pc:picChg>
        <pc:picChg chg="add del mod">
          <ac:chgData name="Quik, Cindy" userId="7f945ce8-1abf-4676-8cd8-e040af1298d8" providerId="ADAL" clId="{DB8496C9-680B-4431-B1C5-818EB82D182C}" dt="2022-09-20T11:01:05.090" v="1648" actId="478"/>
          <ac:picMkLst>
            <pc:docMk/>
            <pc:sldMk cId="511070125" sldId="432"/>
            <ac:picMk id="69" creationId="{E4B17FC2-93AD-4B95-BE94-8C10B554060A}"/>
          </ac:picMkLst>
        </pc:picChg>
        <pc:picChg chg="add del mod">
          <ac:chgData name="Quik, Cindy" userId="7f945ce8-1abf-4676-8cd8-e040af1298d8" providerId="ADAL" clId="{DB8496C9-680B-4431-B1C5-818EB82D182C}" dt="2022-09-20T11:10:07.551" v="1796" actId="478"/>
          <ac:picMkLst>
            <pc:docMk/>
            <pc:sldMk cId="511070125" sldId="432"/>
            <ac:picMk id="71" creationId="{F0C213F6-5EA1-4C5A-97D7-725DC610ECE2}"/>
          </ac:picMkLst>
        </pc:picChg>
        <pc:picChg chg="add del mod">
          <ac:chgData name="Quik, Cindy" userId="7f945ce8-1abf-4676-8cd8-e040af1298d8" providerId="ADAL" clId="{DB8496C9-680B-4431-B1C5-818EB82D182C}" dt="2022-09-20T11:01:28.541" v="1659" actId="478"/>
          <ac:picMkLst>
            <pc:docMk/>
            <pc:sldMk cId="511070125" sldId="432"/>
            <ac:picMk id="73" creationId="{6C365EC6-42DE-461F-A183-6D517B3258D3}"/>
          </ac:picMkLst>
        </pc:picChg>
        <pc:picChg chg="add del mod">
          <ac:chgData name="Quik, Cindy" userId="7f945ce8-1abf-4676-8cd8-e040af1298d8" providerId="ADAL" clId="{DB8496C9-680B-4431-B1C5-818EB82D182C}" dt="2022-09-20T13:52:10.506" v="5028" actId="21"/>
          <ac:picMkLst>
            <pc:docMk/>
            <pc:sldMk cId="511070125" sldId="432"/>
            <ac:picMk id="75" creationId="{3256FFD3-9654-4887-A340-45D73BF70055}"/>
          </ac:picMkLst>
        </pc:picChg>
        <pc:picChg chg="add del mod">
          <ac:chgData name="Quik, Cindy" userId="7f945ce8-1abf-4676-8cd8-e040af1298d8" providerId="ADAL" clId="{DB8496C9-680B-4431-B1C5-818EB82D182C}" dt="2022-09-20T11:01:03.500" v="1647" actId="478"/>
          <ac:picMkLst>
            <pc:docMk/>
            <pc:sldMk cId="511070125" sldId="432"/>
            <ac:picMk id="77" creationId="{C5D4E32C-A18C-41EC-AE25-392581E55692}"/>
          </ac:picMkLst>
        </pc:picChg>
        <pc:picChg chg="add del mod">
          <ac:chgData name="Quik, Cindy" userId="7f945ce8-1abf-4676-8cd8-e040af1298d8" providerId="ADAL" clId="{DB8496C9-680B-4431-B1C5-818EB82D182C}" dt="2022-09-20T11:10:14.673" v="1798" actId="21"/>
          <ac:picMkLst>
            <pc:docMk/>
            <pc:sldMk cId="511070125" sldId="432"/>
            <ac:picMk id="79" creationId="{85D3B5E9-2A58-4849-BBF4-B1D673828BC3}"/>
          </ac:picMkLst>
        </pc:picChg>
        <pc:picChg chg="add del mod">
          <ac:chgData name="Quik, Cindy" userId="7f945ce8-1abf-4676-8cd8-e040af1298d8" providerId="ADAL" clId="{DB8496C9-680B-4431-B1C5-818EB82D182C}" dt="2022-09-20T11:01:30.243" v="1661" actId="478"/>
          <ac:picMkLst>
            <pc:docMk/>
            <pc:sldMk cId="511070125" sldId="432"/>
            <ac:picMk id="81" creationId="{59225C6A-56AA-4970-A2E3-81248FCFBF9B}"/>
          </ac:picMkLst>
        </pc:picChg>
        <pc:picChg chg="add del mod">
          <ac:chgData name="Quik, Cindy" userId="7f945ce8-1abf-4676-8cd8-e040af1298d8" providerId="ADAL" clId="{DB8496C9-680B-4431-B1C5-818EB82D182C}" dt="2022-09-20T11:04:23.305" v="1693" actId="478"/>
          <ac:picMkLst>
            <pc:docMk/>
            <pc:sldMk cId="511070125" sldId="432"/>
            <ac:picMk id="83" creationId="{520BE1C4-F01F-44DF-AAB0-430533F606DE}"/>
          </ac:picMkLst>
        </pc:picChg>
        <pc:picChg chg="add del mod">
          <ac:chgData name="Quik, Cindy" userId="7f945ce8-1abf-4676-8cd8-e040af1298d8" providerId="ADAL" clId="{DB8496C9-680B-4431-B1C5-818EB82D182C}" dt="2022-09-20T11:01:29.604" v="1660" actId="478"/>
          <ac:picMkLst>
            <pc:docMk/>
            <pc:sldMk cId="511070125" sldId="432"/>
            <ac:picMk id="85" creationId="{B26420B6-97C0-4F97-BBE2-A3992E6B9A29}"/>
          </ac:picMkLst>
        </pc:picChg>
        <pc:picChg chg="add del mod">
          <ac:chgData name="Quik, Cindy" userId="7f945ce8-1abf-4676-8cd8-e040af1298d8" providerId="ADAL" clId="{DB8496C9-680B-4431-B1C5-818EB82D182C}" dt="2022-09-20T10:59:07.527" v="1613" actId="478"/>
          <ac:picMkLst>
            <pc:docMk/>
            <pc:sldMk cId="511070125" sldId="432"/>
            <ac:picMk id="87" creationId="{50998E9D-C946-4F59-AA28-E3A741BD4D85}"/>
          </ac:picMkLst>
        </pc:picChg>
        <pc:picChg chg="add del mod">
          <ac:chgData name="Quik, Cindy" userId="7f945ce8-1abf-4676-8cd8-e040af1298d8" providerId="ADAL" clId="{DB8496C9-680B-4431-B1C5-818EB82D182C}" dt="2022-09-20T11:01:09.114" v="1649" actId="478"/>
          <ac:picMkLst>
            <pc:docMk/>
            <pc:sldMk cId="511070125" sldId="432"/>
            <ac:picMk id="89" creationId="{D2849BC6-EE07-4B51-BC23-BB1688CDEC2A}"/>
          </ac:picMkLst>
        </pc:picChg>
        <pc:picChg chg="add del mod">
          <ac:chgData name="Quik, Cindy" userId="7f945ce8-1abf-4676-8cd8-e040af1298d8" providerId="ADAL" clId="{DB8496C9-680B-4431-B1C5-818EB82D182C}" dt="2022-09-20T11:08:30.433" v="1776" actId="21"/>
          <ac:picMkLst>
            <pc:docMk/>
            <pc:sldMk cId="511070125" sldId="432"/>
            <ac:picMk id="91" creationId="{004509D0-36EC-4385-B460-0F97D2575246}"/>
          </ac:picMkLst>
        </pc:picChg>
        <pc:picChg chg="add del mod">
          <ac:chgData name="Quik, Cindy" userId="7f945ce8-1abf-4676-8cd8-e040af1298d8" providerId="ADAL" clId="{DB8496C9-680B-4431-B1C5-818EB82D182C}" dt="2022-09-20T11:01:24.715" v="1656" actId="478"/>
          <ac:picMkLst>
            <pc:docMk/>
            <pc:sldMk cId="511070125" sldId="432"/>
            <ac:picMk id="93" creationId="{8F37EFC5-4B43-46C7-95B6-00CF274B0139}"/>
          </ac:picMkLst>
        </pc:picChg>
        <pc:picChg chg="add del mod">
          <ac:chgData name="Quik, Cindy" userId="7f945ce8-1abf-4676-8cd8-e040af1298d8" providerId="ADAL" clId="{DB8496C9-680B-4431-B1C5-818EB82D182C}" dt="2022-09-20T11:05:45.222" v="1713" actId="478"/>
          <ac:picMkLst>
            <pc:docMk/>
            <pc:sldMk cId="511070125" sldId="432"/>
            <ac:picMk id="95" creationId="{37F48959-5041-45FE-8F45-2DE3BD363C13}"/>
          </ac:picMkLst>
        </pc:picChg>
        <pc:picChg chg="add del mod">
          <ac:chgData name="Quik, Cindy" userId="7f945ce8-1abf-4676-8cd8-e040af1298d8" providerId="ADAL" clId="{DB8496C9-680B-4431-B1C5-818EB82D182C}" dt="2022-09-20T11:01:46.503" v="1668" actId="478"/>
          <ac:picMkLst>
            <pc:docMk/>
            <pc:sldMk cId="511070125" sldId="432"/>
            <ac:picMk id="97" creationId="{9F0343FA-7123-4BE5-B05E-B9D2E33D8A19}"/>
          </ac:picMkLst>
        </pc:picChg>
        <pc:picChg chg="add del mod">
          <ac:chgData name="Quik, Cindy" userId="7f945ce8-1abf-4676-8cd8-e040af1298d8" providerId="ADAL" clId="{DB8496C9-680B-4431-B1C5-818EB82D182C}" dt="2022-09-20T11:00:49.310" v="1644" actId="478"/>
          <ac:picMkLst>
            <pc:docMk/>
            <pc:sldMk cId="511070125" sldId="432"/>
            <ac:picMk id="99" creationId="{BC468A0F-F1FA-4525-803F-809A0B85C1BC}"/>
          </ac:picMkLst>
        </pc:picChg>
        <pc:picChg chg="add del mod">
          <ac:chgData name="Quik, Cindy" userId="7f945ce8-1abf-4676-8cd8-e040af1298d8" providerId="ADAL" clId="{DB8496C9-680B-4431-B1C5-818EB82D182C}" dt="2022-09-20T11:00:47.957" v="1642" actId="478"/>
          <ac:picMkLst>
            <pc:docMk/>
            <pc:sldMk cId="511070125" sldId="432"/>
            <ac:picMk id="101" creationId="{8B482254-7BBD-4C98-82FB-5CA442E1DAD0}"/>
          </ac:picMkLst>
        </pc:picChg>
      </pc:sldChg>
      <pc:sldChg chg="modSp add mod">
        <pc:chgData name="Quik, Cindy" userId="7f945ce8-1abf-4676-8cd8-e040af1298d8" providerId="ADAL" clId="{DB8496C9-680B-4431-B1C5-818EB82D182C}" dt="2022-09-20T09:36:12.368" v="158" actId="20577"/>
        <pc:sldMkLst>
          <pc:docMk/>
          <pc:sldMk cId="2913245148" sldId="435"/>
        </pc:sldMkLst>
        <pc:spChg chg="mod">
          <ac:chgData name="Quik, Cindy" userId="7f945ce8-1abf-4676-8cd8-e040af1298d8" providerId="ADAL" clId="{DB8496C9-680B-4431-B1C5-818EB82D182C}" dt="2022-09-20T09:36:04.373" v="155" actId="790"/>
          <ac:spMkLst>
            <pc:docMk/>
            <pc:sldMk cId="2913245148" sldId="435"/>
            <ac:spMk id="4" creationId="{50EF2CBB-AFDA-448B-9572-A9D53EAD9FF9}"/>
          </ac:spMkLst>
        </pc:spChg>
        <pc:spChg chg="mod">
          <ac:chgData name="Quik, Cindy" userId="7f945ce8-1abf-4676-8cd8-e040af1298d8" providerId="ADAL" clId="{DB8496C9-680B-4431-B1C5-818EB82D182C}" dt="2022-09-20T09:36:12.368" v="158" actId="20577"/>
          <ac:spMkLst>
            <pc:docMk/>
            <pc:sldMk cId="2913245148" sldId="435"/>
            <ac:spMk id="5" creationId="{34574830-22D6-4C23-90C9-B266333BC018}"/>
          </ac:spMkLst>
        </pc:spChg>
        <pc:spChg chg="mod">
          <ac:chgData name="Quik, Cindy" userId="7f945ce8-1abf-4676-8cd8-e040af1298d8" providerId="ADAL" clId="{DB8496C9-680B-4431-B1C5-818EB82D182C}" dt="2022-09-20T09:36:04.373" v="157" actId="790"/>
          <ac:spMkLst>
            <pc:docMk/>
            <pc:sldMk cId="2913245148" sldId="435"/>
            <ac:spMk id="7" creationId="{0FD1D97A-2787-484A-AC58-45E490DB62BD}"/>
          </ac:spMkLst>
        </pc:spChg>
      </pc:sldChg>
      <pc:sldChg chg="modSp add del mod">
        <pc:chgData name="Quik, Cindy" userId="7f945ce8-1abf-4676-8cd8-e040af1298d8" providerId="ADAL" clId="{DB8496C9-680B-4431-B1C5-818EB82D182C}" dt="2022-09-20T09:41:22.924" v="233" actId="47"/>
        <pc:sldMkLst>
          <pc:docMk/>
          <pc:sldMk cId="1366362179" sldId="436"/>
        </pc:sldMkLst>
        <pc:spChg chg="mod">
          <ac:chgData name="Quik, Cindy" userId="7f945ce8-1abf-4676-8cd8-e040af1298d8" providerId="ADAL" clId="{DB8496C9-680B-4431-B1C5-818EB82D182C}" dt="2022-09-20T09:37:13.218" v="161"/>
          <ac:spMkLst>
            <pc:docMk/>
            <pc:sldMk cId="1366362179" sldId="436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09:37:13.218" v="162" actId="790"/>
          <ac:spMkLst>
            <pc:docMk/>
            <pc:sldMk cId="1366362179" sldId="436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09:37:13.218" v="163" actId="790"/>
          <ac:spMkLst>
            <pc:docMk/>
            <pc:sldMk cId="1366362179" sldId="436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09:37:13.234" v="164" actId="790"/>
          <ac:spMkLst>
            <pc:docMk/>
            <pc:sldMk cId="1366362179" sldId="436"/>
            <ac:spMk id="6" creationId="{70BC0ED8-C55A-4051-A80E-902AA6DF7A89}"/>
          </ac:spMkLst>
        </pc:spChg>
      </pc:sldChg>
      <pc:sldChg chg="modSp new del mod ord">
        <pc:chgData name="Quik, Cindy" userId="7f945ce8-1abf-4676-8cd8-e040af1298d8" providerId="ADAL" clId="{DB8496C9-680B-4431-B1C5-818EB82D182C}" dt="2022-09-20T09:57:57.524" v="806" actId="47"/>
        <pc:sldMkLst>
          <pc:docMk/>
          <pc:sldMk cId="2202276189" sldId="437"/>
        </pc:sldMkLst>
        <pc:spChg chg="mod">
          <ac:chgData name="Quik, Cindy" userId="7f945ce8-1abf-4676-8cd8-e040af1298d8" providerId="ADAL" clId="{DB8496C9-680B-4431-B1C5-818EB82D182C}" dt="2022-09-20T09:56:10.221" v="750" actId="20577"/>
          <ac:spMkLst>
            <pc:docMk/>
            <pc:sldMk cId="2202276189" sldId="437"/>
            <ac:spMk id="2" creationId="{3976D6CF-9732-4EE6-9DCD-EA328C017A16}"/>
          </ac:spMkLst>
        </pc:spChg>
        <pc:spChg chg="mod">
          <ac:chgData name="Quik, Cindy" userId="7f945ce8-1abf-4676-8cd8-e040af1298d8" providerId="ADAL" clId="{DB8496C9-680B-4431-B1C5-818EB82D182C}" dt="2022-09-20T09:37:57.386" v="171" actId="20577"/>
          <ac:spMkLst>
            <pc:docMk/>
            <pc:sldMk cId="2202276189" sldId="437"/>
            <ac:spMk id="3" creationId="{02B3732B-CE3F-4A2A-929E-07FE5A58A4E8}"/>
          </ac:spMkLst>
        </pc:spChg>
        <pc:spChg chg="mod">
          <ac:chgData name="Quik, Cindy" userId="7f945ce8-1abf-4676-8cd8-e040af1298d8" providerId="ADAL" clId="{DB8496C9-680B-4431-B1C5-818EB82D182C}" dt="2022-09-20T09:37:57.398" v="172" actId="790"/>
          <ac:spMkLst>
            <pc:docMk/>
            <pc:sldMk cId="2202276189" sldId="437"/>
            <ac:spMk id="4" creationId="{8CD95E66-F102-4783-9449-5D1ADEA07D0B}"/>
          </ac:spMkLst>
        </pc:spChg>
      </pc:sldChg>
      <pc:sldChg chg="modSp new del mod ord">
        <pc:chgData name="Quik, Cindy" userId="7f945ce8-1abf-4676-8cd8-e040af1298d8" providerId="ADAL" clId="{DB8496C9-680B-4431-B1C5-818EB82D182C}" dt="2022-09-20T10:02:11.290" v="906" actId="47"/>
        <pc:sldMkLst>
          <pc:docMk/>
          <pc:sldMk cId="3296431522" sldId="438"/>
        </pc:sldMkLst>
        <pc:spChg chg="mod">
          <ac:chgData name="Quik, Cindy" userId="7f945ce8-1abf-4676-8cd8-e040af1298d8" providerId="ADAL" clId="{DB8496C9-680B-4431-B1C5-818EB82D182C}" dt="2022-09-20T10:02:02.694" v="904" actId="21"/>
          <ac:spMkLst>
            <pc:docMk/>
            <pc:sldMk cId="3296431522" sldId="438"/>
            <ac:spMk id="2" creationId="{5B36093F-811C-4DC3-9F81-E59D86D54A59}"/>
          </ac:spMkLst>
        </pc:spChg>
        <pc:spChg chg="mod">
          <ac:chgData name="Quik, Cindy" userId="7f945ce8-1abf-4676-8cd8-e040af1298d8" providerId="ADAL" clId="{DB8496C9-680B-4431-B1C5-818EB82D182C}" dt="2022-09-20T09:38:53.377" v="190" actId="20577"/>
          <ac:spMkLst>
            <pc:docMk/>
            <pc:sldMk cId="3296431522" sldId="438"/>
            <ac:spMk id="3" creationId="{4C1A2F2D-73AD-4033-BE4E-A0DCF6728D92}"/>
          </ac:spMkLst>
        </pc:spChg>
        <pc:spChg chg="mod">
          <ac:chgData name="Quik, Cindy" userId="7f945ce8-1abf-4676-8cd8-e040af1298d8" providerId="ADAL" clId="{DB8496C9-680B-4431-B1C5-818EB82D182C}" dt="2022-09-20T09:38:53.380" v="191" actId="790"/>
          <ac:spMkLst>
            <pc:docMk/>
            <pc:sldMk cId="3296431522" sldId="438"/>
            <ac:spMk id="4" creationId="{E4B688B3-2866-427F-AC89-12A80B9966C6}"/>
          </ac:spMkLst>
        </pc:spChg>
      </pc:sldChg>
      <pc:sldChg chg="addSp delSp modSp new del mod">
        <pc:chgData name="Quik, Cindy" userId="7f945ce8-1abf-4676-8cd8-e040af1298d8" providerId="ADAL" clId="{DB8496C9-680B-4431-B1C5-818EB82D182C}" dt="2022-09-21T14:05:01.032" v="6034" actId="47"/>
        <pc:sldMkLst>
          <pc:docMk/>
          <pc:sldMk cId="3118114843" sldId="439"/>
        </pc:sldMkLst>
        <pc:spChg chg="mod">
          <ac:chgData name="Quik, Cindy" userId="7f945ce8-1abf-4676-8cd8-e040af1298d8" providerId="ADAL" clId="{DB8496C9-680B-4431-B1C5-818EB82D182C}" dt="2022-09-21T13:46:39.380" v="5962" actId="6549"/>
          <ac:spMkLst>
            <pc:docMk/>
            <pc:sldMk cId="3118114843" sldId="439"/>
            <ac:spMk id="2" creationId="{2DCF1A75-9D55-45B9-B7B8-6816C2FB0B04}"/>
          </ac:spMkLst>
        </pc:spChg>
        <pc:spChg chg="del mod">
          <ac:chgData name="Quik, Cindy" userId="7f945ce8-1abf-4676-8cd8-e040af1298d8" providerId="ADAL" clId="{DB8496C9-680B-4431-B1C5-818EB82D182C}" dt="2022-09-20T12:36:40.268" v="4331" actId="478"/>
          <ac:spMkLst>
            <pc:docMk/>
            <pc:sldMk cId="3118114843" sldId="439"/>
            <ac:spMk id="3" creationId="{E30EF07B-F195-436D-BCEB-13D0BD97958A}"/>
          </ac:spMkLst>
        </pc:spChg>
        <pc:spChg chg="mod">
          <ac:chgData name="Quik, Cindy" userId="7f945ce8-1abf-4676-8cd8-e040af1298d8" providerId="ADAL" clId="{DB8496C9-680B-4431-B1C5-818EB82D182C}" dt="2022-09-20T09:39:05.054" v="202" actId="790"/>
          <ac:spMkLst>
            <pc:docMk/>
            <pc:sldMk cId="3118114843" sldId="439"/>
            <ac:spMk id="4" creationId="{A2949281-E30A-4891-8731-9F23F98927B2}"/>
          </ac:spMkLst>
        </pc:spChg>
        <pc:spChg chg="add del mod">
          <ac:chgData name="Quik, Cindy" userId="7f945ce8-1abf-4676-8cd8-e040af1298d8" providerId="ADAL" clId="{DB8496C9-680B-4431-B1C5-818EB82D182C}" dt="2022-09-21T13:46:41.705" v="5963" actId="478"/>
          <ac:spMkLst>
            <pc:docMk/>
            <pc:sldMk cId="3118114843" sldId="439"/>
            <ac:spMk id="5" creationId="{10E16FFD-8309-41ED-87DB-46C7091D9C39}"/>
          </ac:spMkLst>
        </pc:spChg>
        <pc:spChg chg="add mod">
          <ac:chgData name="Quik, Cindy" userId="7f945ce8-1abf-4676-8cd8-e040af1298d8" providerId="ADAL" clId="{DB8496C9-680B-4431-B1C5-818EB82D182C}" dt="2022-09-20T14:34:07.188" v="5833" actId="20577"/>
          <ac:spMkLst>
            <pc:docMk/>
            <pc:sldMk cId="3118114843" sldId="439"/>
            <ac:spMk id="7" creationId="{1589B074-C3EF-438E-97E3-3CE9D99C4F3B}"/>
          </ac:spMkLst>
        </pc:spChg>
        <pc:spChg chg="add del mod">
          <ac:chgData name="Quik, Cindy" userId="7f945ce8-1abf-4676-8cd8-e040af1298d8" providerId="ADAL" clId="{DB8496C9-680B-4431-B1C5-818EB82D182C}" dt="2022-09-20T12:36:42.718" v="4333"/>
          <ac:spMkLst>
            <pc:docMk/>
            <pc:sldMk cId="3118114843" sldId="439"/>
            <ac:spMk id="8" creationId="{95900F7E-61DF-49C1-9850-F03A4A185F01}"/>
          </ac:spMkLst>
        </pc:spChg>
        <pc:picChg chg="add del mod">
          <ac:chgData name="Quik, Cindy" userId="7f945ce8-1abf-4676-8cd8-e040af1298d8" providerId="ADAL" clId="{DB8496C9-680B-4431-B1C5-818EB82D182C}" dt="2022-09-20T14:34:16.230" v="5836" actId="478"/>
          <ac:picMkLst>
            <pc:docMk/>
            <pc:sldMk cId="3118114843" sldId="439"/>
            <ac:picMk id="6" creationId="{474AC33D-91C1-4E08-B5BA-6D5FEFC96191}"/>
          </ac:picMkLst>
        </pc:picChg>
        <pc:picChg chg="add del mod">
          <ac:chgData name="Quik, Cindy" userId="7f945ce8-1abf-4676-8cd8-e040af1298d8" providerId="ADAL" clId="{DB8496C9-680B-4431-B1C5-818EB82D182C}" dt="2022-09-21T14:04:52.040" v="6030" actId="21"/>
          <ac:picMkLst>
            <pc:docMk/>
            <pc:sldMk cId="3118114843" sldId="439"/>
            <ac:picMk id="8" creationId="{A89B5571-A6DE-402C-85D8-9650F1DB470E}"/>
          </ac:picMkLst>
        </pc:picChg>
      </pc:sldChg>
      <pc:sldChg chg="addSp delSp modSp new mod modAnim">
        <pc:chgData name="Quik, Cindy" userId="7f945ce8-1abf-4676-8cd8-e040af1298d8" providerId="ADAL" clId="{DB8496C9-680B-4431-B1C5-818EB82D182C}" dt="2022-09-20T14:36:18.939" v="5854" actId="27349"/>
        <pc:sldMkLst>
          <pc:docMk/>
          <pc:sldMk cId="1704733288" sldId="440"/>
        </pc:sldMkLst>
        <pc:spChg chg="mod">
          <ac:chgData name="Quik, Cindy" userId="7f945ce8-1abf-4676-8cd8-e040af1298d8" providerId="ADAL" clId="{DB8496C9-680B-4431-B1C5-818EB82D182C}" dt="2022-09-20T13:53:41.111" v="5057" actId="20577"/>
          <ac:spMkLst>
            <pc:docMk/>
            <pc:sldMk cId="1704733288" sldId="440"/>
            <ac:spMk id="2" creationId="{9E9294B7-C086-4197-A165-431469E6EBEC}"/>
          </ac:spMkLst>
        </pc:spChg>
        <pc:spChg chg="mod">
          <ac:chgData name="Quik, Cindy" userId="7f945ce8-1abf-4676-8cd8-e040af1298d8" providerId="ADAL" clId="{DB8496C9-680B-4431-B1C5-818EB82D182C}" dt="2022-09-20T13:51:20.201" v="4970"/>
          <ac:spMkLst>
            <pc:docMk/>
            <pc:sldMk cId="1704733288" sldId="440"/>
            <ac:spMk id="3" creationId="{4CDBCEEC-A54B-455C-8705-A638BC959E1F}"/>
          </ac:spMkLst>
        </pc:spChg>
        <pc:spChg chg="mod">
          <ac:chgData name="Quik, Cindy" userId="7f945ce8-1abf-4676-8cd8-e040af1298d8" providerId="ADAL" clId="{DB8496C9-680B-4431-B1C5-818EB82D182C}" dt="2022-09-20T09:41:46.996" v="241" actId="790"/>
          <ac:spMkLst>
            <pc:docMk/>
            <pc:sldMk cId="1704733288" sldId="440"/>
            <ac:spMk id="4" creationId="{4FF424EA-B80A-41C7-B671-3FE9A5125D76}"/>
          </ac:spMkLst>
        </pc:spChg>
        <pc:spChg chg="add mod">
          <ac:chgData name="Quik, Cindy" userId="7f945ce8-1abf-4676-8cd8-e040af1298d8" providerId="ADAL" clId="{DB8496C9-680B-4431-B1C5-818EB82D182C}" dt="2022-09-20T11:50:30.870" v="2568" actId="1036"/>
          <ac:spMkLst>
            <pc:docMk/>
            <pc:sldMk cId="1704733288" sldId="440"/>
            <ac:spMk id="6" creationId="{062AEB98-E58F-4E34-B839-D81274719684}"/>
          </ac:spMkLst>
        </pc:spChg>
        <pc:picChg chg="add mod">
          <ac:chgData name="Quik, Cindy" userId="7f945ce8-1abf-4676-8cd8-e040af1298d8" providerId="ADAL" clId="{DB8496C9-680B-4431-B1C5-818EB82D182C}" dt="2022-09-20T11:43:53.766" v="2418" actId="1076"/>
          <ac:picMkLst>
            <pc:docMk/>
            <pc:sldMk cId="1704733288" sldId="440"/>
            <ac:picMk id="5" creationId="{EEAA6B6B-2394-4FE4-BD1C-FFCB0845061D}"/>
          </ac:picMkLst>
        </pc:picChg>
        <pc:picChg chg="add del mod">
          <ac:chgData name="Quik, Cindy" userId="7f945ce8-1abf-4676-8cd8-e040af1298d8" providerId="ADAL" clId="{DB8496C9-680B-4431-B1C5-818EB82D182C}" dt="2022-09-20T11:33:33.297" v="2270" actId="21"/>
          <ac:picMkLst>
            <pc:docMk/>
            <pc:sldMk cId="1704733288" sldId="440"/>
            <ac:picMk id="7" creationId="{2FA7BBB1-3697-4739-A666-CCA3E19D42B2}"/>
          </ac:picMkLst>
        </pc:picChg>
        <pc:picChg chg="add del mod">
          <ac:chgData name="Quik, Cindy" userId="7f945ce8-1abf-4676-8cd8-e040af1298d8" providerId="ADAL" clId="{DB8496C9-680B-4431-B1C5-818EB82D182C}" dt="2022-09-20T11:27:40.036" v="2160" actId="478"/>
          <ac:picMkLst>
            <pc:docMk/>
            <pc:sldMk cId="1704733288" sldId="440"/>
            <ac:picMk id="8" creationId="{3E9FB280-FF45-48AB-94B0-AD3FF85F18B8}"/>
          </ac:picMkLst>
        </pc:picChg>
        <pc:picChg chg="add del mod">
          <ac:chgData name="Quik, Cindy" userId="7f945ce8-1abf-4676-8cd8-e040af1298d8" providerId="ADAL" clId="{DB8496C9-680B-4431-B1C5-818EB82D182C}" dt="2022-09-20T11:12:03.514" v="1815" actId="21"/>
          <ac:picMkLst>
            <pc:docMk/>
            <pc:sldMk cId="1704733288" sldId="440"/>
            <ac:picMk id="9" creationId="{E681E545-D300-49F2-BBE5-79F1ABC592B2}"/>
          </ac:picMkLst>
        </pc:picChg>
        <pc:picChg chg="add del mod">
          <ac:chgData name="Quik, Cindy" userId="7f945ce8-1abf-4676-8cd8-e040af1298d8" providerId="ADAL" clId="{DB8496C9-680B-4431-B1C5-818EB82D182C}" dt="2022-09-20T11:33:33.297" v="2270" actId="21"/>
          <ac:picMkLst>
            <pc:docMk/>
            <pc:sldMk cId="1704733288" sldId="440"/>
            <ac:picMk id="10" creationId="{DB013F73-11BF-40BA-B99F-51A61A387757}"/>
          </ac:picMkLst>
        </pc:picChg>
        <pc:picChg chg="add mod">
          <ac:chgData name="Quik, Cindy" userId="7f945ce8-1abf-4676-8cd8-e040af1298d8" providerId="ADAL" clId="{DB8496C9-680B-4431-B1C5-818EB82D182C}" dt="2022-09-20T14:36:18.939" v="5854" actId="27349"/>
          <ac:picMkLst>
            <pc:docMk/>
            <pc:sldMk cId="1704733288" sldId="440"/>
            <ac:picMk id="11" creationId="{760B34BB-9FDE-4EF3-8DFC-111BB1498955}"/>
          </ac:picMkLst>
        </pc:picChg>
      </pc:sldChg>
      <pc:sldChg chg="modSp add del mod">
        <pc:chgData name="Quik, Cindy" userId="7f945ce8-1abf-4676-8cd8-e040af1298d8" providerId="ADAL" clId="{DB8496C9-680B-4431-B1C5-818EB82D182C}" dt="2022-09-20T09:52:58.640" v="630" actId="47"/>
        <pc:sldMkLst>
          <pc:docMk/>
          <pc:sldMk cId="2223608236" sldId="441"/>
        </pc:sldMkLst>
        <pc:spChg chg="mod">
          <ac:chgData name="Quik, Cindy" userId="7f945ce8-1abf-4676-8cd8-e040af1298d8" providerId="ADAL" clId="{DB8496C9-680B-4431-B1C5-818EB82D182C}" dt="2022-09-20T09:46:47.553" v="296"/>
          <ac:spMkLst>
            <pc:docMk/>
            <pc:sldMk cId="2223608236" sldId="441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09:46:47.553" v="297" actId="790"/>
          <ac:spMkLst>
            <pc:docMk/>
            <pc:sldMk cId="2223608236" sldId="441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09:46:47.553" v="298" actId="790"/>
          <ac:spMkLst>
            <pc:docMk/>
            <pc:sldMk cId="2223608236" sldId="441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09:46:47.553" v="299" actId="790"/>
          <ac:spMkLst>
            <pc:docMk/>
            <pc:sldMk cId="2223608236" sldId="441"/>
            <ac:spMk id="6" creationId="{70BC0ED8-C55A-4051-A80E-902AA6DF7A89}"/>
          </ac:spMkLst>
        </pc:spChg>
      </pc:sldChg>
      <pc:sldChg chg="addSp modSp new mod modAnim">
        <pc:chgData name="Quik, Cindy" userId="7f945ce8-1abf-4676-8cd8-e040af1298d8" providerId="ADAL" clId="{DB8496C9-680B-4431-B1C5-818EB82D182C}" dt="2022-09-20T14:36:52.921" v="5861" actId="27349"/>
        <pc:sldMkLst>
          <pc:docMk/>
          <pc:sldMk cId="674464009" sldId="442"/>
        </pc:sldMkLst>
        <pc:spChg chg="mod">
          <ac:chgData name="Quik, Cindy" userId="7f945ce8-1abf-4676-8cd8-e040af1298d8" providerId="ADAL" clId="{DB8496C9-680B-4431-B1C5-818EB82D182C}" dt="2022-09-20T13:49:13.819" v="4940" actId="20577"/>
          <ac:spMkLst>
            <pc:docMk/>
            <pc:sldMk cId="674464009" sldId="442"/>
            <ac:spMk id="2" creationId="{E4CE4839-6C5F-4572-9373-57AEE1F1B148}"/>
          </ac:spMkLst>
        </pc:spChg>
        <pc:spChg chg="mod">
          <ac:chgData name="Quik, Cindy" userId="7f945ce8-1abf-4676-8cd8-e040af1298d8" providerId="ADAL" clId="{DB8496C9-680B-4431-B1C5-818EB82D182C}" dt="2022-09-20T11:17:17.728" v="1965" actId="20577"/>
          <ac:spMkLst>
            <pc:docMk/>
            <pc:sldMk cId="674464009" sldId="442"/>
            <ac:spMk id="3" creationId="{CA976654-4AE3-4484-A95F-4851AD294185}"/>
          </ac:spMkLst>
        </pc:spChg>
        <pc:spChg chg="mod">
          <ac:chgData name="Quik, Cindy" userId="7f945ce8-1abf-4676-8cd8-e040af1298d8" providerId="ADAL" clId="{DB8496C9-680B-4431-B1C5-818EB82D182C}" dt="2022-09-20T09:46:53.135" v="307" actId="790"/>
          <ac:spMkLst>
            <pc:docMk/>
            <pc:sldMk cId="674464009" sldId="442"/>
            <ac:spMk id="4" creationId="{FBFC8B45-BC6C-4322-898B-8F5402A3F10C}"/>
          </ac:spMkLst>
        </pc:spChg>
        <pc:spChg chg="add mod">
          <ac:chgData name="Quik, Cindy" userId="7f945ce8-1abf-4676-8cd8-e040af1298d8" providerId="ADAL" clId="{DB8496C9-680B-4431-B1C5-818EB82D182C}" dt="2022-09-20T14:21:31.063" v="5709" actId="1076"/>
          <ac:spMkLst>
            <pc:docMk/>
            <pc:sldMk cId="674464009" sldId="442"/>
            <ac:spMk id="7" creationId="{85718B5F-D3B7-404D-B1F3-D0157AFE9798}"/>
          </ac:spMkLst>
        </pc:spChg>
        <pc:picChg chg="add mod">
          <ac:chgData name="Quik, Cindy" userId="7f945ce8-1abf-4676-8cd8-e040af1298d8" providerId="ADAL" clId="{DB8496C9-680B-4431-B1C5-818EB82D182C}" dt="2022-09-20T13:48:08.824" v="4911" actId="1076"/>
          <ac:picMkLst>
            <pc:docMk/>
            <pc:sldMk cId="674464009" sldId="442"/>
            <ac:picMk id="5" creationId="{2789DDDF-88A4-4B4C-B8D3-0F916E2EAE30}"/>
          </ac:picMkLst>
        </pc:picChg>
        <pc:picChg chg="add mod">
          <ac:chgData name="Quik, Cindy" userId="7f945ce8-1abf-4676-8cd8-e040af1298d8" providerId="ADAL" clId="{DB8496C9-680B-4431-B1C5-818EB82D182C}" dt="2022-09-20T14:36:52.921" v="5861" actId="27349"/>
          <ac:picMkLst>
            <pc:docMk/>
            <pc:sldMk cId="674464009" sldId="442"/>
            <ac:picMk id="6" creationId="{FCA0DC28-7F49-4D4C-8142-FCA94A6A2C57}"/>
          </ac:picMkLst>
        </pc:picChg>
      </pc:sldChg>
      <pc:sldChg chg="addSp delSp modSp new mod modAnim">
        <pc:chgData name="Quik, Cindy" userId="7f945ce8-1abf-4676-8cd8-e040af1298d8" providerId="ADAL" clId="{DB8496C9-680B-4431-B1C5-818EB82D182C}" dt="2022-09-20T14:36:48.341" v="5860" actId="27349"/>
        <pc:sldMkLst>
          <pc:docMk/>
          <pc:sldMk cId="3070251287" sldId="443"/>
        </pc:sldMkLst>
        <pc:spChg chg="mod">
          <ac:chgData name="Quik, Cindy" userId="7f945ce8-1abf-4676-8cd8-e040af1298d8" providerId="ADAL" clId="{DB8496C9-680B-4431-B1C5-818EB82D182C}" dt="2022-09-20T13:41:14.678" v="4575" actId="6549"/>
          <ac:spMkLst>
            <pc:docMk/>
            <pc:sldMk cId="3070251287" sldId="443"/>
            <ac:spMk id="2" creationId="{3871662F-0D25-46EF-BEFC-5740A16754AD}"/>
          </ac:spMkLst>
        </pc:spChg>
        <pc:spChg chg="mod">
          <ac:chgData name="Quik, Cindy" userId="7f945ce8-1abf-4676-8cd8-e040af1298d8" providerId="ADAL" clId="{DB8496C9-680B-4431-B1C5-818EB82D182C}" dt="2022-09-20T11:17:43.443" v="1969" actId="20577"/>
          <ac:spMkLst>
            <pc:docMk/>
            <pc:sldMk cId="3070251287" sldId="443"/>
            <ac:spMk id="3" creationId="{A7CC181A-AF3E-4AEA-903B-794E78298AC2}"/>
          </ac:spMkLst>
        </pc:spChg>
        <pc:spChg chg="mod">
          <ac:chgData name="Quik, Cindy" userId="7f945ce8-1abf-4676-8cd8-e040af1298d8" providerId="ADAL" clId="{DB8496C9-680B-4431-B1C5-818EB82D182C}" dt="2022-09-20T09:46:58.660" v="323" actId="790"/>
          <ac:spMkLst>
            <pc:docMk/>
            <pc:sldMk cId="3070251287" sldId="443"/>
            <ac:spMk id="4" creationId="{F4729ECC-57FE-4862-B4C6-3AE907EA4407}"/>
          </ac:spMkLst>
        </pc:spChg>
        <pc:spChg chg="add del mod">
          <ac:chgData name="Quik, Cindy" userId="7f945ce8-1abf-4676-8cd8-e040af1298d8" providerId="ADAL" clId="{DB8496C9-680B-4431-B1C5-818EB82D182C}" dt="2022-09-20T13:43:40.657" v="4646" actId="21"/>
          <ac:spMkLst>
            <pc:docMk/>
            <pc:sldMk cId="3070251287" sldId="443"/>
            <ac:spMk id="10" creationId="{3A531101-A610-41D7-9157-F3A6C378CCF0}"/>
          </ac:spMkLst>
        </pc:spChg>
        <pc:picChg chg="add mod">
          <ac:chgData name="Quik, Cindy" userId="7f945ce8-1abf-4676-8cd8-e040af1298d8" providerId="ADAL" clId="{DB8496C9-680B-4431-B1C5-818EB82D182C}" dt="2022-09-20T11:42:16.499" v="2388" actId="1076"/>
          <ac:picMkLst>
            <pc:docMk/>
            <pc:sldMk cId="3070251287" sldId="443"/>
            <ac:picMk id="5" creationId="{7B81FF00-D5D5-4827-8438-A2C87C4E272B}"/>
          </ac:picMkLst>
        </pc:picChg>
        <pc:picChg chg="add mod">
          <ac:chgData name="Quik, Cindy" userId="7f945ce8-1abf-4676-8cd8-e040af1298d8" providerId="ADAL" clId="{DB8496C9-680B-4431-B1C5-818EB82D182C}" dt="2022-09-20T11:07:49.882" v="1768" actId="1076"/>
          <ac:picMkLst>
            <pc:docMk/>
            <pc:sldMk cId="3070251287" sldId="443"/>
            <ac:picMk id="6" creationId="{5D37CE55-CED0-4D22-8E08-4AA3FF393888}"/>
          </ac:picMkLst>
        </pc:picChg>
        <pc:picChg chg="add del mod">
          <ac:chgData name="Quik, Cindy" userId="7f945ce8-1abf-4676-8cd8-e040af1298d8" providerId="ADAL" clId="{DB8496C9-680B-4431-B1C5-818EB82D182C}" dt="2022-09-20T11:09:34.842" v="1793" actId="478"/>
          <ac:picMkLst>
            <pc:docMk/>
            <pc:sldMk cId="3070251287" sldId="443"/>
            <ac:picMk id="7" creationId="{D153ABC1-364E-4DA5-B597-3B249CE6E509}"/>
          </ac:picMkLst>
        </pc:picChg>
        <pc:picChg chg="add del mod">
          <ac:chgData name="Quik, Cindy" userId="7f945ce8-1abf-4676-8cd8-e040af1298d8" providerId="ADAL" clId="{DB8496C9-680B-4431-B1C5-818EB82D182C}" dt="2022-09-20T11:12:11.747" v="1818" actId="21"/>
          <ac:picMkLst>
            <pc:docMk/>
            <pc:sldMk cId="3070251287" sldId="443"/>
            <ac:picMk id="8" creationId="{78C2225A-E6FE-4F71-AE54-F3AF4B549B4A}"/>
          </ac:picMkLst>
        </pc:picChg>
        <pc:picChg chg="add mod">
          <ac:chgData name="Quik, Cindy" userId="7f945ce8-1abf-4676-8cd8-e040af1298d8" providerId="ADAL" clId="{DB8496C9-680B-4431-B1C5-818EB82D182C}" dt="2022-09-20T14:36:48.341" v="5860" actId="27349"/>
          <ac:picMkLst>
            <pc:docMk/>
            <pc:sldMk cId="3070251287" sldId="443"/>
            <ac:picMk id="9" creationId="{6169D5F6-E757-482F-836A-A459E9C8AF5E}"/>
          </ac:picMkLst>
        </pc:picChg>
        <pc:picChg chg="add del mod">
          <ac:chgData name="Quik, Cindy" userId="7f945ce8-1abf-4676-8cd8-e040af1298d8" providerId="ADAL" clId="{DB8496C9-680B-4431-B1C5-818EB82D182C}" dt="2022-09-20T13:41:18.832" v="4576" actId="21"/>
          <ac:picMkLst>
            <pc:docMk/>
            <pc:sldMk cId="3070251287" sldId="443"/>
            <ac:picMk id="11" creationId="{0BC8BF8A-8391-4B13-8B9A-078BAA570C1E}"/>
          </ac:picMkLst>
        </pc:picChg>
        <pc:picChg chg="add del mod">
          <ac:chgData name="Quik, Cindy" userId="7f945ce8-1abf-4676-8cd8-e040af1298d8" providerId="ADAL" clId="{DB8496C9-680B-4431-B1C5-818EB82D182C}" dt="2022-09-20T11:39:35.370" v="2358" actId="478"/>
          <ac:picMkLst>
            <pc:docMk/>
            <pc:sldMk cId="3070251287" sldId="443"/>
            <ac:picMk id="12" creationId="{461E6B47-CFAB-41A2-AFB7-DA610065AEBD}"/>
          </ac:picMkLst>
        </pc:picChg>
        <pc:picChg chg="add del mod">
          <ac:chgData name="Quik, Cindy" userId="7f945ce8-1abf-4676-8cd8-e040af1298d8" providerId="ADAL" clId="{DB8496C9-680B-4431-B1C5-818EB82D182C}" dt="2022-09-20T13:41:18.832" v="4576" actId="21"/>
          <ac:picMkLst>
            <pc:docMk/>
            <pc:sldMk cId="3070251287" sldId="443"/>
            <ac:picMk id="13" creationId="{D15CCB04-8B5A-42DD-A3F2-287701B1142C}"/>
          </ac:picMkLst>
        </pc:picChg>
        <pc:picChg chg="add mod">
          <ac:chgData name="Quik, Cindy" userId="7f945ce8-1abf-4676-8cd8-e040af1298d8" providerId="ADAL" clId="{DB8496C9-680B-4431-B1C5-818EB82D182C}" dt="2022-09-20T11:42:13.406" v="2387" actId="1076"/>
          <ac:picMkLst>
            <pc:docMk/>
            <pc:sldMk cId="3070251287" sldId="443"/>
            <ac:picMk id="15" creationId="{7BFAA5CA-1AE4-481D-8731-8991B8E62ED3}"/>
          </ac:picMkLst>
        </pc:picChg>
      </pc:sldChg>
      <pc:sldChg chg="addSp delSp modSp new mod">
        <pc:chgData name="Quik, Cindy" userId="7f945ce8-1abf-4676-8cd8-e040af1298d8" providerId="ADAL" clId="{DB8496C9-680B-4431-B1C5-818EB82D182C}" dt="2022-09-20T14:38:51.818" v="5875" actId="1076"/>
        <pc:sldMkLst>
          <pc:docMk/>
          <pc:sldMk cId="2733908277" sldId="444"/>
        </pc:sldMkLst>
        <pc:spChg chg="mod">
          <ac:chgData name="Quik, Cindy" userId="7f945ce8-1abf-4676-8cd8-e040af1298d8" providerId="ADAL" clId="{DB8496C9-680B-4431-B1C5-818EB82D182C}" dt="2022-09-20T14:38:42.080" v="5873" actId="2710"/>
          <ac:spMkLst>
            <pc:docMk/>
            <pc:sldMk cId="2733908277" sldId="444"/>
            <ac:spMk id="2" creationId="{1EE1E740-D889-426B-BF1E-8B1252646377}"/>
          </ac:spMkLst>
        </pc:spChg>
        <pc:spChg chg="mod">
          <ac:chgData name="Quik, Cindy" userId="7f945ce8-1abf-4676-8cd8-e040af1298d8" providerId="ADAL" clId="{DB8496C9-680B-4431-B1C5-818EB82D182C}" dt="2022-09-20T11:17:58.606" v="1972" actId="2710"/>
          <ac:spMkLst>
            <pc:docMk/>
            <pc:sldMk cId="2733908277" sldId="444"/>
            <ac:spMk id="3" creationId="{22032BAF-08DD-4D2E-8BEB-14D1380B8F36}"/>
          </ac:spMkLst>
        </pc:spChg>
        <pc:spChg chg="mod">
          <ac:chgData name="Quik, Cindy" userId="7f945ce8-1abf-4676-8cd8-e040af1298d8" providerId="ADAL" clId="{DB8496C9-680B-4431-B1C5-818EB82D182C}" dt="2022-09-20T09:47:09.073" v="341" actId="790"/>
          <ac:spMkLst>
            <pc:docMk/>
            <pc:sldMk cId="2733908277" sldId="444"/>
            <ac:spMk id="4" creationId="{92D2E984-023C-4DEB-8DEF-21C1E0DC90B0}"/>
          </ac:spMkLst>
        </pc:spChg>
        <pc:picChg chg="add del mod">
          <ac:chgData name="Quik, Cindy" userId="7f945ce8-1abf-4676-8cd8-e040af1298d8" providerId="ADAL" clId="{DB8496C9-680B-4431-B1C5-818EB82D182C}" dt="2022-09-20T11:43:25.457" v="2390" actId="478"/>
          <ac:picMkLst>
            <pc:docMk/>
            <pc:sldMk cId="2733908277" sldId="444"/>
            <ac:picMk id="5" creationId="{9A5E78AC-8482-4099-B17B-C402C8CAEDA9}"/>
          </ac:picMkLst>
        </pc:picChg>
        <pc:picChg chg="add mod">
          <ac:chgData name="Quik, Cindy" userId="7f945ce8-1abf-4676-8cd8-e040af1298d8" providerId="ADAL" clId="{DB8496C9-680B-4431-B1C5-818EB82D182C}" dt="2022-09-20T14:38:51.818" v="5875" actId="1076"/>
          <ac:picMkLst>
            <pc:docMk/>
            <pc:sldMk cId="2733908277" sldId="444"/>
            <ac:picMk id="6" creationId="{3047AC74-2908-4A18-AD0E-25F3C8CB9D52}"/>
          </ac:picMkLst>
        </pc:picChg>
        <pc:picChg chg="add mod">
          <ac:chgData name="Quik, Cindy" userId="7f945ce8-1abf-4676-8cd8-e040af1298d8" providerId="ADAL" clId="{DB8496C9-680B-4431-B1C5-818EB82D182C}" dt="2022-09-20T14:36:26.055" v="5856" actId="27349"/>
          <ac:picMkLst>
            <pc:docMk/>
            <pc:sldMk cId="2733908277" sldId="444"/>
            <ac:picMk id="7" creationId="{6894BE73-948D-48EE-BD4E-B032E8B3A3DF}"/>
          </ac:picMkLst>
        </pc:picChg>
      </pc:sldChg>
      <pc:sldChg chg="addSp delSp modSp new mod">
        <pc:chgData name="Quik, Cindy" userId="7f945ce8-1abf-4676-8cd8-e040af1298d8" providerId="ADAL" clId="{DB8496C9-680B-4431-B1C5-818EB82D182C}" dt="2022-09-20T14:40:05.845" v="5915" actId="20577"/>
        <pc:sldMkLst>
          <pc:docMk/>
          <pc:sldMk cId="1144088971" sldId="445"/>
        </pc:sldMkLst>
        <pc:spChg chg="mod">
          <ac:chgData name="Quik, Cindy" userId="7f945ce8-1abf-4676-8cd8-e040af1298d8" providerId="ADAL" clId="{DB8496C9-680B-4431-B1C5-818EB82D182C}" dt="2022-09-20T14:40:05.845" v="5915" actId="20577"/>
          <ac:spMkLst>
            <pc:docMk/>
            <pc:sldMk cId="1144088971" sldId="445"/>
            <ac:spMk id="2" creationId="{48963963-3FB6-4AD4-BDF3-A9A3FF205115}"/>
          </ac:spMkLst>
        </pc:spChg>
        <pc:spChg chg="mod">
          <ac:chgData name="Quik, Cindy" userId="7f945ce8-1abf-4676-8cd8-e040af1298d8" providerId="ADAL" clId="{DB8496C9-680B-4431-B1C5-818EB82D182C}" dt="2022-09-20T11:18:09.995" v="1976" actId="2710"/>
          <ac:spMkLst>
            <pc:docMk/>
            <pc:sldMk cId="1144088971" sldId="445"/>
            <ac:spMk id="3" creationId="{F4B0EA52-0DD2-4766-9151-988A0A00413E}"/>
          </ac:spMkLst>
        </pc:spChg>
        <pc:spChg chg="mod">
          <ac:chgData name="Quik, Cindy" userId="7f945ce8-1abf-4676-8cd8-e040af1298d8" providerId="ADAL" clId="{DB8496C9-680B-4431-B1C5-818EB82D182C}" dt="2022-09-20T09:47:15.043" v="364" actId="790"/>
          <ac:spMkLst>
            <pc:docMk/>
            <pc:sldMk cId="1144088971" sldId="445"/>
            <ac:spMk id="4" creationId="{59BA0C4C-B57A-4D4D-A3A3-6D9AC3542BE9}"/>
          </ac:spMkLst>
        </pc:spChg>
        <pc:picChg chg="add del mod">
          <ac:chgData name="Quik, Cindy" userId="7f945ce8-1abf-4676-8cd8-e040af1298d8" providerId="ADAL" clId="{DB8496C9-680B-4431-B1C5-818EB82D182C}" dt="2022-09-20T11:10:18.705" v="1801" actId="21"/>
          <ac:picMkLst>
            <pc:docMk/>
            <pc:sldMk cId="1144088971" sldId="445"/>
            <ac:picMk id="5" creationId="{E92EF555-35C8-4330-B618-21086FE05E0D}"/>
          </ac:picMkLst>
        </pc:picChg>
        <pc:picChg chg="add mod">
          <ac:chgData name="Quik, Cindy" userId="7f945ce8-1abf-4676-8cd8-e040af1298d8" providerId="ADAL" clId="{DB8496C9-680B-4431-B1C5-818EB82D182C}" dt="2022-09-20T14:36:22.512" v="5855" actId="27349"/>
          <ac:picMkLst>
            <pc:docMk/>
            <pc:sldMk cId="1144088971" sldId="445"/>
            <ac:picMk id="6" creationId="{9DB3FDE1-F23D-4DCF-B2F1-C6F50FF55CCB}"/>
          </ac:picMkLst>
        </pc:picChg>
        <pc:picChg chg="add del mod">
          <ac:chgData name="Quik, Cindy" userId="7f945ce8-1abf-4676-8cd8-e040af1298d8" providerId="ADAL" clId="{DB8496C9-680B-4431-B1C5-818EB82D182C}" dt="2022-09-20T14:15:42.583" v="5391" actId="21"/>
          <ac:picMkLst>
            <pc:docMk/>
            <pc:sldMk cId="1144088971" sldId="445"/>
            <ac:picMk id="7" creationId="{AFC8C4B4-D7DA-478A-9F64-2AE39004FDD0}"/>
          </ac:picMkLst>
        </pc:picChg>
        <pc:picChg chg="add del mod">
          <ac:chgData name="Quik, Cindy" userId="7f945ce8-1abf-4676-8cd8-e040af1298d8" providerId="ADAL" clId="{DB8496C9-680B-4431-B1C5-818EB82D182C}" dt="2022-09-20T14:39:37.347" v="5914" actId="478"/>
          <ac:picMkLst>
            <pc:docMk/>
            <pc:sldMk cId="1144088971" sldId="445"/>
            <ac:picMk id="9" creationId="{1C8A49E8-4089-4E5C-B4E5-DFC0A046309A}"/>
          </ac:picMkLst>
        </pc:picChg>
      </pc:sldChg>
      <pc:sldChg chg="addSp delSp modSp new mod">
        <pc:chgData name="Quik, Cindy" userId="7f945ce8-1abf-4676-8cd8-e040af1298d8" providerId="ADAL" clId="{DB8496C9-680B-4431-B1C5-818EB82D182C}" dt="2022-09-20T14:35:58.718" v="5849" actId="27349"/>
        <pc:sldMkLst>
          <pc:docMk/>
          <pc:sldMk cId="2416548377" sldId="446"/>
        </pc:sldMkLst>
        <pc:spChg chg="mod">
          <ac:chgData name="Quik, Cindy" userId="7f945ce8-1abf-4676-8cd8-e040af1298d8" providerId="ADAL" clId="{DB8496C9-680B-4431-B1C5-818EB82D182C}" dt="2022-09-20T14:26:33.400" v="5740" actId="20577"/>
          <ac:spMkLst>
            <pc:docMk/>
            <pc:sldMk cId="2416548377" sldId="446"/>
            <ac:spMk id="2" creationId="{DD496CD7-C3A5-460B-9EA6-40B0D0103135}"/>
          </ac:spMkLst>
        </pc:spChg>
        <pc:spChg chg="mod">
          <ac:chgData name="Quik, Cindy" userId="7f945ce8-1abf-4676-8cd8-e040af1298d8" providerId="ADAL" clId="{DB8496C9-680B-4431-B1C5-818EB82D182C}" dt="2022-09-20T13:51:30.802" v="4975"/>
          <ac:spMkLst>
            <pc:docMk/>
            <pc:sldMk cId="2416548377" sldId="446"/>
            <ac:spMk id="3" creationId="{C49408A1-8937-4845-A4AC-5129EA157892}"/>
          </ac:spMkLst>
        </pc:spChg>
        <pc:spChg chg="mod">
          <ac:chgData name="Quik, Cindy" userId="7f945ce8-1abf-4676-8cd8-e040af1298d8" providerId="ADAL" clId="{DB8496C9-680B-4431-B1C5-818EB82D182C}" dt="2022-09-20T09:49:17.244" v="444" actId="790"/>
          <ac:spMkLst>
            <pc:docMk/>
            <pc:sldMk cId="2416548377" sldId="446"/>
            <ac:spMk id="4" creationId="{DCE065BE-5541-4ABD-B5C4-FAADD698F4B0}"/>
          </ac:spMkLst>
        </pc:spChg>
        <pc:spChg chg="add del mod">
          <ac:chgData name="Quik, Cindy" userId="7f945ce8-1abf-4676-8cd8-e040af1298d8" providerId="ADAL" clId="{DB8496C9-680B-4431-B1C5-818EB82D182C}" dt="2022-09-20T14:07:41.534" v="5169"/>
          <ac:spMkLst>
            <pc:docMk/>
            <pc:sldMk cId="2416548377" sldId="446"/>
            <ac:spMk id="6" creationId="{D71430B4-D42A-4563-BE61-3D80C70F61D3}"/>
          </ac:spMkLst>
        </pc:spChg>
        <pc:picChg chg="add mod">
          <ac:chgData name="Quik, Cindy" userId="7f945ce8-1abf-4676-8cd8-e040af1298d8" providerId="ADAL" clId="{DB8496C9-680B-4431-B1C5-818EB82D182C}" dt="2022-09-20T14:35:58.718" v="5849" actId="27349"/>
          <ac:picMkLst>
            <pc:docMk/>
            <pc:sldMk cId="2416548377" sldId="446"/>
            <ac:picMk id="5" creationId="{3DD7A955-A40C-4734-A50A-57D378D8BE28}"/>
          </ac:picMkLst>
        </pc:picChg>
        <pc:picChg chg="add del mod">
          <ac:chgData name="Quik, Cindy" userId="7f945ce8-1abf-4676-8cd8-e040af1298d8" providerId="ADAL" clId="{DB8496C9-680B-4431-B1C5-818EB82D182C}" dt="2022-09-20T14:34:37.428" v="5840" actId="478"/>
          <ac:picMkLst>
            <pc:docMk/>
            <pc:sldMk cId="2416548377" sldId="446"/>
            <ac:picMk id="8" creationId="{325EDB3D-C86D-43DA-B56E-E8CC3FDBDA1A}"/>
          </ac:picMkLst>
        </pc:picChg>
        <pc:picChg chg="add mod">
          <ac:chgData name="Quik, Cindy" userId="7f945ce8-1abf-4676-8cd8-e040af1298d8" providerId="ADAL" clId="{DB8496C9-680B-4431-B1C5-818EB82D182C}" dt="2022-09-20T14:34:55.125" v="5843" actId="1076"/>
          <ac:picMkLst>
            <pc:docMk/>
            <pc:sldMk cId="2416548377" sldId="446"/>
            <ac:picMk id="9" creationId="{4A12CE4A-FD43-49DC-B3C6-8CCD0B21EB74}"/>
          </ac:picMkLst>
        </pc:picChg>
      </pc:sldChg>
      <pc:sldChg chg="addSp delSp modSp add mod ord">
        <pc:chgData name="Quik, Cindy" userId="7f945ce8-1abf-4676-8cd8-e040af1298d8" providerId="ADAL" clId="{DB8496C9-680B-4431-B1C5-818EB82D182C}" dt="2022-09-20T12:13:17.856" v="3301" actId="403"/>
        <pc:sldMkLst>
          <pc:docMk/>
          <pc:sldMk cId="2659075328" sldId="447"/>
        </pc:sldMkLst>
        <pc:spChg chg="mod">
          <ac:chgData name="Quik, Cindy" userId="7f945ce8-1abf-4676-8cd8-e040af1298d8" providerId="ADAL" clId="{DB8496C9-680B-4431-B1C5-818EB82D182C}" dt="2022-09-20T11:28:45.184" v="2167" actId="21"/>
          <ac:spMkLst>
            <pc:docMk/>
            <pc:sldMk cId="2659075328" sldId="447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12:13:17.856" v="3301" actId="403"/>
          <ac:spMkLst>
            <pc:docMk/>
            <pc:sldMk cId="2659075328" sldId="447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09:53:20.981" v="634" actId="790"/>
          <ac:spMkLst>
            <pc:docMk/>
            <pc:sldMk cId="2659075328" sldId="447"/>
            <ac:spMk id="4" creationId="{091A7140-63DF-4AE9-B7C0-5191B4BF08F4}"/>
          </ac:spMkLst>
        </pc:spChg>
        <pc:spChg chg="mod">
          <ac:chgData name="Quik, Cindy" userId="7f945ce8-1abf-4676-8cd8-e040af1298d8" providerId="ADAL" clId="{DB8496C9-680B-4431-B1C5-818EB82D182C}" dt="2022-09-20T11:32:00.632" v="2241" actId="20577"/>
          <ac:spMkLst>
            <pc:docMk/>
            <pc:sldMk cId="2659075328" sldId="447"/>
            <ac:spMk id="6" creationId="{70BC0ED8-C55A-4051-A80E-902AA6DF7A89}"/>
          </ac:spMkLst>
        </pc:spChg>
        <pc:spChg chg="add del mod">
          <ac:chgData name="Quik, Cindy" userId="7f945ce8-1abf-4676-8cd8-e040af1298d8" providerId="ADAL" clId="{DB8496C9-680B-4431-B1C5-818EB82D182C}" dt="2022-09-20T11:30:17.620" v="2221" actId="21"/>
          <ac:spMkLst>
            <pc:docMk/>
            <pc:sldMk cId="2659075328" sldId="447"/>
            <ac:spMk id="8" creationId="{0B5E641C-3128-45FB-A692-265DD1BD30FF}"/>
          </ac:spMkLst>
        </pc:spChg>
        <pc:spChg chg="del mod">
          <ac:chgData name="Quik, Cindy" userId="7f945ce8-1abf-4676-8cd8-e040af1298d8" providerId="ADAL" clId="{DB8496C9-680B-4431-B1C5-818EB82D182C}" dt="2022-09-20T11:14:03.371" v="1840" actId="21"/>
          <ac:spMkLst>
            <pc:docMk/>
            <pc:sldMk cId="2659075328" sldId="447"/>
            <ac:spMk id="10" creationId="{242EFE77-6A03-422E-BD89-93D1C953C220}"/>
          </ac:spMkLst>
        </pc:spChg>
        <pc:spChg chg="del mod">
          <ac:chgData name="Quik, Cindy" userId="7f945ce8-1abf-4676-8cd8-e040af1298d8" providerId="ADAL" clId="{DB8496C9-680B-4431-B1C5-818EB82D182C}" dt="2022-09-20T11:14:03.371" v="1840" actId="21"/>
          <ac:spMkLst>
            <pc:docMk/>
            <pc:sldMk cId="2659075328" sldId="447"/>
            <ac:spMk id="11" creationId="{DD9A865C-C0A1-4B24-A29B-CD1A0678AA2C}"/>
          </ac:spMkLst>
        </pc:spChg>
        <pc:spChg chg="mod">
          <ac:chgData name="Quik, Cindy" userId="7f945ce8-1abf-4676-8cd8-e040af1298d8" providerId="ADAL" clId="{DB8496C9-680B-4431-B1C5-818EB82D182C}" dt="2022-09-20T11:13:58.154" v="1838" actId="1076"/>
          <ac:spMkLst>
            <pc:docMk/>
            <pc:sldMk cId="2659075328" sldId="447"/>
            <ac:spMk id="12" creationId="{165F657A-D3BF-43BE-9203-183E16A9E473}"/>
          </ac:spMkLst>
        </pc:spChg>
        <pc:spChg chg="mod">
          <ac:chgData name="Quik, Cindy" userId="7f945ce8-1abf-4676-8cd8-e040af1298d8" providerId="ADAL" clId="{DB8496C9-680B-4431-B1C5-818EB82D182C}" dt="2022-09-20T11:13:58.154" v="1838" actId="1076"/>
          <ac:spMkLst>
            <pc:docMk/>
            <pc:sldMk cId="2659075328" sldId="447"/>
            <ac:spMk id="13" creationId="{075DD2BC-2E86-4C12-BCBA-6F1825DCEC33}"/>
          </ac:spMkLst>
        </pc:spChg>
        <pc:spChg chg="add mod">
          <ac:chgData name="Quik, Cindy" userId="7f945ce8-1abf-4676-8cd8-e040af1298d8" providerId="ADAL" clId="{DB8496C9-680B-4431-B1C5-818EB82D182C}" dt="2022-09-20T11:14:06.479" v="1842" actId="164"/>
          <ac:spMkLst>
            <pc:docMk/>
            <pc:sldMk cId="2659075328" sldId="447"/>
            <ac:spMk id="14" creationId="{2933BF35-C0D6-4932-BB45-29D36EC513BB}"/>
          </ac:spMkLst>
        </pc:spChg>
        <pc:spChg chg="add mod">
          <ac:chgData name="Quik, Cindy" userId="7f945ce8-1abf-4676-8cd8-e040af1298d8" providerId="ADAL" clId="{DB8496C9-680B-4431-B1C5-818EB82D182C}" dt="2022-09-20T11:14:06.479" v="1842" actId="164"/>
          <ac:spMkLst>
            <pc:docMk/>
            <pc:sldMk cId="2659075328" sldId="447"/>
            <ac:spMk id="15" creationId="{79038F9C-13AA-45E1-BE1A-82FE3465F12E}"/>
          </ac:spMkLst>
        </pc:spChg>
        <pc:spChg chg="add mod">
          <ac:chgData name="Quik, Cindy" userId="7f945ce8-1abf-4676-8cd8-e040af1298d8" providerId="ADAL" clId="{DB8496C9-680B-4431-B1C5-818EB82D182C}" dt="2022-09-20T11:32:17.394" v="2242" actId="2710"/>
          <ac:spMkLst>
            <pc:docMk/>
            <pc:sldMk cId="2659075328" sldId="447"/>
            <ac:spMk id="17" creationId="{FA24B14B-547C-4731-95E5-31F673D70A16}"/>
          </ac:spMkLst>
        </pc:spChg>
        <pc:grpChg chg="mod">
          <ac:chgData name="Quik, Cindy" userId="7f945ce8-1abf-4676-8cd8-e040af1298d8" providerId="ADAL" clId="{DB8496C9-680B-4431-B1C5-818EB82D182C}" dt="2022-09-20T11:30:33.302" v="2226" actId="1076"/>
          <ac:grpSpMkLst>
            <pc:docMk/>
            <pc:sldMk cId="2659075328" sldId="447"/>
            <ac:grpSpMk id="9" creationId="{75E754A3-2FAC-4C0E-A412-F22D6F48CE16}"/>
          </ac:grpSpMkLst>
        </pc:grpChg>
        <pc:grpChg chg="add mod">
          <ac:chgData name="Quik, Cindy" userId="7f945ce8-1abf-4676-8cd8-e040af1298d8" providerId="ADAL" clId="{DB8496C9-680B-4431-B1C5-818EB82D182C}" dt="2022-09-20T11:32:29.453" v="2265" actId="1037"/>
          <ac:grpSpMkLst>
            <pc:docMk/>
            <pc:sldMk cId="2659075328" sldId="447"/>
            <ac:grpSpMk id="16" creationId="{672B7070-DB7C-49F4-8FF9-C968EE419C73}"/>
          </ac:grpSpMkLst>
        </pc:grpChg>
        <pc:picChg chg="add del mod">
          <ac:chgData name="Quik, Cindy" userId="7f945ce8-1abf-4676-8cd8-e040af1298d8" providerId="ADAL" clId="{DB8496C9-680B-4431-B1C5-818EB82D182C}" dt="2022-09-20T11:13:40.521" v="1836" actId="27803"/>
          <ac:picMkLst>
            <pc:docMk/>
            <pc:sldMk cId="2659075328" sldId="447"/>
            <ac:picMk id="7" creationId="{29CD20F0-D875-47A9-8EDF-6054E94F8667}"/>
          </ac:picMkLst>
        </pc:picChg>
      </pc:sldChg>
      <pc:sldChg chg="addSp delSp modSp add mod modAnim">
        <pc:chgData name="Quik, Cindy" userId="7f945ce8-1abf-4676-8cd8-e040af1298d8" providerId="ADAL" clId="{DB8496C9-680B-4431-B1C5-818EB82D182C}" dt="2022-09-20T14:38:26.556" v="5872"/>
        <pc:sldMkLst>
          <pc:docMk/>
          <pc:sldMk cId="2176735792" sldId="448"/>
        </pc:sldMkLst>
        <pc:spChg chg="mod">
          <ac:chgData name="Quik, Cindy" userId="7f945ce8-1abf-4676-8cd8-e040af1298d8" providerId="ADAL" clId="{DB8496C9-680B-4431-B1C5-818EB82D182C}" dt="2022-09-20T14:37:32.688" v="5863" actId="2710"/>
          <ac:spMkLst>
            <pc:docMk/>
            <pc:sldMk cId="2176735792" sldId="448"/>
            <ac:spMk id="2" creationId="{3871662F-0D25-46EF-BEFC-5740A16754AD}"/>
          </ac:spMkLst>
        </pc:spChg>
        <pc:spChg chg="mod">
          <ac:chgData name="Quik, Cindy" userId="7f945ce8-1abf-4676-8cd8-e040af1298d8" providerId="ADAL" clId="{DB8496C9-680B-4431-B1C5-818EB82D182C}" dt="2022-09-20T13:51:17.727" v="4969"/>
          <ac:spMkLst>
            <pc:docMk/>
            <pc:sldMk cId="2176735792" sldId="448"/>
            <ac:spMk id="3" creationId="{A7CC181A-AF3E-4AEA-903B-794E78298AC2}"/>
          </ac:spMkLst>
        </pc:spChg>
        <pc:spChg chg="mod">
          <ac:chgData name="Quik, Cindy" userId="7f945ce8-1abf-4676-8cd8-e040af1298d8" providerId="ADAL" clId="{DB8496C9-680B-4431-B1C5-818EB82D182C}" dt="2022-09-20T10:03:14.667" v="912" actId="790"/>
          <ac:spMkLst>
            <pc:docMk/>
            <pc:sldMk cId="2176735792" sldId="448"/>
            <ac:spMk id="4" creationId="{F4729ECC-57FE-4862-B4C6-3AE907EA4407}"/>
          </ac:spMkLst>
        </pc:spChg>
        <pc:spChg chg="add del mod">
          <ac:chgData name="Quik, Cindy" userId="7f945ce8-1abf-4676-8cd8-e040af1298d8" providerId="ADAL" clId="{DB8496C9-680B-4431-B1C5-818EB82D182C}" dt="2022-09-20T11:24:52.467" v="2132" actId="21"/>
          <ac:spMkLst>
            <pc:docMk/>
            <pc:sldMk cId="2176735792" sldId="448"/>
            <ac:spMk id="6" creationId="{317503BB-ED4B-49A4-9CEE-F848BCFD7DF1}"/>
          </ac:spMkLst>
        </pc:spChg>
        <pc:spChg chg="add mod">
          <ac:chgData name="Quik, Cindy" userId="7f945ce8-1abf-4676-8cd8-e040af1298d8" providerId="ADAL" clId="{DB8496C9-680B-4431-B1C5-818EB82D182C}" dt="2022-09-20T14:20:06.206" v="5685" actId="6549"/>
          <ac:spMkLst>
            <pc:docMk/>
            <pc:sldMk cId="2176735792" sldId="448"/>
            <ac:spMk id="10" creationId="{0912D268-C537-4B95-B69B-7887CD4E0B76}"/>
          </ac:spMkLst>
        </pc:spChg>
        <pc:picChg chg="add mod">
          <ac:chgData name="Quik, Cindy" userId="7f945ce8-1abf-4676-8cd8-e040af1298d8" providerId="ADAL" clId="{DB8496C9-680B-4431-B1C5-818EB82D182C}" dt="2022-09-20T14:36:31.285" v="5857" actId="27349"/>
          <ac:picMkLst>
            <pc:docMk/>
            <pc:sldMk cId="2176735792" sldId="448"/>
            <ac:picMk id="5" creationId="{71D3B150-34AA-487F-9142-4A1E686B25B9}"/>
          </ac:picMkLst>
        </pc:picChg>
        <pc:picChg chg="add del mod">
          <ac:chgData name="Quik, Cindy" userId="7f945ce8-1abf-4676-8cd8-e040af1298d8" providerId="ADAL" clId="{DB8496C9-680B-4431-B1C5-818EB82D182C}" dt="2022-09-20T11:24:52.467" v="2132" actId="21"/>
          <ac:picMkLst>
            <pc:docMk/>
            <pc:sldMk cId="2176735792" sldId="448"/>
            <ac:picMk id="7" creationId="{555EC304-C366-4DF5-A110-A4DFE3481E3A}"/>
          </ac:picMkLst>
        </pc:picChg>
        <pc:picChg chg="add del mod">
          <ac:chgData name="Quik, Cindy" userId="7f945ce8-1abf-4676-8cd8-e040af1298d8" providerId="ADAL" clId="{DB8496C9-680B-4431-B1C5-818EB82D182C}" dt="2022-09-20T14:17:34.303" v="5457" actId="478"/>
          <ac:picMkLst>
            <pc:docMk/>
            <pc:sldMk cId="2176735792" sldId="448"/>
            <ac:picMk id="7" creationId="{7EE0672F-1DC8-48DB-993F-BFD31C5FE960}"/>
          </ac:picMkLst>
        </pc:picChg>
        <pc:picChg chg="add mod">
          <ac:chgData name="Quik, Cindy" userId="7f945ce8-1abf-4676-8cd8-e040af1298d8" providerId="ADAL" clId="{DB8496C9-680B-4431-B1C5-818EB82D182C}" dt="2022-09-20T14:19:43.899" v="5649" actId="1076"/>
          <ac:picMkLst>
            <pc:docMk/>
            <pc:sldMk cId="2176735792" sldId="448"/>
            <ac:picMk id="9" creationId="{09B02E8E-DE56-4666-880E-85834A0B2916}"/>
          </ac:picMkLst>
        </pc:picChg>
        <pc:picChg chg="add mod">
          <ac:chgData name="Quik, Cindy" userId="7f945ce8-1abf-4676-8cd8-e040af1298d8" providerId="ADAL" clId="{DB8496C9-680B-4431-B1C5-818EB82D182C}" dt="2022-09-20T14:19:56.006" v="5681" actId="1038"/>
          <ac:picMkLst>
            <pc:docMk/>
            <pc:sldMk cId="2176735792" sldId="448"/>
            <ac:picMk id="12" creationId="{82E2C481-7240-415E-8C3C-EEFFEA21C1AA}"/>
          </ac:picMkLst>
        </pc:picChg>
      </pc:sldChg>
      <pc:sldChg chg="addSp delSp modSp add mod modAnim">
        <pc:chgData name="Quik, Cindy" userId="7f945ce8-1abf-4676-8cd8-e040af1298d8" providerId="ADAL" clId="{DB8496C9-680B-4431-B1C5-818EB82D182C}" dt="2022-09-20T14:36:02.994" v="5850" actId="27349"/>
        <pc:sldMkLst>
          <pc:docMk/>
          <pc:sldMk cId="425805533" sldId="449"/>
        </pc:sldMkLst>
        <pc:spChg chg="del mod">
          <ac:chgData name="Quik, Cindy" userId="7f945ce8-1abf-4676-8cd8-e040af1298d8" providerId="ADAL" clId="{DB8496C9-680B-4431-B1C5-818EB82D182C}" dt="2022-09-20T11:26:41.777" v="2143" actId="478"/>
          <ac:spMkLst>
            <pc:docMk/>
            <pc:sldMk cId="425805533" sldId="449"/>
            <ac:spMk id="2" creationId="{DD496CD7-C3A5-460B-9EA6-40B0D0103135}"/>
          </ac:spMkLst>
        </pc:spChg>
        <pc:spChg chg="mod">
          <ac:chgData name="Quik, Cindy" userId="7f945ce8-1abf-4676-8cd8-e040af1298d8" providerId="ADAL" clId="{DB8496C9-680B-4431-B1C5-818EB82D182C}" dt="2022-09-20T13:51:27.194" v="4974"/>
          <ac:spMkLst>
            <pc:docMk/>
            <pc:sldMk cId="425805533" sldId="449"/>
            <ac:spMk id="3" creationId="{C49408A1-8937-4845-A4AC-5129EA157892}"/>
          </ac:spMkLst>
        </pc:spChg>
        <pc:spChg chg="mod">
          <ac:chgData name="Quik, Cindy" userId="7f945ce8-1abf-4676-8cd8-e040af1298d8" providerId="ADAL" clId="{DB8496C9-680B-4431-B1C5-818EB82D182C}" dt="2022-09-20T11:26:34.838" v="2142" actId="790"/>
          <ac:spMkLst>
            <pc:docMk/>
            <pc:sldMk cId="425805533" sldId="449"/>
            <ac:spMk id="4" creationId="{DCE065BE-5541-4ABD-B5C4-FAADD698F4B0}"/>
          </ac:spMkLst>
        </pc:spChg>
        <pc:spChg chg="add mod">
          <ac:chgData name="Quik, Cindy" userId="7f945ce8-1abf-4676-8cd8-e040af1298d8" providerId="ADAL" clId="{DB8496C9-680B-4431-B1C5-818EB82D182C}" dt="2022-09-20T11:26:44.284" v="2144"/>
          <ac:spMkLst>
            <pc:docMk/>
            <pc:sldMk cId="425805533" sldId="449"/>
            <ac:spMk id="6" creationId="{05A55A1A-6832-4B86-AEB9-E7B534054E68}"/>
          </ac:spMkLst>
        </pc:spChg>
        <pc:spChg chg="add mod">
          <ac:chgData name="Quik, Cindy" userId="7f945ce8-1abf-4676-8cd8-e040af1298d8" providerId="ADAL" clId="{DB8496C9-680B-4431-B1C5-818EB82D182C}" dt="2022-09-20T14:07:48.086" v="5172" actId="1036"/>
          <ac:spMkLst>
            <pc:docMk/>
            <pc:sldMk cId="425805533" sldId="449"/>
            <ac:spMk id="8" creationId="{47176180-C7F2-4DEC-880C-F55B0EE33DA7}"/>
          </ac:spMkLst>
        </pc:spChg>
        <pc:picChg chg="mod">
          <ac:chgData name="Quik, Cindy" userId="7f945ce8-1abf-4676-8cd8-e040af1298d8" providerId="ADAL" clId="{DB8496C9-680B-4431-B1C5-818EB82D182C}" dt="2022-09-20T14:36:02.994" v="5850" actId="27349"/>
          <ac:picMkLst>
            <pc:docMk/>
            <pc:sldMk cId="425805533" sldId="449"/>
            <ac:picMk id="5" creationId="{3DD7A955-A40C-4734-A50A-57D378D8BE28}"/>
          </ac:picMkLst>
        </pc:picChg>
        <pc:picChg chg="add mod">
          <ac:chgData name="Quik, Cindy" userId="7f945ce8-1abf-4676-8cd8-e040af1298d8" providerId="ADAL" clId="{DB8496C9-680B-4431-B1C5-818EB82D182C}" dt="2022-09-20T11:26:44.284" v="2144"/>
          <ac:picMkLst>
            <pc:docMk/>
            <pc:sldMk cId="425805533" sldId="449"/>
            <ac:picMk id="7" creationId="{0B75FB70-B226-4520-9E2E-B77E2969DCB8}"/>
          </ac:picMkLst>
        </pc:picChg>
      </pc:sldChg>
      <pc:sldChg chg="addSp modSp new mod">
        <pc:chgData name="Quik, Cindy" userId="7f945ce8-1abf-4676-8cd8-e040af1298d8" providerId="ADAL" clId="{DB8496C9-680B-4431-B1C5-818EB82D182C}" dt="2022-09-20T14:15:51.760" v="5393" actId="1076"/>
        <pc:sldMkLst>
          <pc:docMk/>
          <pc:sldMk cId="3681152531" sldId="450"/>
        </pc:sldMkLst>
        <pc:spChg chg="mod">
          <ac:chgData name="Quik, Cindy" userId="7f945ce8-1abf-4676-8cd8-e040af1298d8" providerId="ADAL" clId="{DB8496C9-680B-4431-B1C5-818EB82D182C}" dt="2022-09-20T11:29:44.063" v="2217" actId="6549"/>
          <ac:spMkLst>
            <pc:docMk/>
            <pc:sldMk cId="3681152531" sldId="450"/>
            <ac:spMk id="2" creationId="{A209F5DE-30B5-436B-92D9-9E233B0A2673}"/>
          </ac:spMkLst>
        </pc:spChg>
        <pc:spChg chg="mod">
          <ac:chgData name="Quik, Cindy" userId="7f945ce8-1abf-4676-8cd8-e040af1298d8" providerId="ADAL" clId="{DB8496C9-680B-4431-B1C5-818EB82D182C}" dt="2022-09-20T12:13:15.851" v="3300" actId="403"/>
          <ac:spMkLst>
            <pc:docMk/>
            <pc:sldMk cId="3681152531" sldId="450"/>
            <ac:spMk id="3" creationId="{9AC73110-569D-4E51-943B-D7D72EC9019B}"/>
          </ac:spMkLst>
        </pc:spChg>
        <pc:spChg chg="mod">
          <ac:chgData name="Quik, Cindy" userId="7f945ce8-1abf-4676-8cd8-e040af1298d8" providerId="ADAL" clId="{DB8496C9-680B-4431-B1C5-818EB82D182C}" dt="2022-09-20T11:28:48.880" v="2175" actId="790"/>
          <ac:spMkLst>
            <pc:docMk/>
            <pc:sldMk cId="3681152531" sldId="450"/>
            <ac:spMk id="4" creationId="{4B78BC3E-E49C-4FE5-92A6-EAEB4694E276}"/>
          </ac:spMkLst>
        </pc:spChg>
        <pc:picChg chg="add mod">
          <ac:chgData name="Quik, Cindy" userId="7f945ce8-1abf-4676-8cd8-e040af1298d8" providerId="ADAL" clId="{DB8496C9-680B-4431-B1C5-818EB82D182C}" dt="2022-09-20T14:15:51.760" v="5393" actId="1076"/>
          <ac:picMkLst>
            <pc:docMk/>
            <pc:sldMk cId="3681152531" sldId="450"/>
            <ac:picMk id="5" creationId="{8F288357-36C7-439F-95E8-F096917B1C73}"/>
          </ac:picMkLst>
        </pc:picChg>
      </pc:sldChg>
      <pc:sldChg chg="addSp delSp modSp add mod modAnim">
        <pc:chgData name="Quik, Cindy" userId="7f945ce8-1abf-4676-8cd8-e040af1298d8" providerId="ADAL" clId="{DB8496C9-680B-4431-B1C5-818EB82D182C}" dt="2022-09-20T14:36:14.318" v="5853" actId="27349"/>
        <pc:sldMkLst>
          <pc:docMk/>
          <pc:sldMk cId="3845315685" sldId="451"/>
        </pc:sldMkLst>
        <pc:spChg chg="mod">
          <ac:chgData name="Quik, Cindy" userId="7f945ce8-1abf-4676-8cd8-e040af1298d8" providerId="ADAL" clId="{DB8496C9-680B-4431-B1C5-818EB82D182C}" dt="2022-09-20T12:01:50.645" v="2933" actId="404"/>
          <ac:spMkLst>
            <pc:docMk/>
            <pc:sldMk cId="3845315685" sldId="451"/>
            <ac:spMk id="2" creationId="{9E9294B7-C086-4197-A165-431469E6EBEC}"/>
          </ac:spMkLst>
        </pc:spChg>
        <pc:spChg chg="mod">
          <ac:chgData name="Quik, Cindy" userId="7f945ce8-1abf-4676-8cd8-e040af1298d8" providerId="ADAL" clId="{DB8496C9-680B-4431-B1C5-818EB82D182C}" dt="2022-09-20T13:51:21.688" v="4971"/>
          <ac:spMkLst>
            <pc:docMk/>
            <pc:sldMk cId="3845315685" sldId="451"/>
            <ac:spMk id="3" creationId="{4CDBCEEC-A54B-455C-8705-A638BC959E1F}"/>
          </ac:spMkLst>
        </pc:spChg>
        <pc:spChg chg="mod">
          <ac:chgData name="Quik, Cindy" userId="7f945ce8-1abf-4676-8cd8-e040af1298d8" providerId="ADAL" clId="{DB8496C9-680B-4431-B1C5-818EB82D182C}" dt="2022-09-20T11:46:20.334" v="2467" actId="790"/>
          <ac:spMkLst>
            <pc:docMk/>
            <pc:sldMk cId="3845315685" sldId="451"/>
            <ac:spMk id="4" creationId="{4FF424EA-B80A-41C7-B671-3FE9A5125D76}"/>
          </ac:spMkLst>
        </pc:spChg>
        <pc:spChg chg="mod">
          <ac:chgData name="Quik, Cindy" userId="7f945ce8-1abf-4676-8cd8-e040af1298d8" providerId="ADAL" clId="{DB8496C9-680B-4431-B1C5-818EB82D182C}" dt="2022-09-20T12:07:45.917" v="3138" actId="1036"/>
          <ac:spMkLst>
            <pc:docMk/>
            <pc:sldMk cId="3845315685" sldId="451"/>
            <ac:spMk id="6" creationId="{062AEB98-E58F-4E34-B839-D81274719684}"/>
          </ac:spMkLst>
        </pc:spChg>
        <pc:spChg chg="add del">
          <ac:chgData name="Quik, Cindy" userId="7f945ce8-1abf-4676-8cd8-e040af1298d8" providerId="ADAL" clId="{DB8496C9-680B-4431-B1C5-818EB82D182C}" dt="2022-09-20T12:03:05.198" v="2966" actId="22"/>
          <ac:spMkLst>
            <pc:docMk/>
            <pc:sldMk cId="3845315685" sldId="451"/>
            <ac:spMk id="23" creationId="{8F9258EB-5593-44A4-AAE9-BA9967717AC1}"/>
          </ac:spMkLst>
        </pc:spChg>
        <pc:spChg chg="add mod">
          <ac:chgData name="Quik, Cindy" userId="7f945ce8-1abf-4676-8cd8-e040af1298d8" providerId="ADAL" clId="{DB8496C9-680B-4431-B1C5-818EB82D182C}" dt="2022-09-20T13:55:02.295" v="5082" actId="164"/>
          <ac:spMkLst>
            <pc:docMk/>
            <pc:sldMk cId="3845315685" sldId="451"/>
            <ac:spMk id="27" creationId="{B99781E3-7EE9-472E-B118-385F16004C8E}"/>
          </ac:spMkLst>
        </pc:spChg>
        <pc:spChg chg="add mod">
          <ac:chgData name="Quik, Cindy" userId="7f945ce8-1abf-4676-8cd8-e040af1298d8" providerId="ADAL" clId="{DB8496C9-680B-4431-B1C5-818EB82D182C}" dt="2022-09-20T13:55:02.295" v="5082" actId="164"/>
          <ac:spMkLst>
            <pc:docMk/>
            <pc:sldMk cId="3845315685" sldId="451"/>
            <ac:spMk id="28" creationId="{1084C43D-9DCC-4974-BB2B-B79799900115}"/>
          </ac:spMkLst>
        </pc:spChg>
        <pc:spChg chg="add mod">
          <ac:chgData name="Quik, Cindy" userId="7f945ce8-1abf-4676-8cd8-e040af1298d8" providerId="ADAL" clId="{DB8496C9-680B-4431-B1C5-818EB82D182C}" dt="2022-09-20T13:55:02.295" v="5082" actId="164"/>
          <ac:spMkLst>
            <pc:docMk/>
            <pc:sldMk cId="3845315685" sldId="451"/>
            <ac:spMk id="29" creationId="{338C6172-E72D-47EE-B65F-B53489CC52FB}"/>
          </ac:spMkLst>
        </pc:spChg>
        <pc:spChg chg="add mod">
          <ac:chgData name="Quik, Cindy" userId="7f945ce8-1abf-4676-8cd8-e040af1298d8" providerId="ADAL" clId="{DB8496C9-680B-4431-B1C5-818EB82D182C}" dt="2022-09-20T13:55:14.194" v="5086" actId="164"/>
          <ac:spMkLst>
            <pc:docMk/>
            <pc:sldMk cId="3845315685" sldId="451"/>
            <ac:spMk id="32" creationId="{B888560A-61A4-4319-868D-01762F2DA00E}"/>
          </ac:spMkLst>
        </pc:spChg>
        <pc:spChg chg="add mod">
          <ac:chgData name="Quik, Cindy" userId="7f945ce8-1abf-4676-8cd8-e040af1298d8" providerId="ADAL" clId="{DB8496C9-680B-4431-B1C5-818EB82D182C}" dt="2022-09-20T13:55:14.194" v="5086" actId="164"/>
          <ac:spMkLst>
            <pc:docMk/>
            <pc:sldMk cId="3845315685" sldId="451"/>
            <ac:spMk id="34" creationId="{D610DB51-DAED-4983-A404-506AD2E2A52A}"/>
          </ac:spMkLst>
        </pc:spChg>
        <pc:spChg chg="add del">
          <ac:chgData name="Quik, Cindy" userId="7f945ce8-1abf-4676-8cd8-e040af1298d8" providerId="ADAL" clId="{DB8496C9-680B-4431-B1C5-818EB82D182C}" dt="2022-09-20T12:10:32.747" v="3185" actId="478"/>
          <ac:spMkLst>
            <pc:docMk/>
            <pc:sldMk cId="3845315685" sldId="451"/>
            <ac:spMk id="35" creationId="{A92AB090-E3FA-443E-814D-33C8A39529F9}"/>
          </ac:spMkLst>
        </pc:spChg>
        <pc:spChg chg="add mod">
          <ac:chgData name="Quik, Cindy" userId="7f945ce8-1abf-4676-8cd8-e040af1298d8" providerId="ADAL" clId="{DB8496C9-680B-4431-B1C5-818EB82D182C}" dt="2022-09-20T13:55:23.588" v="5088" actId="164"/>
          <ac:spMkLst>
            <pc:docMk/>
            <pc:sldMk cId="3845315685" sldId="451"/>
            <ac:spMk id="36" creationId="{E94064EB-3EE6-45AC-9267-6D1535326183}"/>
          </ac:spMkLst>
        </pc:spChg>
        <pc:spChg chg="add mod">
          <ac:chgData name="Quik, Cindy" userId="7f945ce8-1abf-4676-8cd8-e040af1298d8" providerId="ADAL" clId="{DB8496C9-680B-4431-B1C5-818EB82D182C}" dt="2022-09-20T13:55:07.611" v="5084" actId="164"/>
          <ac:spMkLst>
            <pc:docMk/>
            <pc:sldMk cId="3845315685" sldId="451"/>
            <ac:spMk id="37" creationId="{201E079E-B5ED-4D8F-8C11-62D4CE674004}"/>
          </ac:spMkLst>
        </pc:spChg>
        <pc:spChg chg="add mod">
          <ac:chgData name="Quik, Cindy" userId="7f945ce8-1abf-4676-8cd8-e040af1298d8" providerId="ADAL" clId="{DB8496C9-680B-4431-B1C5-818EB82D182C}" dt="2022-09-20T13:55:07.611" v="5084" actId="164"/>
          <ac:spMkLst>
            <pc:docMk/>
            <pc:sldMk cId="3845315685" sldId="451"/>
            <ac:spMk id="38" creationId="{3C1B4301-376E-4B75-B9DE-32AC3DE97E89}"/>
          </ac:spMkLst>
        </pc:spChg>
        <pc:spChg chg="add mod">
          <ac:chgData name="Quik, Cindy" userId="7f945ce8-1abf-4676-8cd8-e040af1298d8" providerId="ADAL" clId="{DB8496C9-680B-4431-B1C5-818EB82D182C}" dt="2022-09-20T13:55:23.588" v="5088" actId="164"/>
          <ac:spMkLst>
            <pc:docMk/>
            <pc:sldMk cId="3845315685" sldId="451"/>
            <ac:spMk id="39" creationId="{24EBDB3F-5FA7-4FD3-9414-5A85C87E3E01}"/>
          </ac:spMkLst>
        </pc:spChg>
        <pc:grpChg chg="add mod">
          <ac:chgData name="Quik, Cindy" userId="7f945ce8-1abf-4676-8cd8-e040af1298d8" providerId="ADAL" clId="{DB8496C9-680B-4431-B1C5-818EB82D182C}" dt="2022-09-20T13:55:02.295" v="5082" actId="164"/>
          <ac:grpSpMkLst>
            <pc:docMk/>
            <pc:sldMk cId="3845315685" sldId="451"/>
            <ac:grpSpMk id="5" creationId="{46E34094-A747-4BB3-ABDC-675679AA45AB}"/>
          </ac:grpSpMkLst>
        </pc:grpChg>
        <pc:grpChg chg="add mod">
          <ac:chgData name="Quik, Cindy" userId="7f945ce8-1abf-4676-8cd8-e040af1298d8" providerId="ADAL" clId="{DB8496C9-680B-4431-B1C5-818EB82D182C}" dt="2022-09-20T13:55:07.611" v="5084" actId="164"/>
          <ac:grpSpMkLst>
            <pc:docMk/>
            <pc:sldMk cId="3845315685" sldId="451"/>
            <ac:grpSpMk id="7" creationId="{CB1B540D-EBEE-4CD0-A09E-1D013B6CB95E}"/>
          </ac:grpSpMkLst>
        </pc:grpChg>
        <pc:grpChg chg="add mod">
          <ac:chgData name="Quik, Cindy" userId="7f945ce8-1abf-4676-8cd8-e040af1298d8" providerId="ADAL" clId="{DB8496C9-680B-4431-B1C5-818EB82D182C}" dt="2022-09-20T13:55:14.194" v="5086" actId="164"/>
          <ac:grpSpMkLst>
            <pc:docMk/>
            <pc:sldMk cId="3845315685" sldId="451"/>
            <ac:grpSpMk id="9" creationId="{0F490C8E-6EA1-4DB3-AC38-CBA034DB6A3A}"/>
          </ac:grpSpMkLst>
        </pc:grpChg>
        <pc:grpChg chg="add mod">
          <ac:chgData name="Quik, Cindy" userId="7f945ce8-1abf-4676-8cd8-e040af1298d8" providerId="ADAL" clId="{DB8496C9-680B-4431-B1C5-818EB82D182C}" dt="2022-09-20T13:55:23.588" v="5088" actId="164"/>
          <ac:grpSpMkLst>
            <pc:docMk/>
            <pc:sldMk cId="3845315685" sldId="451"/>
            <ac:grpSpMk id="12" creationId="{B3AF0565-63BF-4D51-B82B-BE99B1C06624}"/>
          </ac:grpSpMkLst>
        </pc:grpChg>
        <pc:grpChg chg="add del mod">
          <ac:chgData name="Quik, Cindy" userId="7f945ce8-1abf-4676-8cd8-e040af1298d8" providerId="ADAL" clId="{DB8496C9-680B-4431-B1C5-818EB82D182C}" dt="2022-09-20T13:54:35.266" v="5073" actId="165"/>
          <ac:grpSpMkLst>
            <pc:docMk/>
            <pc:sldMk cId="3845315685" sldId="451"/>
            <ac:grpSpMk id="26" creationId="{5E45B96E-79C8-4D1E-BD1F-7F3128DC7239}"/>
          </ac:grpSpMkLst>
        </pc:grpChg>
        <pc:picChg chg="del">
          <ac:chgData name="Quik, Cindy" userId="7f945ce8-1abf-4676-8cd8-e040af1298d8" providerId="ADAL" clId="{DB8496C9-680B-4431-B1C5-818EB82D182C}" dt="2022-09-20T11:46:45.756" v="2483" actId="478"/>
          <ac:picMkLst>
            <pc:docMk/>
            <pc:sldMk cId="3845315685" sldId="451"/>
            <ac:picMk id="5" creationId="{EEAA6B6B-2394-4FE4-BD1C-FFCB0845061D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8" creationId="{A348725B-F235-46F7-9A08-00DD0F928022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0" creationId="{7FE3B297-D2FC-4250-B446-3D98B9540CEF}"/>
          </ac:picMkLst>
        </pc:picChg>
        <pc:picChg chg="mod">
          <ac:chgData name="Quik, Cindy" userId="7f945ce8-1abf-4676-8cd8-e040af1298d8" providerId="ADAL" clId="{DB8496C9-680B-4431-B1C5-818EB82D182C}" dt="2022-09-20T14:36:14.318" v="5853" actId="27349"/>
          <ac:picMkLst>
            <pc:docMk/>
            <pc:sldMk cId="3845315685" sldId="451"/>
            <ac:picMk id="11" creationId="{760B34BB-9FDE-4EF3-8DFC-111BB1498955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3" creationId="{4D7BD427-0B06-4B7E-8A17-98D1634D829F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5" creationId="{BB86E62A-49DD-4444-BD59-92CCEBB31D79}"/>
          </ac:picMkLst>
        </pc:picChg>
        <pc:picChg chg="add del mod">
          <ac:chgData name="Quik, Cindy" userId="7f945ce8-1abf-4676-8cd8-e040af1298d8" providerId="ADAL" clId="{DB8496C9-680B-4431-B1C5-818EB82D182C}" dt="2022-09-20T11:48:57.961" v="2526" actId="478"/>
          <ac:picMkLst>
            <pc:docMk/>
            <pc:sldMk cId="3845315685" sldId="451"/>
            <ac:picMk id="17" creationId="{132E071F-92CA-411D-B0F9-92A30C07C295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19" creationId="{9AD76408-548E-4F8F-A2A0-FCF79E53C227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21" creationId="{192F8A74-21E2-419B-B4CF-5C6207CBA56C}"/>
          </ac:picMkLst>
        </pc:picChg>
        <pc:picChg chg="add mod topLvl">
          <ac:chgData name="Quik, Cindy" userId="7f945ce8-1abf-4676-8cd8-e040af1298d8" providerId="ADAL" clId="{DB8496C9-680B-4431-B1C5-818EB82D182C}" dt="2022-09-20T13:54:35.266" v="5073" actId="165"/>
          <ac:picMkLst>
            <pc:docMk/>
            <pc:sldMk cId="3845315685" sldId="451"/>
            <ac:picMk id="25" creationId="{E0874541-421D-4ED2-A802-F9521A270D1C}"/>
          </ac:picMkLst>
        </pc:picChg>
        <pc:picChg chg="add mod">
          <ac:chgData name="Quik, Cindy" userId="7f945ce8-1abf-4676-8cd8-e040af1298d8" providerId="ADAL" clId="{DB8496C9-680B-4431-B1C5-818EB82D182C}" dt="2022-09-20T12:07:56.069" v="3141" actId="1076"/>
          <ac:picMkLst>
            <pc:docMk/>
            <pc:sldMk cId="3845315685" sldId="451"/>
            <ac:picMk id="31" creationId="{55C908C1-9CB8-427F-83F8-8E5110F3D9D1}"/>
          </ac:picMkLst>
        </pc:picChg>
      </pc:sldChg>
      <pc:sldChg chg="addSp modSp new mod modAnim">
        <pc:chgData name="Quik, Cindy" userId="7f945ce8-1abf-4676-8cd8-e040af1298d8" providerId="ADAL" clId="{DB8496C9-680B-4431-B1C5-818EB82D182C}" dt="2022-09-20T14:36:06.918" v="5851" actId="27349"/>
        <pc:sldMkLst>
          <pc:docMk/>
          <pc:sldMk cId="3473554649" sldId="452"/>
        </pc:sldMkLst>
        <pc:spChg chg="mod">
          <ac:chgData name="Quik, Cindy" userId="7f945ce8-1abf-4676-8cd8-e040af1298d8" providerId="ADAL" clId="{DB8496C9-680B-4431-B1C5-818EB82D182C}" dt="2022-09-20T14:24:50.787" v="5734" actId="20577"/>
          <ac:spMkLst>
            <pc:docMk/>
            <pc:sldMk cId="3473554649" sldId="452"/>
            <ac:spMk id="2" creationId="{5B222F1C-50D7-4510-B9B2-2CCBC254270B}"/>
          </ac:spMkLst>
        </pc:spChg>
        <pc:spChg chg="mod">
          <ac:chgData name="Quik, Cindy" userId="7f945ce8-1abf-4676-8cd8-e040af1298d8" providerId="ADAL" clId="{DB8496C9-680B-4431-B1C5-818EB82D182C}" dt="2022-09-20T13:51:25.430" v="4973"/>
          <ac:spMkLst>
            <pc:docMk/>
            <pc:sldMk cId="3473554649" sldId="452"/>
            <ac:spMk id="3" creationId="{64A2A3D3-3B93-4B51-866D-BE7F2998905B}"/>
          </ac:spMkLst>
        </pc:spChg>
        <pc:spChg chg="mod">
          <ac:chgData name="Quik, Cindy" userId="7f945ce8-1abf-4676-8cd8-e040af1298d8" providerId="ADAL" clId="{DB8496C9-680B-4431-B1C5-818EB82D182C}" dt="2022-09-20T12:00:01.862" v="2767" actId="790"/>
          <ac:spMkLst>
            <pc:docMk/>
            <pc:sldMk cId="3473554649" sldId="452"/>
            <ac:spMk id="4" creationId="{59DAF9CD-604C-488B-9014-5E8769239CB8}"/>
          </ac:spMkLst>
        </pc:spChg>
        <pc:picChg chg="add mod">
          <ac:chgData name="Quik, Cindy" userId="7f945ce8-1abf-4676-8cd8-e040af1298d8" providerId="ADAL" clId="{DB8496C9-680B-4431-B1C5-818EB82D182C}" dt="2022-09-20T14:36:06.918" v="5851" actId="27349"/>
          <ac:picMkLst>
            <pc:docMk/>
            <pc:sldMk cId="3473554649" sldId="452"/>
            <ac:picMk id="5" creationId="{333A855A-1229-4CD0-9284-5B1D43A93572}"/>
          </ac:picMkLst>
        </pc:picChg>
        <pc:picChg chg="add mod">
          <ac:chgData name="Quik, Cindy" userId="7f945ce8-1abf-4676-8cd8-e040af1298d8" providerId="ADAL" clId="{DB8496C9-680B-4431-B1C5-818EB82D182C}" dt="2022-09-20T14:24:39.075" v="5732" actId="1076"/>
          <ac:picMkLst>
            <pc:docMk/>
            <pc:sldMk cId="3473554649" sldId="452"/>
            <ac:picMk id="7" creationId="{058163A6-ACD8-41BB-B5AE-135A8C489B57}"/>
          </ac:picMkLst>
        </pc:picChg>
      </pc:sldChg>
      <pc:sldChg chg="addSp modSp add mod ord">
        <pc:chgData name="Quik, Cindy" userId="7f945ce8-1abf-4676-8cd8-e040af1298d8" providerId="ADAL" clId="{DB8496C9-680B-4431-B1C5-818EB82D182C}" dt="2022-09-20T14:40:32.305" v="5917"/>
        <pc:sldMkLst>
          <pc:docMk/>
          <pc:sldMk cId="3355770065" sldId="453"/>
        </pc:sldMkLst>
        <pc:spChg chg="mod">
          <ac:chgData name="Quik, Cindy" userId="7f945ce8-1abf-4676-8cd8-e040af1298d8" providerId="ADAL" clId="{DB8496C9-680B-4431-B1C5-818EB82D182C}" dt="2022-09-20T14:09:40.618" v="5234" actId="6549"/>
          <ac:spMkLst>
            <pc:docMk/>
            <pc:sldMk cId="3355770065" sldId="453"/>
            <ac:spMk id="2" creationId="{48963963-3FB6-4AD4-BDF3-A9A3FF205115}"/>
          </ac:spMkLst>
        </pc:spChg>
        <pc:spChg chg="mod">
          <ac:chgData name="Quik, Cindy" userId="7f945ce8-1abf-4676-8cd8-e040af1298d8" providerId="ADAL" clId="{DB8496C9-680B-4431-B1C5-818EB82D182C}" dt="2022-09-20T14:40:32.305" v="5917"/>
          <ac:spMkLst>
            <pc:docMk/>
            <pc:sldMk cId="3355770065" sldId="453"/>
            <ac:spMk id="3" creationId="{F4B0EA52-0DD2-4766-9151-988A0A00413E}"/>
          </ac:spMkLst>
        </pc:spChg>
        <pc:spChg chg="mod">
          <ac:chgData name="Quik, Cindy" userId="7f945ce8-1abf-4676-8cd8-e040af1298d8" providerId="ADAL" clId="{DB8496C9-680B-4431-B1C5-818EB82D182C}" dt="2022-09-20T12:14:07.376" v="3307" actId="790"/>
          <ac:spMkLst>
            <pc:docMk/>
            <pc:sldMk cId="3355770065" sldId="453"/>
            <ac:spMk id="4" creationId="{59BA0C4C-B57A-4D4D-A3A3-6D9AC3542BE9}"/>
          </ac:spMkLst>
        </pc:spChg>
        <pc:picChg chg="mod">
          <ac:chgData name="Quik, Cindy" userId="7f945ce8-1abf-4676-8cd8-e040af1298d8" providerId="ADAL" clId="{DB8496C9-680B-4431-B1C5-818EB82D182C}" dt="2022-09-20T14:35:50.765" v="5847" actId="27349"/>
          <ac:picMkLst>
            <pc:docMk/>
            <pc:sldMk cId="3355770065" sldId="453"/>
            <ac:picMk id="6" creationId="{9DB3FDE1-F23D-4DCF-B2F1-C6F50FF55CCB}"/>
          </ac:picMkLst>
        </pc:picChg>
        <pc:picChg chg="add mod">
          <ac:chgData name="Quik, Cindy" userId="7f945ce8-1abf-4676-8cd8-e040af1298d8" providerId="ADAL" clId="{DB8496C9-680B-4431-B1C5-818EB82D182C}" dt="2022-09-20T14:26:08.640" v="5739" actId="1076"/>
          <ac:picMkLst>
            <pc:docMk/>
            <pc:sldMk cId="3355770065" sldId="453"/>
            <ac:picMk id="7" creationId="{52AE2F7C-EE7C-47A3-B26F-4A32A0585ECF}"/>
          </ac:picMkLst>
        </pc:picChg>
      </pc:sldChg>
      <pc:sldChg chg="addSp delSp modSp add mod">
        <pc:chgData name="Quik, Cindy" userId="7f945ce8-1abf-4676-8cd8-e040af1298d8" providerId="ADAL" clId="{DB8496C9-680B-4431-B1C5-818EB82D182C}" dt="2022-09-20T14:40:54.369" v="5948" actId="20577"/>
        <pc:sldMkLst>
          <pc:docMk/>
          <pc:sldMk cId="2663793685" sldId="454"/>
        </pc:sldMkLst>
        <pc:spChg chg="mod">
          <ac:chgData name="Quik, Cindy" userId="7f945ce8-1abf-4676-8cd8-e040af1298d8" providerId="ADAL" clId="{DB8496C9-680B-4431-B1C5-818EB82D182C}" dt="2022-09-20T14:40:54.369" v="5948" actId="20577"/>
          <ac:spMkLst>
            <pc:docMk/>
            <pc:sldMk cId="2663793685" sldId="454"/>
            <ac:spMk id="2" creationId="{48963963-3FB6-4AD4-BDF3-A9A3FF205115}"/>
          </ac:spMkLst>
        </pc:spChg>
        <pc:spChg chg="mod">
          <ac:chgData name="Quik, Cindy" userId="7f945ce8-1abf-4676-8cd8-e040af1298d8" providerId="ADAL" clId="{DB8496C9-680B-4431-B1C5-818EB82D182C}" dt="2022-09-20T14:40:35.986" v="5919"/>
          <ac:spMkLst>
            <pc:docMk/>
            <pc:sldMk cId="2663793685" sldId="454"/>
            <ac:spMk id="3" creationId="{F4B0EA52-0DD2-4766-9151-988A0A00413E}"/>
          </ac:spMkLst>
        </pc:spChg>
        <pc:spChg chg="mod">
          <ac:chgData name="Quik, Cindy" userId="7f945ce8-1abf-4676-8cd8-e040af1298d8" providerId="ADAL" clId="{DB8496C9-680B-4431-B1C5-818EB82D182C}" dt="2022-09-20T12:15:49.472" v="3316" actId="790"/>
          <ac:spMkLst>
            <pc:docMk/>
            <pc:sldMk cId="2663793685" sldId="454"/>
            <ac:spMk id="4" creationId="{59BA0C4C-B57A-4D4D-A3A3-6D9AC3542BE9}"/>
          </ac:spMkLst>
        </pc:spChg>
        <pc:picChg chg="mod">
          <ac:chgData name="Quik, Cindy" userId="7f945ce8-1abf-4676-8cd8-e040af1298d8" providerId="ADAL" clId="{DB8496C9-680B-4431-B1C5-818EB82D182C}" dt="2022-09-20T14:35:45.729" v="5846" actId="27349"/>
          <ac:picMkLst>
            <pc:docMk/>
            <pc:sldMk cId="2663793685" sldId="454"/>
            <ac:picMk id="6" creationId="{9DB3FDE1-F23D-4DCF-B2F1-C6F50FF55CCB}"/>
          </ac:picMkLst>
        </pc:picChg>
        <pc:picChg chg="add del mod">
          <ac:chgData name="Quik, Cindy" userId="7f945ce8-1abf-4676-8cd8-e040af1298d8" providerId="ADAL" clId="{DB8496C9-680B-4431-B1C5-818EB82D182C}" dt="2022-09-20T14:26:45.025" v="5743" actId="478"/>
          <ac:picMkLst>
            <pc:docMk/>
            <pc:sldMk cId="2663793685" sldId="454"/>
            <ac:picMk id="7" creationId="{7C5E617B-6F6A-470A-AC7B-A7A665438270}"/>
          </ac:picMkLst>
        </pc:picChg>
        <pc:picChg chg="add mod">
          <ac:chgData name="Quik, Cindy" userId="7f945ce8-1abf-4676-8cd8-e040af1298d8" providerId="ADAL" clId="{DB8496C9-680B-4431-B1C5-818EB82D182C}" dt="2022-09-20T14:40:46.916" v="5947" actId="1035"/>
          <ac:picMkLst>
            <pc:docMk/>
            <pc:sldMk cId="2663793685" sldId="454"/>
            <ac:picMk id="8" creationId="{458A1309-04AD-4CCD-898B-4B1B64D3E385}"/>
          </ac:picMkLst>
        </pc:picChg>
      </pc:sldChg>
      <pc:sldChg chg="delSp modSp add mod modAnim">
        <pc:chgData name="Quik, Cindy" userId="7f945ce8-1abf-4676-8cd8-e040af1298d8" providerId="ADAL" clId="{DB8496C9-680B-4431-B1C5-818EB82D182C}" dt="2022-09-20T14:36:10.508" v="5852" actId="27349"/>
        <pc:sldMkLst>
          <pc:docMk/>
          <pc:sldMk cId="878981426" sldId="455"/>
        </pc:sldMkLst>
        <pc:spChg chg="mod">
          <ac:chgData name="Quik, Cindy" userId="7f945ce8-1abf-4676-8cd8-e040af1298d8" providerId="ADAL" clId="{DB8496C9-680B-4431-B1C5-818EB82D182C}" dt="2022-09-20T12:18:29.633" v="3471"/>
          <ac:spMkLst>
            <pc:docMk/>
            <pc:sldMk cId="878981426" sldId="455"/>
            <ac:spMk id="2" creationId="{9E9294B7-C086-4197-A165-431469E6EBEC}"/>
          </ac:spMkLst>
        </pc:spChg>
        <pc:spChg chg="mod">
          <ac:chgData name="Quik, Cindy" userId="7f945ce8-1abf-4676-8cd8-e040af1298d8" providerId="ADAL" clId="{DB8496C9-680B-4431-B1C5-818EB82D182C}" dt="2022-09-20T13:51:23.863" v="4972"/>
          <ac:spMkLst>
            <pc:docMk/>
            <pc:sldMk cId="878981426" sldId="455"/>
            <ac:spMk id="3" creationId="{4CDBCEEC-A54B-455C-8705-A638BC959E1F}"/>
          </ac:spMkLst>
        </pc:spChg>
        <pc:spChg chg="mod">
          <ac:chgData name="Quik, Cindy" userId="7f945ce8-1abf-4676-8cd8-e040af1298d8" providerId="ADAL" clId="{DB8496C9-680B-4431-B1C5-818EB82D182C}" dt="2022-09-20T12:16:49.802" v="3363" actId="790"/>
          <ac:spMkLst>
            <pc:docMk/>
            <pc:sldMk cId="878981426" sldId="455"/>
            <ac:spMk id="4" creationId="{4FF424EA-B80A-41C7-B671-3FE9A5125D76}"/>
          </ac:spMkLst>
        </pc:spChg>
        <pc:spChg chg="mod">
          <ac:chgData name="Quik, Cindy" userId="7f945ce8-1abf-4676-8cd8-e040af1298d8" providerId="ADAL" clId="{DB8496C9-680B-4431-B1C5-818EB82D182C}" dt="2022-09-20T12:17:07.539" v="3401" actId="20577"/>
          <ac:spMkLst>
            <pc:docMk/>
            <pc:sldMk cId="878981426" sldId="455"/>
            <ac:spMk id="6" creationId="{062AEB98-E58F-4E34-B839-D81274719684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27" creationId="{B99781E3-7EE9-472E-B118-385F16004C8E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28" creationId="{1084C43D-9DCC-4974-BB2B-B79799900115}"/>
          </ac:spMkLst>
        </pc:spChg>
        <pc:spChg chg="del mod">
          <ac:chgData name="Quik, Cindy" userId="7f945ce8-1abf-4676-8cd8-e040af1298d8" providerId="ADAL" clId="{DB8496C9-680B-4431-B1C5-818EB82D182C}" dt="2022-09-20T12:17:00.285" v="3383" actId="478"/>
          <ac:spMkLst>
            <pc:docMk/>
            <pc:sldMk cId="878981426" sldId="455"/>
            <ac:spMk id="29" creationId="{338C6172-E72D-47EE-B65F-B53489CC52FB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2" creationId="{B888560A-61A4-4319-868D-01762F2DA00E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4" creationId="{D610DB51-DAED-4983-A404-506AD2E2A52A}"/>
          </ac:spMkLst>
        </pc:spChg>
        <pc:spChg chg="del mod">
          <ac:chgData name="Quik, Cindy" userId="7f945ce8-1abf-4676-8cd8-e040af1298d8" providerId="ADAL" clId="{DB8496C9-680B-4431-B1C5-818EB82D182C}" dt="2022-09-20T12:17:00.285" v="3383" actId="478"/>
          <ac:spMkLst>
            <pc:docMk/>
            <pc:sldMk cId="878981426" sldId="455"/>
            <ac:spMk id="36" creationId="{E94064EB-3EE6-45AC-9267-6D1535326183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7" creationId="{201E079E-B5ED-4D8F-8C11-62D4CE674004}"/>
          </ac:spMkLst>
        </pc:spChg>
        <pc:spChg chg="del mod">
          <ac:chgData name="Quik, Cindy" userId="7f945ce8-1abf-4676-8cd8-e040af1298d8" providerId="ADAL" clId="{DB8496C9-680B-4431-B1C5-818EB82D182C}" dt="2022-09-20T12:16:57.878" v="3382" actId="478"/>
          <ac:spMkLst>
            <pc:docMk/>
            <pc:sldMk cId="878981426" sldId="455"/>
            <ac:spMk id="38" creationId="{3C1B4301-376E-4B75-B9DE-32AC3DE97E89}"/>
          </ac:spMkLst>
        </pc:spChg>
        <pc:spChg chg="del mod">
          <ac:chgData name="Quik, Cindy" userId="7f945ce8-1abf-4676-8cd8-e040af1298d8" providerId="ADAL" clId="{DB8496C9-680B-4431-B1C5-818EB82D182C}" dt="2022-09-20T12:17:00.285" v="3383" actId="478"/>
          <ac:spMkLst>
            <pc:docMk/>
            <pc:sldMk cId="878981426" sldId="455"/>
            <ac:spMk id="39" creationId="{24EBDB3F-5FA7-4FD3-9414-5A85C87E3E01}"/>
          </ac:spMkLst>
        </pc:spChg>
        <pc:grpChg chg="del">
          <ac:chgData name="Quik, Cindy" userId="7f945ce8-1abf-4676-8cd8-e040af1298d8" providerId="ADAL" clId="{DB8496C9-680B-4431-B1C5-818EB82D182C}" dt="2022-09-20T12:16:57.878" v="3382" actId="478"/>
          <ac:grpSpMkLst>
            <pc:docMk/>
            <pc:sldMk cId="878981426" sldId="455"/>
            <ac:grpSpMk id="26" creationId="{5E45B96E-79C8-4D1E-BD1F-7F3128DC7239}"/>
          </ac:grpSpMkLst>
        </pc:grpChg>
        <pc:picChg chg="mod">
          <ac:chgData name="Quik, Cindy" userId="7f945ce8-1abf-4676-8cd8-e040af1298d8" providerId="ADAL" clId="{DB8496C9-680B-4431-B1C5-818EB82D182C}" dt="2022-09-20T14:36:10.508" v="5852" actId="27349"/>
          <ac:picMkLst>
            <pc:docMk/>
            <pc:sldMk cId="878981426" sldId="455"/>
            <ac:picMk id="11" creationId="{760B34BB-9FDE-4EF3-8DFC-111BB1498955}"/>
          </ac:picMkLst>
        </pc:picChg>
        <pc:picChg chg="del">
          <ac:chgData name="Quik, Cindy" userId="7f945ce8-1abf-4676-8cd8-e040af1298d8" providerId="ADAL" clId="{DB8496C9-680B-4431-B1C5-818EB82D182C}" dt="2022-09-20T12:17:00.285" v="3383" actId="478"/>
          <ac:picMkLst>
            <pc:docMk/>
            <pc:sldMk cId="878981426" sldId="455"/>
            <ac:picMk id="31" creationId="{55C908C1-9CB8-427F-83F8-8E5110F3D9D1}"/>
          </ac:picMkLst>
        </pc:picChg>
      </pc:sldChg>
      <pc:sldChg chg="addSp delSp modSp add mod">
        <pc:chgData name="Quik, Cindy" userId="7f945ce8-1abf-4676-8cd8-e040af1298d8" providerId="ADAL" clId="{DB8496C9-680B-4431-B1C5-818EB82D182C}" dt="2022-09-20T14:41:07.194" v="5949" actId="2710"/>
        <pc:sldMkLst>
          <pc:docMk/>
          <pc:sldMk cId="1561092218" sldId="456"/>
        </pc:sldMkLst>
        <pc:spChg chg="mod">
          <ac:chgData name="Quik, Cindy" userId="7f945ce8-1abf-4676-8cd8-e040af1298d8" providerId="ADAL" clId="{DB8496C9-680B-4431-B1C5-818EB82D182C}" dt="2022-09-20T12:28:00.927" v="3916" actId="20577"/>
          <ac:spMkLst>
            <pc:docMk/>
            <pc:sldMk cId="1561092218" sldId="456"/>
            <ac:spMk id="2" creationId="{88F802F7-9496-475A-B1E8-D01CDDDF390D}"/>
          </ac:spMkLst>
        </pc:spChg>
        <pc:spChg chg="mod">
          <ac:chgData name="Quik, Cindy" userId="7f945ce8-1abf-4676-8cd8-e040af1298d8" providerId="ADAL" clId="{DB8496C9-680B-4431-B1C5-818EB82D182C}" dt="2022-09-20T14:41:07.194" v="5949" actId="2710"/>
          <ac:spMkLst>
            <pc:docMk/>
            <pc:sldMk cId="1561092218" sldId="456"/>
            <ac:spMk id="3" creationId="{C6ED012C-8DB2-44A4-87BD-62A95C7E44D6}"/>
          </ac:spMkLst>
        </pc:spChg>
        <pc:spChg chg="mod">
          <ac:chgData name="Quik, Cindy" userId="7f945ce8-1abf-4676-8cd8-e040af1298d8" providerId="ADAL" clId="{DB8496C9-680B-4431-B1C5-818EB82D182C}" dt="2022-09-20T12:25:35.318" v="3659" actId="790"/>
          <ac:spMkLst>
            <pc:docMk/>
            <pc:sldMk cId="1561092218" sldId="456"/>
            <ac:spMk id="4" creationId="{091A7140-63DF-4AE9-B7C0-5191B4BF08F4}"/>
          </ac:spMkLst>
        </pc:spChg>
        <pc:spChg chg="add mod">
          <ac:chgData name="Quik, Cindy" userId="7f945ce8-1abf-4676-8cd8-e040af1298d8" providerId="ADAL" clId="{DB8496C9-680B-4431-B1C5-818EB82D182C}" dt="2022-09-20T12:38:16.022" v="4453" actId="21"/>
          <ac:spMkLst>
            <pc:docMk/>
            <pc:sldMk cId="1561092218" sldId="456"/>
            <ac:spMk id="5" creationId="{79DD54F4-6590-4238-A612-31E08D225928}"/>
          </ac:spMkLst>
        </pc:spChg>
        <pc:spChg chg="del mod">
          <ac:chgData name="Quik, Cindy" userId="7f945ce8-1abf-4676-8cd8-e040af1298d8" providerId="ADAL" clId="{DB8496C9-680B-4431-B1C5-818EB82D182C}" dt="2022-09-20T12:33:06.434" v="4268" actId="478"/>
          <ac:spMkLst>
            <pc:docMk/>
            <pc:sldMk cId="1561092218" sldId="456"/>
            <ac:spMk id="6" creationId="{70BC0ED8-C55A-4051-A80E-902AA6DF7A89}"/>
          </ac:spMkLst>
        </pc:spChg>
        <pc:spChg chg="add mod">
          <ac:chgData name="Quik, Cindy" userId="7f945ce8-1abf-4676-8cd8-e040af1298d8" providerId="ADAL" clId="{DB8496C9-680B-4431-B1C5-818EB82D182C}" dt="2022-09-20T12:35:51.397" v="4313" actId="1076"/>
          <ac:spMkLst>
            <pc:docMk/>
            <pc:sldMk cId="1561092218" sldId="456"/>
            <ac:spMk id="12" creationId="{E67FBF4F-935A-479E-BB20-E652C29BC858}"/>
          </ac:spMkLst>
        </pc:spChg>
        <pc:spChg chg="add mod">
          <ac:chgData name="Quik, Cindy" userId="7f945ce8-1abf-4676-8cd8-e040af1298d8" providerId="ADAL" clId="{DB8496C9-680B-4431-B1C5-818EB82D182C}" dt="2022-09-20T12:36:03.382" v="4328" actId="20577"/>
          <ac:spMkLst>
            <pc:docMk/>
            <pc:sldMk cId="1561092218" sldId="456"/>
            <ac:spMk id="14" creationId="{F8E6A3D2-8C84-4E51-99EE-78DE5C7C1275}"/>
          </ac:spMkLst>
        </pc:spChg>
        <pc:spChg chg="add mod">
          <ac:chgData name="Quik, Cindy" userId="7f945ce8-1abf-4676-8cd8-e040af1298d8" providerId="ADAL" clId="{DB8496C9-680B-4431-B1C5-818EB82D182C}" dt="2022-09-20T12:34:44.311" v="4302" actId="14100"/>
          <ac:spMkLst>
            <pc:docMk/>
            <pc:sldMk cId="1561092218" sldId="456"/>
            <ac:spMk id="15" creationId="{F5088315-17EF-465D-BB22-E89803FA69AA}"/>
          </ac:spMkLst>
        </pc:spChg>
        <pc:spChg chg="add mod">
          <ac:chgData name="Quik, Cindy" userId="7f945ce8-1abf-4676-8cd8-e040af1298d8" providerId="ADAL" clId="{DB8496C9-680B-4431-B1C5-818EB82D182C}" dt="2022-09-20T12:34:28.331" v="4299" actId="14100"/>
          <ac:spMkLst>
            <pc:docMk/>
            <pc:sldMk cId="1561092218" sldId="456"/>
            <ac:spMk id="16" creationId="{974290FB-A281-4E43-B4EC-7C6F12A4D86D}"/>
          </ac:spMkLst>
        </pc:spChg>
        <pc:spChg chg="add mod">
          <ac:chgData name="Quik, Cindy" userId="7f945ce8-1abf-4676-8cd8-e040af1298d8" providerId="ADAL" clId="{DB8496C9-680B-4431-B1C5-818EB82D182C}" dt="2022-09-20T12:34:36.718" v="4301" actId="14100"/>
          <ac:spMkLst>
            <pc:docMk/>
            <pc:sldMk cId="1561092218" sldId="456"/>
            <ac:spMk id="17" creationId="{9D070B5E-C90F-4EA0-BC00-BFFFFA60CADF}"/>
          </ac:spMkLst>
        </pc:spChg>
        <pc:picChg chg="mod">
          <ac:chgData name="Quik, Cindy" userId="7f945ce8-1abf-4676-8cd8-e040af1298d8" providerId="ADAL" clId="{DB8496C9-680B-4431-B1C5-818EB82D182C}" dt="2022-09-20T14:35:37.658" v="5845" actId="27349"/>
          <ac:picMkLst>
            <pc:docMk/>
            <pc:sldMk cId="1561092218" sldId="456"/>
            <ac:picMk id="19" creationId="{D662C6B8-6437-4592-AFC1-67D7B2991A51}"/>
          </ac:picMkLst>
        </pc:picChg>
        <pc:picChg chg="mod">
          <ac:chgData name="Quik, Cindy" userId="7f945ce8-1abf-4676-8cd8-e040af1298d8" providerId="ADAL" clId="{DB8496C9-680B-4431-B1C5-818EB82D182C}" dt="2022-09-20T14:35:37.658" v="5845" actId="27349"/>
          <ac:picMkLst>
            <pc:docMk/>
            <pc:sldMk cId="1561092218" sldId="456"/>
            <ac:picMk id="27" creationId="{EB030A39-518E-4A42-A014-A318E1DDF171}"/>
          </ac:picMkLst>
        </pc:picChg>
        <pc:picChg chg="mod">
          <ac:chgData name="Quik, Cindy" userId="7f945ce8-1abf-4676-8cd8-e040af1298d8" providerId="ADAL" clId="{DB8496C9-680B-4431-B1C5-818EB82D182C}" dt="2022-09-20T14:35:34.364" v="5844" actId="27349"/>
          <ac:picMkLst>
            <pc:docMk/>
            <pc:sldMk cId="1561092218" sldId="456"/>
            <ac:picMk id="59" creationId="{FFA590B5-634B-4FDE-8366-462859512732}"/>
          </ac:picMkLst>
        </pc:picChg>
        <pc:picChg chg="mod">
          <ac:chgData name="Quik, Cindy" userId="7f945ce8-1abf-4676-8cd8-e040af1298d8" providerId="ADAL" clId="{DB8496C9-680B-4431-B1C5-818EB82D182C}" dt="2022-09-20T14:35:37.658" v="5845" actId="27349"/>
          <ac:picMkLst>
            <pc:docMk/>
            <pc:sldMk cId="1561092218" sldId="456"/>
            <ac:picMk id="75" creationId="{3256FFD3-9654-4887-A340-45D73BF70055}"/>
          </ac:picMkLst>
        </pc:picChg>
      </pc:sldChg>
      <pc:sldChg chg="addSp delSp modSp new mod modAnim">
        <pc:chgData name="Quik, Cindy" userId="7f945ce8-1abf-4676-8cd8-e040af1298d8" providerId="ADAL" clId="{DB8496C9-680B-4431-B1C5-818EB82D182C}" dt="2022-09-20T14:36:42.412" v="5859"/>
        <pc:sldMkLst>
          <pc:docMk/>
          <pc:sldMk cId="4214163247" sldId="457"/>
        </pc:sldMkLst>
        <pc:spChg chg="mod">
          <ac:chgData name="Quik, Cindy" userId="7f945ce8-1abf-4676-8cd8-e040af1298d8" providerId="ADAL" clId="{DB8496C9-680B-4431-B1C5-818EB82D182C}" dt="2022-09-20T13:46:46.118" v="4792" actId="20577"/>
          <ac:spMkLst>
            <pc:docMk/>
            <pc:sldMk cId="4214163247" sldId="457"/>
            <ac:spMk id="2" creationId="{EE15D62F-8F29-49D2-AD5E-2614DA5A31FD}"/>
          </ac:spMkLst>
        </pc:spChg>
        <pc:spChg chg="mod">
          <ac:chgData name="Quik, Cindy" userId="7f945ce8-1abf-4676-8cd8-e040af1298d8" providerId="ADAL" clId="{DB8496C9-680B-4431-B1C5-818EB82D182C}" dt="2022-09-20T13:43:32.125" v="4645" actId="20577"/>
          <ac:spMkLst>
            <pc:docMk/>
            <pc:sldMk cId="4214163247" sldId="457"/>
            <ac:spMk id="3" creationId="{621B0DF7-A3A2-4D4F-94B9-08C41731563E}"/>
          </ac:spMkLst>
        </pc:spChg>
        <pc:spChg chg="mod">
          <ac:chgData name="Quik, Cindy" userId="7f945ce8-1abf-4676-8cd8-e040af1298d8" providerId="ADAL" clId="{DB8496C9-680B-4431-B1C5-818EB82D182C}" dt="2022-09-20T13:41:27.331" v="4584" actId="790"/>
          <ac:spMkLst>
            <pc:docMk/>
            <pc:sldMk cId="4214163247" sldId="457"/>
            <ac:spMk id="4" creationId="{71015D9F-BAE0-40D8-8011-AA6EBD11DA2D}"/>
          </ac:spMkLst>
        </pc:spChg>
        <pc:spChg chg="add mod">
          <ac:chgData name="Quik, Cindy" userId="7f945ce8-1abf-4676-8cd8-e040af1298d8" providerId="ADAL" clId="{DB8496C9-680B-4431-B1C5-818EB82D182C}" dt="2022-09-20T13:45:00.803" v="4687" actId="6549"/>
          <ac:spMkLst>
            <pc:docMk/>
            <pc:sldMk cId="4214163247" sldId="457"/>
            <ac:spMk id="13" creationId="{09B5B9B3-8232-4FC8-B790-C6A190CD4DA3}"/>
          </ac:spMkLst>
        </pc:spChg>
        <pc:picChg chg="add del mod">
          <ac:chgData name="Quik, Cindy" userId="7f945ce8-1abf-4676-8cd8-e040af1298d8" providerId="ADAL" clId="{DB8496C9-680B-4431-B1C5-818EB82D182C}" dt="2022-09-20T13:41:29.398" v="4586"/>
          <ac:picMkLst>
            <pc:docMk/>
            <pc:sldMk cId="4214163247" sldId="457"/>
            <ac:picMk id="5" creationId="{4F530911-DDA0-42E6-B319-596D52786F38}"/>
          </ac:picMkLst>
        </pc:picChg>
        <pc:picChg chg="add del mod">
          <ac:chgData name="Quik, Cindy" userId="7f945ce8-1abf-4676-8cd8-e040af1298d8" providerId="ADAL" clId="{DB8496C9-680B-4431-B1C5-818EB82D182C}" dt="2022-09-20T13:41:29.398" v="4586"/>
          <ac:picMkLst>
            <pc:docMk/>
            <pc:sldMk cId="4214163247" sldId="457"/>
            <ac:picMk id="6" creationId="{4D818D2B-BBA1-4F0F-97D4-098A9E90577D}"/>
          </ac:picMkLst>
        </pc:picChg>
        <pc:picChg chg="add mod">
          <ac:chgData name="Quik, Cindy" userId="7f945ce8-1abf-4676-8cd8-e040af1298d8" providerId="ADAL" clId="{DB8496C9-680B-4431-B1C5-818EB82D182C}" dt="2022-09-20T14:36:42.412" v="5859"/>
          <ac:picMkLst>
            <pc:docMk/>
            <pc:sldMk cId="4214163247" sldId="457"/>
            <ac:picMk id="7" creationId="{B5041FD8-A6DE-44BA-9AE9-4E45E9D2C8CA}"/>
          </ac:picMkLst>
        </pc:picChg>
        <pc:picChg chg="add mod">
          <ac:chgData name="Quik, Cindy" userId="7f945ce8-1abf-4676-8cd8-e040af1298d8" providerId="ADAL" clId="{DB8496C9-680B-4431-B1C5-818EB82D182C}" dt="2022-09-20T13:42:57.027" v="4617" actId="1076"/>
          <ac:picMkLst>
            <pc:docMk/>
            <pc:sldMk cId="4214163247" sldId="457"/>
            <ac:picMk id="8" creationId="{0DB83087-04E0-4437-BA1A-78C952B5746F}"/>
          </ac:picMkLst>
        </pc:picChg>
        <pc:picChg chg="add del mod">
          <ac:chgData name="Quik, Cindy" userId="7f945ce8-1abf-4676-8cd8-e040af1298d8" providerId="ADAL" clId="{DB8496C9-680B-4431-B1C5-818EB82D182C}" dt="2022-09-20T13:42:26.744" v="4612" actId="478"/>
          <ac:picMkLst>
            <pc:docMk/>
            <pc:sldMk cId="4214163247" sldId="457"/>
            <ac:picMk id="9" creationId="{D7918C23-484A-4DDA-B82B-D1CEB3D6C5DC}"/>
          </ac:picMkLst>
        </pc:picChg>
        <pc:picChg chg="add mod">
          <ac:chgData name="Quik, Cindy" userId="7f945ce8-1abf-4676-8cd8-e040af1298d8" providerId="ADAL" clId="{DB8496C9-680B-4431-B1C5-818EB82D182C}" dt="2022-09-20T13:42:49.066" v="4616" actId="1076"/>
          <ac:picMkLst>
            <pc:docMk/>
            <pc:sldMk cId="4214163247" sldId="457"/>
            <ac:picMk id="11" creationId="{B868C001-9BE6-4887-AE57-4D5C3874C658}"/>
          </ac:picMkLst>
        </pc:picChg>
        <pc:picChg chg="add mod">
          <ac:chgData name="Quik, Cindy" userId="7f945ce8-1abf-4676-8cd8-e040af1298d8" providerId="ADAL" clId="{DB8496C9-680B-4431-B1C5-818EB82D182C}" dt="2022-09-20T14:36:36.879" v="5858" actId="27349"/>
          <ac:picMkLst>
            <pc:docMk/>
            <pc:sldMk cId="4214163247" sldId="457"/>
            <ac:picMk id="12" creationId="{1CBC0330-3448-4364-9694-6BD31D8B99E0}"/>
          </ac:picMkLst>
        </pc:picChg>
        <pc:picChg chg="add mod">
          <ac:chgData name="Quik, Cindy" userId="7f945ce8-1abf-4676-8cd8-e040af1298d8" providerId="ADAL" clId="{DB8496C9-680B-4431-B1C5-818EB82D182C}" dt="2022-09-20T14:22:25.742" v="5719" actId="1035"/>
          <ac:picMkLst>
            <pc:docMk/>
            <pc:sldMk cId="4214163247" sldId="457"/>
            <ac:picMk id="14" creationId="{5B64D59B-C78D-4A2D-9F92-D997944282A1}"/>
          </ac:picMkLst>
        </pc:picChg>
      </pc:sldChg>
      <pc:sldChg chg="modSp new mod">
        <pc:chgData name="Quik, Cindy" userId="7f945ce8-1abf-4676-8cd8-e040af1298d8" providerId="ADAL" clId="{DB8496C9-680B-4431-B1C5-818EB82D182C}" dt="2022-09-21T13:45:08.392" v="5961"/>
        <pc:sldMkLst>
          <pc:docMk/>
          <pc:sldMk cId="4062227593" sldId="459"/>
        </pc:sldMkLst>
        <pc:spChg chg="mod">
          <ac:chgData name="Quik, Cindy" userId="7f945ce8-1abf-4676-8cd8-e040af1298d8" providerId="ADAL" clId="{DB8496C9-680B-4431-B1C5-818EB82D182C}" dt="2022-09-21T13:45:08.392" v="5961"/>
          <ac:spMkLst>
            <pc:docMk/>
            <pc:sldMk cId="4062227593" sldId="459"/>
            <ac:spMk id="2" creationId="{B2BCC2FD-F4A1-4592-A70A-1F2AB70587E9}"/>
          </ac:spMkLst>
        </pc:spChg>
        <pc:spChg chg="mod">
          <ac:chgData name="Quik, Cindy" userId="7f945ce8-1abf-4676-8cd8-e040af1298d8" providerId="ADAL" clId="{DB8496C9-680B-4431-B1C5-818EB82D182C}" dt="2022-09-21T13:45:05.035" v="5957" actId="20577"/>
          <ac:spMkLst>
            <pc:docMk/>
            <pc:sldMk cId="4062227593" sldId="459"/>
            <ac:spMk id="3" creationId="{77332D24-0B58-4370-AEA4-894F3A6466CF}"/>
          </ac:spMkLst>
        </pc:spChg>
        <pc:spChg chg="mod">
          <ac:chgData name="Quik, Cindy" userId="7f945ce8-1abf-4676-8cd8-e040af1298d8" providerId="ADAL" clId="{DB8496C9-680B-4431-B1C5-818EB82D182C}" dt="2022-09-21T13:45:05.051" v="5958" actId="790"/>
          <ac:spMkLst>
            <pc:docMk/>
            <pc:sldMk cId="4062227593" sldId="459"/>
            <ac:spMk id="4" creationId="{7DE3C635-B9E3-41C8-9C0D-CEBBE33EBCE1}"/>
          </ac:spMkLst>
        </pc:spChg>
      </pc:sldChg>
    </pc:docChg>
  </pc:docChgLst>
  <pc:docChgLst>
    <pc:chgData name="Quik, Cindy" userId="S::cindy.quik@wur.nl::7f945ce8-1abf-4676-8cd8-e040af1298d8" providerId="AD" clId="Web-{B5FC30A4-E63C-4154-AE61-EDD7B48017BD}"/>
    <pc:docChg chg="modSld sldOrd">
      <pc:chgData name="Quik, Cindy" userId="S::cindy.quik@wur.nl::7f945ce8-1abf-4676-8cd8-e040af1298d8" providerId="AD" clId="Web-{B5FC30A4-E63C-4154-AE61-EDD7B48017BD}" dt="2022-09-20T13:36:32.730" v="59" actId="20577"/>
      <pc:docMkLst>
        <pc:docMk/>
      </pc:docMkLst>
      <pc:sldChg chg="modSp ord">
        <pc:chgData name="Quik, Cindy" userId="S::cindy.quik@wur.nl::7f945ce8-1abf-4676-8cd8-e040af1298d8" providerId="AD" clId="Web-{B5FC30A4-E63C-4154-AE61-EDD7B48017BD}" dt="2022-09-20T13:35:43.354" v="39" actId="20577"/>
        <pc:sldMkLst>
          <pc:docMk/>
          <pc:sldMk cId="239486060" sldId="258"/>
        </pc:sldMkLst>
        <pc:spChg chg="mod">
          <ac:chgData name="Quik, Cindy" userId="S::cindy.quik@wur.nl::7f945ce8-1abf-4676-8cd8-e040af1298d8" providerId="AD" clId="Web-{B5FC30A4-E63C-4154-AE61-EDD7B48017BD}" dt="2022-09-20T13:35:43.354" v="39" actId="20577"/>
          <ac:spMkLst>
            <pc:docMk/>
            <pc:sldMk cId="239486060" sldId="258"/>
            <ac:spMk id="3" creationId="{53A43BD5-A8E1-FA02-E79A-F50157369B3E}"/>
          </ac:spMkLst>
        </pc:spChg>
      </pc:sldChg>
      <pc:sldChg chg="modSp">
        <pc:chgData name="Quik, Cindy" userId="S::cindy.quik@wur.nl::7f945ce8-1abf-4676-8cd8-e040af1298d8" providerId="AD" clId="Web-{B5FC30A4-E63C-4154-AE61-EDD7B48017BD}" dt="2022-09-20T13:34:47.180" v="8" actId="1076"/>
        <pc:sldMkLst>
          <pc:docMk/>
          <pc:sldMk cId="1704733288" sldId="440"/>
        </pc:sldMkLst>
        <pc:spChg chg="mod">
          <ac:chgData name="Quik, Cindy" userId="S::cindy.quik@wur.nl::7f945ce8-1abf-4676-8cd8-e040af1298d8" providerId="AD" clId="Web-{B5FC30A4-E63C-4154-AE61-EDD7B48017BD}" dt="2022-09-20T13:34:44.024" v="7" actId="20577"/>
          <ac:spMkLst>
            <pc:docMk/>
            <pc:sldMk cId="1704733288" sldId="440"/>
            <ac:spMk id="2" creationId="{9E9294B7-C086-4197-A165-431469E6EBEC}"/>
          </ac:spMkLst>
        </pc:spChg>
        <pc:picChg chg="mod">
          <ac:chgData name="Quik, Cindy" userId="S::cindy.quik@wur.nl::7f945ce8-1abf-4676-8cd8-e040af1298d8" providerId="AD" clId="Web-{B5FC30A4-E63C-4154-AE61-EDD7B48017BD}" dt="2022-09-20T13:34:47.180" v="8" actId="1076"/>
          <ac:picMkLst>
            <pc:docMk/>
            <pc:sldMk cId="1704733288" sldId="440"/>
            <ac:picMk id="5" creationId="{EEAA6B6B-2394-4FE4-BD1C-FFCB0845061D}"/>
          </ac:picMkLst>
        </pc:picChg>
      </pc:sldChg>
      <pc:sldChg chg="addSp delSp modSp">
        <pc:chgData name="Quik, Cindy" userId="S::cindy.quik@wur.nl::7f945ce8-1abf-4676-8cd8-e040af1298d8" providerId="AD" clId="Web-{B5FC30A4-E63C-4154-AE61-EDD7B48017BD}" dt="2022-09-20T13:36:32.730" v="59" actId="20577"/>
        <pc:sldMkLst>
          <pc:docMk/>
          <pc:sldMk cId="2416548377" sldId="446"/>
        </pc:sldMkLst>
        <pc:spChg chg="mod">
          <ac:chgData name="Quik, Cindy" userId="S::cindy.quik@wur.nl::7f945ce8-1abf-4676-8cd8-e040af1298d8" providerId="AD" clId="Web-{B5FC30A4-E63C-4154-AE61-EDD7B48017BD}" dt="2022-09-20T13:36:32.730" v="59" actId="20577"/>
          <ac:spMkLst>
            <pc:docMk/>
            <pc:sldMk cId="2416548377" sldId="446"/>
            <ac:spMk id="2" creationId="{DD496CD7-C3A5-460B-9EA6-40B0D0103135}"/>
          </ac:spMkLst>
        </pc:spChg>
        <pc:grpChg chg="add del mod">
          <ac:chgData name="Quik, Cindy" userId="S::cindy.quik@wur.nl::7f945ce8-1abf-4676-8cd8-e040af1298d8" providerId="AD" clId="Web-{B5FC30A4-E63C-4154-AE61-EDD7B48017BD}" dt="2022-09-20T13:36:28.230" v="55"/>
          <ac:grpSpMkLst>
            <pc:docMk/>
            <pc:sldMk cId="2416548377" sldId="446"/>
            <ac:grpSpMk id="13" creationId="{894F10FE-E089-3FAE-E553-AFA2C589742F}"/>
          </ac:grpSpMkLst>
        </pc:grpChg>
      </pc:sldChg>
      <pc:sldChg chg="ord">
        <pc:chgData name="Quik, Cindy" userId="S::cindy.quik@wur.nl::7f945ce8-1abf-4676-8cd8-e040af1298d8" providerId="AD" clId="Web-{B5FC30A4-E63C-4154-AE61-EDD7B48017BD}" dt="2022-09-20T13:35:30.525" v="35"/>
        <pc:sldMkLst>
          <pc:docMk/>
          <pc:sldMk cId="425805533" sldId="449"/>
        </pc:sldMkLst>
      </pc:sldChg>
      <pc:sldChg chg="modSp">
        <pc:chgData name="Quik, Cindy" userId="S::cindy.quik@wur.nl::7f945ce8-1abf-4676-8cd8-e040af1298d8" providerId="AD" clId="Web-{B5FC30A4-E63C-4154-AE61-EDD7B48017BD}" dt="2022-09-20T13:35:21.259" v="34" actId="20577"/>
        <pc:sldMkLst>
          <pc:docMk/>
          <pc:sldMk cId="3473554649" sldId="452"/>
        </pc:sldMkLst>
        <pc:spChg chg="mod">
          <ac:chgData name="Quik, Cindy" userId="S::cindy.quik@wur.nl::7f945ce8-1abf-4676-8cd8-e040af1298d8" providerId="AD" clId="Web-{B5FC30A4-E63C-4154-AE61-EDD7B48017BD}" dt="2022-09-20T13:35:21.259" v="34" actId="20577"/>
          <ac:spMkLst>
            <pc:docMk/>
            <pc:sldMk cId="3473554649" sldId="452"/>
            <ac:spMk id="2" creationId="{5B222F1C-50D7-4510-B9B2-2CCBC254270B}"/>
          </ac:spMkLst>
        </pc:spChg>
      </pc:sldChg>
    </pc:docChg>
  </pc:docChgLst>
  <pc:docChgLst>
    <pc:chgData name="Quik, Cindy" userId="7f945ce8-1abf-4676-8cd8-e040af1298d8" providerId="ADAL" clId="{BEDEB540-FDA6-49B5-B18E-D547B676A077}"/>
    <pc:docChg chg="undo redo custSel addSld delSld modSld sldOrd modMainMaster addSection modSection">
      <pc:chgData name="Quik, Cindy" userId="7f945ce8-1abf-4676-8cd8-e040af1298d8" providerId="ADAL" clId="{BEDEB540-FDA6-49B5-B18E-D547B676A077}" dt="2022-10-26T12:01:28.623" v="1973" actId="1076"/>
      <pc:docMkLst>
        <pc:docMk/>
      </pc:docMkLst>
      <pc:sldChg chg="delSp modSp mod">
        <pc:chgData name="Quik, Cindy" userId="7f945ce8-1abf-4676-8cd8-e040af1298d8" providerId="ADAL" clId="{BEDEB540-FDA6-49B5-B18E-D547B676A077}" dt="2022-10-26T12:01:15.807" v="1970" actId="478"/>
        <pc:sldMkLst>
          <pc:docMk/>
          <pc:sldMk cId="1983885521" sldId="256"/>
        </pc:sldMkLst>
        <pc:spChg chg="mod">
          <ac:chgData name="Quik, Cindy" userId="7f945ce8-1abf-4676-8cd8-e040af1298d8" providerId="ADAL" clId="{BEDEB540-FDA6-49B5-B18E-D547B676A077}" dt="2022-10-05T09:37:33.252" v="1939" actId="20577"/>
          <ac:spMkLst>
            <pc:docMk/>
            <pc:sldMk cId="1983885521" sldId="256"/>
            <ac:spMk id="2" creationId="{00000000-0000-0000-0000-000000000000}"/>
          </ac:spMkLst>
        </pc:spChg>
        <pc:spChg chg="mod">
          <ac:chgData name="Quik, Cindy" userId="7f945ce8-1abf-4676-8cd8-e040af1298d8" providerId="ADAL" clId="{BEDEB540-FDA6-49B5-B18E-D547B676A077}" dt="2022-10-04T13:28:54.952" v="457" actId="20577"/>
          <ac:spMkLst>
            <pc:docMk/>
            <pc:sldMk cId="1983885521" sldId="256"/>
            <ac:spMk id="4" creationId="{00000000-0000-0000-0000-000000000000}"/>
          </ac:spMkLst>
        </pc:spChg>
        <pc:spChg chg="del">
          <ac:chgData name="Quik, Cindy" userId="7f945ce8-1abf-4676-8cd8-e040af1298d8" providerId="ADAL" clId="{BEDEB540-FDA6-49B5-B18E-D547B676A077}" dt="2022-10-26T12:01:15.807" v="1970" actId="478"/>
          <ac:spMkLst>
            <pc:docMk/>
            <pc:sldMk cId="1983885521" sldId="256"/>
            <ac:spMk id="9" creationId="{F603C001-4BF1-421E-BC53-E6AB0147A742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239486060" sldId="258"/>
        </pc:sldMkLst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2921749093" sldId="260"/>
        </pc:sldMkLst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511070125" sldId="432"/>
        </pc:sldMkLst>
      </pc:sldChg>
      <pc:sldChg chg="modSp mod">
        <pc:chgData name="Quik, Cindy" userId="7f945ce8-1abf-4676-8cd8-e040af1298d8" providerId="ADAL" clId="{BEDEB540-FDA6-49B5-B18E-D547B676A077}" dt="2022-10-04T13:28:51.294" v="456" actId="20577"/>
        <pc:sldMkLst>
          <pc:docMk/>
          <pc:sldMk cId="2913245148" sldId="435"/>
        </pc:sldMkLst>
        <pc:spChg chg="mod">
          <ac:chgData name="Quik, Cindy" userId="7f945ce8-1abf-4676-8cd8-e040af1298d8" providerId="ADAL" clId="{BEDEB540-FDA6-49B5-B18E-D547B676A077}" dt="2022-10-04T13:28:51.294" v="456" actId="20577"/>
          <ac:spMkLst>
            <pc:docMk/>
            <pc:sldMk cId="2913245148" sldId="435"/>
            <ac:spMk id="5" creationId="{34574830-22D6-4C23-90C9-B266333BC018}"/>
          </ac:spMkLst>
        </pc:spChg>
      </pc:sldChg>
      <pc:sldChg chg="addSp delSp modSp new mod ord modAnim">
        <pc:chgData name="Quik, Cindy" userId="7f945ce8-1abf-4676-8cd8-e040af1298d8" providerId="ADAL" clId="{BEDEB540-FDA6-49B5-B18E-D547B676A077}" dt="2022-10-05T09:40:52.588" v="1958"/>
        <pc:sldMkLst>
          <pc:docMk/>
          <pc:sldMk cId="1772674692" sldId="436"/>
        </pc:sldMkLst>
        <pc:spChg chg="mod">
          <ac:chgData name="Quik, Cindy" userId="7f945ce8-1abf-4676-8cd8-e040af1298d8" providerId="ADAL" clId="{BEDEB540-FDA6-49B5-B18E-D547B676A077}" dt="2022-10-05T09:40:52.588" v="1958"/>
          <ac:spMkLst>
            <pc:docMk/>
            <pc:sldMk cId="1772674692" sldId="436"/>
            <ac:spMk id="2" creationId="{64519382-A6F4-433D-8A41-722F75B5123C}"/>
          </ac:spMkLst>
        </pc:spChg>
        <pc:spChg chg="mod">
          <ac:chgData name="Quik, Cindy" userId="7f945ce8-1abf-4676-8cd8-e040af1298d8" providerId="ADAL" clId="{BEDEB540-FDA6-49B5-B18E-D547B676A077}" dt="2022-10-04T13:31:56.821" v="707" actId="255"/>
          <ac:spMkLst>
            <pc:docMk/>
            <pc:sldMk cId="1772674692" sldId="436"/>
            <ac:spMk id="3" creationId="{E7E516FE-6A84-455F-9F57-593DDA602364}"/>
          </ac:spMkLst>
        </pc:spChg>
        <pc:spChg chg="mod">
          <ac:chgData name="Quik, Cindy" userId="7f945ce8-1abf-4676-8cd8-e040af1298d8" providerId="ADAL" clId="{BEDEB540-FDA6-49B5-B18E-D547B676A077}" dt="2022-09-28T14:52:00.590" v="17" actId="790"/>
          <ac:spMkLst>
            <pc:docMk/>
            <pc:sldMk cId="1772674692" sldId="436"/>
            <ac:spMk id="4" creationId="{040B809D-16F9-41E6-9530-6D7215D3B7AD}"/>
          </ac:spMkLst>
        </pc:spChg>
        <pc:grpChg chg="add del mod">
          <ac:chgData name="Quik, Cindy" userId="7f945ce8-1abf-4676-8cd8-e040af1298d8" providerId="ADAL" clId="{BEDEB540-FDA6-49B5-B18E-D547B676A077}" dt="2022-10-04T13:29:17.987" v="462" actId="478"/>
          <ac:grpSpMkLst>
            <pc:docMk/>
            <pc:sldMk cId="1772674692" sldId="436"/>
            <ac:grpSpMk id="9" creationId="{9F77C28E-7855-4983-A19D-CB2D3F6F4D6B}"/>
          </ac:grpSpMkLst>
        </pc:grpChg>
        <pc:picChg chg="add mod">
          <ac:chgData name="Quik, Cindy" userId="7f945ce8-1abf-4676-8cd8-e040af1298d8" providerId="ADAL" clId="{BEDEB540-FDA6-49B5-B18E-D547B676A077}" dt="2022-10-04T13:25:12.523" v="232" actId="164"/>
          <ac:picMkLst>
            <pc:docMk/>
            <pc:sldMk cId="1772674692" sldId="436"/>
            <ac:picMk id="5" creationId="{5BB9975B-3F06-4055-BF90-7F8D0CF8B32A}"/>
          </ac:picMkLst>
        </pc:picChg>
        <pc:picChg chg="add mod">
          <ac:chgData name="Quik, Cindy" userId="7f945ce8-1abf-4676-8cd8-e040af1298d8" providerId="ADAL" clId="{BEDEB540-FDA6-49B5-B18E-D547B676A077}" dt="2022-10-04T13:25:12.523" v="232" actId="164"/>
          <ac:picMkLst>
            <pc:docMk/>
            <pc:sldMk cId="1772674692" sldId="436"/>
            <ac:picMk id="6" creationId="{446C936A-788F-44EE-83E9-D0D488ABD8C6}"/>
          </ac:picMkLst>
        </pc:picChg>
        <pc:picChg chg="add mod">
          <ac:chgData name="Quik, Cindy" userId="7f945ce8-1abf-4676-8cd8-e040af1298d8" providerId="ADAL" clId="{BEDEB540-FDA6-49B5-B18E-D547B676A077}" dt="2022-10-04T13:25:12.523" v="232" actId="164"/>
          <ac:picMkLst>
            <pc:docMk/>
            <pc:sldMk cId="1772674692" sldId="436"/>
            <ac:picMk id="7" creationId="{567435A6-FA38-46B9-8449-D9597EA2163B}"/>
          </ac:picMkLst>
        </pc:picChg>
        <pc:picChg chg="add mod">
          <ac:chgData name="Quik, Cindy" userId="7f945ce8-1abf-4676-8cd8-e040af1298d8" providerId="ADAL" clId="{BEDEB540-FDA6-49B5-B18E-D547B676A077}" dt="2022-10-04T13:25:12.523" v="232" actId="164"/>
          <ac:picMkLst>
            <pc:docMk/>
            <pc:sldMk cId="1772674692" sldId="436"/>
            <ac:picMk id="8" creationId="{CC969780-E5CB-475A-9D63-7D47CE25C487}"/>
          </ac:picMkLst>
        </pc:picChg>
      </pc:sldChg>
      <pc:sldChg chg="addSp delSp modSp new mod ord modAnim">
        <pc:chgData name="Quik, Cindy" userId="7f945ce8-1abf-4676-8cd8-e040af1298d8" providerId="ADAL" clId="{BEDEB540-FDA6-49B5-B18E-D547B676A077}" dt="2022-10-04T15:27:46.969" v="1919"/>
        <pc:sldMkLst>
          <pc:docMk/>
          <pc:sldMk cId="1132030600" sldId="437"/>
        </pc:sldMkLst>
        <pc:spChg chg="mod">
          <ac:chgData name="Quik, Cindy" userId="7f945ce8-1abf-4676-8cd8-e040af1298d8" providerId="ADAL" clId="{BEDEB540-FDA6-49B5-B18E-D547B676A077}" dt="2022-10-04T15:26:29.248" v="1893" actId="20577"/>
          <ac:spMkLst>
            <pc:docMk/>
            <pc:sldMk cId="1132030600" sldId="437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3:26:49.865" v="389" actId="20577"/>
          <ac:spMkLst>
            <pc:docMk/>
            <pc:sldMk cId="1132030600" sldId="437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09-28T14:54:22.923" v="122" actId="790"/>
          <ac:spMkLst>
            <pc:docMk/>
            <pc:sldMk cId="1132030600" sldId="437"/>
            <ac:spMk id="4" creationId="{D1BAE2AF-857E-4573-8FFD-10970C104FFD}"/>
          </ac:spMkLst>
        </pc:spChg>
        <pc:spChg chg="add del">
          <ac:chgData name="Quik, Cindy" userId="7f945ce8-1abf-4676-8cd8-e040af1298d8" providerId="ADAL" clId="{BEDEB540-FDA6-49B5-B18E-D547B676A077}" dt="2022-09-28T14:54:39.443" v="133" actId="22"/>
          <ac:spMkLst>
            <pc:docMk/>
            <pc:sldMk cId="1132030600" sldId="437"/>
            <ac:spMk id="6" creationId="{C7DAD657-EE7B-4DF6-A36D-B73FDA76E963}"/>
          </ac:spMkLst>
        </pc:spChg>
        <pc:picChg chg="add mod">
          <ac:chgData name="Quik, Cindy" userId="7f945ce8-1abf-4676-8cd8-e040af1298d8" providerId="ADAL" clId="{BEDEB540-FDA6-49B5-B18E-D547B676A077}" dt="2022-10-04T13:28:10.325" v="436" actId="1037"/>
          <ac:picMkLst>
            <pc:docMk/>
            <pc:sldMk cId="1132030600" sldId="437"/>
            <ac:picMk id="5" creationId="{C9165176-AFD4-4590-8AE0-CAEEB1F86460}"/>
          </ac:picMkLst>
        </pc:picChg>
      </pc:sldChg>
      <pc:sldChg chg="addSp modSp add mod">
        <pc:chgData name="Quik, Cindy" userId="7f945ce8-1abf-4676-8cd8-e040af1298d8" providerId="ADAL" clId="{BEDEB540-FDA6-49B5-B18E-D547B676A077}" dt="2022-10-04T13:28:16.212" v="448" actId="1037"/>
        <pc:sldMkLst>
          <pc:docMk/>
          <pc:sldMk cId="3354864871" sldId="438"/>
        </pc:sldMkLst>
        <pc:spChg chg="mod">
          <ac:chgData name="Quik, Cindy" userId="7f945ce8-1abf-4676-8cd8-e040af1298d8" providerId="ADAL" clId="{BEDEB540-FDA6-49B5-B18E-D547B676A077}" dt="2022-09-28T14:54:40.698" v="137"/>
          <ac:spMkLst>
            <pc:docMk/>
            <pc:sldMk cId="3354864871" sldId="438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3:27:31.056" v="403" actId="404"/>
          <ac:spMkLst>
            <pc:docMk/>
            <pc:sldMk cId="3354864871" sldId="438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09-28T14:54:40.714" v="139" actId="790"/>
          <ac:spMkLst>
            <pc:docMk/>
            <pc:sldMk cId="3354864871" sldId="438"/>
            <ac:spMk id="4" creationId="{D1BAE2AF-857E-4573-8FFD-10970C104FFD}"/>
          </ac:spMkLst>
        </pc:spChg>
        <pc:picChg chg="add mod">
          <ac:chgData name="Quik, Cindy" userId="7f945ce8-1abf-4676-8cd8-e040af1298d8" providerId="ADAL" clId="{BEDEB540-FDA6-49B5-B18E-D547B676A077}" dt="2022-10-04T13:28:16.212" v="448" actId="1037"/>
          <ac:picMkLst>
            <pc:docMk/>
            <pc:sldMk cId="3354864871" sldId="438"/>
            <ac:picMk id="5" creationId="{C770D013-D84C-4605-9C61-D96A592D3A28}"/>
          </ac:picMkLst>
        </pc:picChg>
      </pc:sldChg>
      <pc:sldChg chg="addSp delSp modSp add mod ord modAnim">
        <pc:chgData name="Quik, Cindy" userId="7f945ce8-1abf-4676-8cd8-e040af1298d8" providerId="ADAL" clId="{BEDEB540-FDA6-49B5-B18E-D547B676A077}" dt="2022-10-04T15:28:25.613" v="1926"/>
        <pc:sldMkLst>
          <pc:docMk/>
          <pc:sldMk cId="4133169920" sldId="439"/>
        </pc:sldMkLst>
        <pc:spChg chg="del mod">
          <ac:chgData name="Quik, Cindy" userId="7f945ce8-1abf-4676-8cd8-e040af1298d8" providerId="ADAL" clId="{BEDEB540-FDA6-49B5-B18E-D547B676A077}" dt="2022-10-04T14:04:45.863" v="1307" actId="478"/>
          <ac:spMkLst>
            <pc:docMk/>
            <pc:sldMk cId="4133169920" sldId="439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3:27:08.886" v="394" actId="403"/>
          <ac:spMkLst>
            <pc:docMk/>
            <pc:sldMk cId="4133169920" sldId="439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09-28T14:54:41.457" v="145" actId="790"/>
          <ac:spMkLst>
            <pc:docMk/>
            <pc:sldMk cId="4133169920" sldId="439"/>
            <ac:spMk id="4" creationId="{D1BAE2AF-857E-4573-8FFD-10970C104FFD}"/>
          </ac:spMkLst>
        </pc:spChg>
        <pc:spChg chg="add mod">
          <ac:chgData name="Quik, Cindy" userId="7f945ce8-1abf-4676-8cd8-e040af1298d8" providerId="ADAL" clId="{BEDEB540-FDA6-49B5-B18E-D547B676A077}" dt="2022-10-04T15:20:56.857" v="1682" actId="20577"/>
          <ac:spMkLst>
            <pc:docMk/>
            <pc:sldMk cId="4133169920" sldId="439"/>
            <ac:spMk id="6" creationId="{A30EB1B0-33CE-4B80-8E3B-94256F7842E5}"/>
          </ac:spMkLst>
        </pc:spChg>
        <pc:picChg chg="add mod">
          <ac:chgData name="Quik, Cindy" userId="7f945ce8-1abf-4676-8cd8-e040af1298d8" providerId="ADAL" clId="{BEDEB540-FDA6-49B5-B18E-D547B676A077}" dt="2022-10-04T13:28:06.297" v="420" actId="1038"/>
          <ac:picMkLst>
            <pc:docMk/>
            <pc:sldMk cId="4133169920" sldId="439"/>
            <ac:picMk id="5" creationId="{9F906817-B9A2-4048-B28F-BBB33193E9AE}"/>
          </ac:picMkLst>
        </pc:picChg>
      </pc:sldChg>
      <pc:sldChg chg="modSp add del mod">
        <pc:chgData name="Quik, Cindy" userId="7f945ce8-1abf-4676-8cd8-e040af1298d8" providerId="ADAL" clId="{BEDEB540-FDA6-49B5-B18E-D547B676A077}" dt="2022-09-28T14:57:18.499" v="215" actId="47"/>
        <pc:sldMkLst>
          <pc:docMk/>
          <pc:sldMk cId="1701886261" sldId="440"/>
        </pc:sldMkLst>
        <pc:spChg chg="mod">
          <ac:chgData name="Quik, Cindy" userId="7f945ce8-1abf-4676-8cd8-e040af1298d8" providerId="ADAL" clId="{BEDEB540-FDA6-49B5-B18E-D547B676A077}" dt="2022-09-28T14:54:41.836" v="149"/>
          <ac:spMkLst>
            <pc:docMk/>
            <pc:sldMk cId="1701886261" sldId="440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09-28T14:54:41.836" v="150" actId="790"/>
          <ac:spMkLst>
            <pc:docMk/>
            <pc:sldMk cId="1701886261" sldId="440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09-28T14:54:41.842" v="151" actId="790"/>
          <ac:spMkLst>
            <pc:docMk/>
            <pc:sldMk cId="1701886261" sldId="440"/>
            <ac:spMk id="4" creationId="{D1BAE2AF-857E-4573-8FFD-10970C104FFD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1704733288" sldId="440"/>
        </pc:sldMkLst>
      </pc:sldChg>
      <pc:sldChg chg="addSp modSp new mod ord">
        <pc:chgData name="Quik, Cindy" userId="7f945ce8-1abf-4676-8cd8-e040af1298d8" providerId="ADAL" clId="{BEDEB540-FDA6-49B5-B18E-D547B676A077}" dt="2022-10-04T13:28:14.007" v="442" actId="1037"/>
        <pc:sldMkLst>
          <pc:docMk/>
          <pc:sldMk cId="2978939553" sldId="441"/>
        </pc:sldMkLst>
        <pc:spChg chg="mod">
          <ac:chgData name="Quik, Cindy" userId="7f945ce8-1abf-4676-8cd8-e040af1298d8" providerId="ADAL" clId="{BEDEB540-FDA6-49B5-B18E-D547B676A077}" dt="2022-09-28T14:55:37.147" v="169"/>
          <ac:spMkLst>
            <pc:docMk/>
            <pc:sldMk cId="2978939553" sldId="441"/>
            <ac:spMk id="2" creationId="{BA699C59-17B3-44AF-A102-6B88F34D26CF}"/>
          </ac:spMkLst>
        </pc:spChg>
        <pc:spChg chg="mod">
          <ac:chgData name="Quik, Cindy" userId="7f945ce8-1abf-4676-8cd8-e040af1298d8" providerId="ADAL" clId="{BEDEB540-FDA6-49B5-B18E-D547B676A077}" dt="2022-10-04T13:27:18.824" v="398" actId="20577"/>
          <ac:spMkLst>
            <pc:docMk/>
            <pc:sldMk cId="2978939553" sldId="441"/>
            <ac:spMk id="3" creationId="{A7EF82C3-60E2-4404-A5E9-FAAA71CACE1F}"/>
          </ac:spMkLst>
        </pc:spChg>
        <pc:spChg chg="mod">
          <ac:chgData name="Quik, Cindy" userId="7f945ce8-1abf-4676-8cd8-e040af1298d8" providerId="ADAL" clId="{BEDEB540-FDA6-49B5-B18E-D547B676A077}" dt="2022-09-28T14:55:37.147" v="173" actId="790"/>
          <ac:spMkLst>
            <pc:docMk/>
            <pc:sldMk cId="2978939553" sldId="441"/>
            <ac:spMk id="4" creationId="{163AF33C-F156-4FC9-99C3-C51BB8276073}"/>
          </ac:spMkLst>
        </pc:spChg>
        <pc:picChg chg="add mod">
          <ac:chgData name="Quik, Cindy" userId="7f945ce8-1abf-4676-8cd8-e040af1298d8" providerId="ADAL" clId="{BEDEB540-FDA6-49B5-B18E-D547B676A077}" dt="2022-10-04T13:28:14.007" v="442" actId="1037"/>
          <ac:picMkLst>
            <pc:docMk/>
            <pc:sldMk cId="2978939553" sldId="441"/>
            <ac:picMk id="5" creationId="{1ED414AA-E3BA-4B7B-BB2C-2494D5340F1D}"/>
          </ac:picMkLst>
        </pc:pic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674464009" sldId="442"/>
        </pc:sldMkLst>
      </pc:sldChg>
      <pc:sldChg chg="modSp add del mod">
        <pc:chgData name="Quik, Cindy" userId="7f945ce8-1abf-4676-8cd8-e040af1298d8" providerId="ADAL" clId="{BEDEB540-FDA6-49B5-B18E-D547B676A077}" dt="2022-10-04T13:33:10.454" v="741" actId="47"/>
        <pc:sldMkLst>
          <pc:docMk/>
          <pc:sldMk cId="1315586822" sldId="442"/>
        </pc:sldMkLst>
        <pc:spChg chg="mod">
          <ac:chgData name="Quik, Cindy" userId="7f945ce8-1abf-4676-8cd8-e040af1298d8" providerId="ADAL" clId="{BEDEB540-FDA6-49B5-B18E-D547B676A077}" dt="2022-10-04T13:29:14.261" v="459"/>
          <ac:spMkLst>
            <pc:docMk/>
            <pc:sldMk cId="1315586822" sldId="442"/>
            <ac:spMk id="2" creationId="{64519382-A6F4-433D-8A41-722F75B5123C}"/>
          </ac:spMkLst>
        </pc:spChg>
        <pc:spChg chg="mod">
          <ac:chgData name="Quik, Cindy" userId="7f945ce8-1abf-4676-8cd8-e040af1298d8" providerId="ADAL" clId="{BEDEB540-FDA6-49B5-B18E-D547B676A077}" dt="2022-10-04T13:29:14.261" v="460" actId="790"/>
          <ac:spMkLst>
            <pc:docMk/>
            <pc:sldMk cId="1315586822" sldId="442"/>
            <ac:spMk id="3" creationId="{E7E516FE-6A84-455F-9F57-593DDA602364}"/>
          </ac:spMkLst>
        </pc:spChg>
        <pc:spChg chg="mod">
          <ac:chgData name="Quik, Cindy" userId="7f945ce8-1abf-4676-8cd8-e040af1298d8" providerId="ADAL" clId="{BEDEB540-FDA6-49B5-B18E-D547B676A077}" dt="2022-10-04T13:29:14.261" v="461" actId="790"/>
          <ac:spMkLst>
            <pc:docMk/>
            <pc:sldMk cId="1315586822" sldId="442"/>
            <ac:spMk id="4" creationId="{040B809D-16F9-41E6-9530-6D7215D3B7AD}"/>
          </ac:spMkLst>
        </pc:spChg>
      </pc:sldChg>
      <pc:sldChg chg="delSp modSp add mod modAnim">
        <pc:chgData name="Quik, Cindy" userId="7f945ce8-1abf-4676-8cd8-e040af1298d8" providerId="ADAL" clId="{BEDEB540-FDA6-49B5-B18E-D547B676A077}" dt="2022-10-04T13:33:05.745" v="740"/>
        <pc:sldMkLst>
          <pc:docMk/>
          <pc:sldMk cId="3005330369" sldId="443"/>
        </pc:sldMkLst>
        <pc:spChg chg="mod">
          <ac:chgData name="Quik, Cindy" userId="7f945ce8-1abf-4676-8cd8-e040af1298d8" providerId="ADAL" clId="{BEDEB540-FDA6-49B5-B18E-D547B676A077}" dt="2022-10-04T13:30:19.776" v="563"/>
          <ac:spMkLst>
            <pc:docMk/>
            <pc:sldMk cId="3005330369" sldId="443"/>
            <ac:spMk id="2" creationId="{64519382-A6F4-433D-8A41-722F75B5123C}"/>
          </ac:spMkLst>
        </pc:spChg>
        <pc:spChg chg="mod">
          <ac:chgData name="Quik, Cindy" userId="7f945ce8-1abf-4676-8cd8-e040af1298d8" providerId="ADAL" clId="{BEDEB540-FDA6-49B5-B18E-D547B676A077}" dt="2022-10-04T13:32:03.037" v="709" actId="255"/>
          <ac:spMkLst>
            <pc:docMk/>
            <pc:sldMk cId="3005330369" sldId="443"/>
            <ac:spMk id="3" creationId="{E7E516FE-6A84-455F-9F57-593DDA602364}"/>
          </ac:spMkLst>
        </pc:spChg>
        <pc:spChg chg="mod">
          <ac:chgData name="Quik, Cindy" userId="7f945ce8-1abf-4676-8cd8-e040af1298d8" providerId="ADAL" clId="{BEDEB540-FDA6-49B5-B18E-D547B676A077}" dt="2022-10-04T13:30:19.776" v="565" actId="790"/>
          <ac:spMkLst>
            <pc:docMk/>
            <pc:sldMk cId="3005330369" sldId="443"/>
            <ac:spMk id="4" creationId="{040B809D-16F9-41E6-9530-6D7215D3B7AD}"/>
          </ac:spMkLst>
        </pc:spChg>
        <pc:grpChg chg="del">
          <ac:chgData name="Quik, Cindy" userId="7f945ce8-1abf-4676-8cd8-e040af1298d8" providerId="ADAL" clId="{BEDEB540-FDA6-49B5-B18E-D547B676A077}" dt="2022-10-04T13:32:42.111" v="729" actId="165"/>
          <ac:grpSpMkLst>
            <pc:docMk/>
            <pc:sldMk cId="3005330369" sldId="443"/>
            <ac:grpSpMk id="9" creationId="{9F77C28E-7855-4983-A19D-CB2D3F6F4D6B}"/>
          </ac:grpSpMkLst>
        </pc:grpChg>
        <pc:picChg chg="mod topLvl">
          <ac:chgData name="Quik, Cindy" userId="7f945ce8-1abf-4676-8cd8-e040af1298d8" providerId="ADAL" clId="{BEDEB540-FDA6-49B5-B18E-D547B676A077}" dt="2022-10-04T13:32:42.111" v="729" actId="165"/>
          <ac:picMkLst>
            <pc:docMk/>
            <pc:sldMk cId="3005330369" sldId="443"/>
            <ac:picMk id="5" creationId="{5BB9975B-3F06-4055-BF90-7F8D0CF8B32A}"/>
          </ac:picMkLst>
        </pc:picChg>
        <pc:picChg chg="mod topLvl">
          <ac:chgData name="Quik, Cindy" userId="7f945ce8-1abf-4676-8cd8-e040af1298d8" providerId="ADAL" clId="{BEDEB540-FDA6-49B5-B18E-D547B676A077}" dt="2022-10-04T13:32:42.111" v="729" actId="165"/>
          <ac:picMkLst>
            <pc:docMk/>
            <pc:sldMk cId="3005330369" sldId="443"/>
            <ac:picMk id="6" creationId="{446C936A-788F-44EE-83E9-D0D488ABD8C6}"/>
          </ac:picMkLst>
        </pc:picChg>
        <pc:picChg chg="mod topLvl">
          <ac:chgData name="Quik, Cindy" userId="7f945ce8-1abf-4676-8cd8-e040af1298d8" providerId="ADAL" clId="{BEDEB540-FDA6-49B5-B18E-D547B676A077}" dt="2022-10-04T13:32:42.111" v="729" actId="165"/>
          <ac:picMkLst>
            <pc:docMk/>
            <pc:sldMk cId="3005330369" sldId="443"/>
            <ac:picMk id="7" creationId="{567435A6-FA38-46B9-8449-D9597EA2163B}"/>
          </ac:picMkLst>
        </pc:picChg>
        <pc:picChg chg="mod topLvl">
          <ac:chgData name="Quik, Cindy" userId="7f945ce8-1abf-4676-8cd8-e040af1298d8" providerId="ADAL" clId="{BEDEB540-FDA6-49B5-B18E-D547B676A077}" dt="2022-10-04T13:32:42.111" v="729" actId="165"/>
          <ac:picMkLst>
            <pc:docMk/>
            <pc:sldMk cId="3005330369" sldId="443"/>
            <ac:picMk id="8" creationId="{CC969780-E5CB-475A-9D63-7D47CE25C487}"/>
          </ac:picMkLst>
        </pc:pic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3070251287" sldId="443"/>
        </pc:sldMkLst>
      </pc:sldChg>
      <pc:sldChg chg="modSp add del mod">
        <pc:chgData name="Quik, Cindy" userId="7f945ce8-1abf-4676-8cd8-e040af1298d8" providerId="ADAL" clId="{BEDEB540-FDA6-49B5-B18E-D547B676A077}" dt="2022-10-04T13:34:41.497" v="755" actId="47"/>
        <pc:sldMkLst>
          <pc:docMk/>
          <pc:sldMk cId="2681255111" sldId="444"/>
        </pc:sldMkLst>
        <pc:spChg chg="mod">
          <ac:chgData name="Quik, Cindy" userId="7f945ce8-1abf-4676-8cd8-e040af1298d8" providerId="ADAL" clId="{BEDEB540-FDA6-49B5-B18E-D547B676A077}" dt="2022-10-04T13:34:23.178" v="746"/>
          <ac:spMkLst>
            <pc:docMk/>
            <pc:sldMk cId="2681255111" sldId="444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3:34:23.178" v="747" actId="790"/>
          <ac:spMkLst>
            <pc:docMk/>
            <pc:sldMk cId="2681255111" sldId="444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3:34:23.178" v="748" actId="790"/>
          <ac:spMkLst>
            <pc:docMk/>
            <pc:sldMk cId="2681255111" sldId="444"/>
            <ac:spMk id="4" creationId="{D1BAE2AF-857E-4573-8FFD-10970C104FFD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2733908277" sldId="444"/>
        </pc:sldMkLst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1144088971" sldId="445"/>
        </pc:sldMkLst>
      </pc:sldChg>
      <pc:sldChg chg="addSp modSp add mod ord modAnim">
        <pc:chgData name="Quik, Cindy" userId="7f945ce8-1abf-4676-8cd8-e040af1298d8" providerId="ADAL" clId="{BEDEB540-FDA6-49B5-B18E-D547B676A077}" dt="2022-10-04T14:13:43.418" v="1514"/>
        <pc:sldMkLst>
          <pc:docMk/>
          <pc:sldMk cId="1511175116" sldId="445"/>
        </pc:sldMkLst>
        <pc:spChg chg="mod">
          <ac:chgData name="Quik, Cindy" userId="7f945ce8-1abf-4676-8cd8-e040af1298d8" providerId="ADAL" clId="{BEDEB540-FDA6-49B5-B18E-D547B676A077}" dt="2022-10-04T14:02:48.283" v="1236" actId="115"/>
          <ac:spMkLst>
            <pc:docMk/>
            <pc:sldMk cId="1511175116" sldId="445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3:34:25.864" v="751" actId="790"/>
          <ac:spMkLst>
            <pc:docMk/>
            <pc:sldMk cId="1511175116" sldId="445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3:34:25.864" v="752" actId="790"/>
          <ac:spMkLst>
            <pc:docMk/>
            <pc:sldMk cId="1511175116" sldId="445"/>
            <ac:spMk id="4" creationId="{D1BAE2AF-857E-4573-8FFD-10970C104FFD}"/>
          </ac:spMkLst>
        </pc:spChg>
        <pc:picChg chg="add mod">
          <ac:chgData name="Quik, Cindy" userId="7f945ce8-1abf-4676-8cd8-e040af1298d8" providerId="ADAL" clId="{BEDEB540-FDA6-49B5-B18E-D547B676A077}" dt="2022-10-04T13:44:20.394" v="902" actId="1076"/>
          <ac:picMkLst>
            <pc:docMk/>
            <pc:sldMk cId="1511175116" sldId="445"/>
            <ac:picMk id="6" creationId="{650E1FFF-BB0A-42BE-BDB9-024FEC184531}"/>
          </ac:picMkLst>
        </pc:pic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2416548377" sldId="446"/>
        </pc:sldMkLst>
      </pc:sldChg>
      <pc:sldChg chg="addSp delSp modSp add mod ord modAnim">
        <pc:chgData name="Quik, Cindy" userId="7f945ce8-1abf-4676-8cd8-e040af1298d8" providerId="ADAL" clId="{BEDEB540-FDA6-49B5-B18E-D547B676A077}" dt="2022-10-04T14:16:43.587" v="1590"/>
        <pc:sldMkLst>
          <pc:docMk/>
          <pc:sldMk cId="3593838741" sldId="446"/>
        </pc:sldMkLst>
        <pc:spChg chg="mod">
          <ac:chgData name="Quik, Cindy" userId="7f945ce8-1abf-4676-8cd8-e040af1298d8" providerId="ADAL" clId="{BEDEB540-FDA6-49B5-B18E-D547B676A077}" dt="2022-10-04T14:02:43.472" v="1232" actId="115"/>
          <ac:spMkLst>
            <pc:docMk/>
            <pc:sldMk cId="3593838741" sldId="446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3:39:12.989" v="855" actId="790"/>
          <ac:spMkLst>
            <pc:docMk/>
            <pc:sldMk cId="3593838741" sldId="446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3:39:12.989" v="856" actId="790"/>
          <ac:spMkLst>
            <pc:docMk/>
            <pc:sldMk cId="3593838741" sldId="446"/>
            <ac:spMk id="4" creationId="{D1BAE2AF-857E-4573-8FFD-10970C104FFD}"/>
          </ac:spMkLst>
        </pc:spChg>
        <pc:spChg chg="add del mod">
          <ac:chgData name="Quik, Cindy" userId="7f945ce8-1abf-4676-8cd8-e040af1298d8" providerId="ADAL" clId="{BEDEB540-FDA6-49B5-B18E-D547B676A077}" dt="2022-10-04T14:01:46.108" v="1208" actId="14100"/>
          <ac:spMkLst>
            <pc:docMk/>
            <pc:sldMk cId="3593838741" sldId="446"/>
            <ac:spMk id="6" creationId="{D2039243-F9C1-4116-8756-1DF00D8E4563}"/>
          </ac:spMkLst>
        </pc:spChg>
        <pc:spChg chg="add del mod">
          <ac:chgData name="Quik, Cindy" userId="7f945ce8-1abf-4676-8cd8-e040af1298d8" providerId="ADAL" clId="{BEDEB540-FDA6-49B5-B18E-D547B676A077}" dt="2022-10-04T14:01:51.536" v="1209" actId="478"/>
          <ac:spMkLst>
            <pc:docMk/>
            <pc:sldMk cId="3593838741" sldId="446"/>
            <ac:spMk id="7" creationId="{92DC0399-D004-4FAA-807D-5798BF142B70}"/>
          </ac:spMkLst>
        </pc:spChg>
        <pc:spChg chg="add mod">
          <ac:chgData name="Quik, Cindy" userId="7f945ce8-1abf-4676-8cd8-e040af1298d8" providerId="ADAL" clId="{BEDEB540-FDA6-49B5-B18E-D547B676A077}" dt="2022-10-04T14:02:03.564" v="1212" actId="14100"/>
          <ac:spMkLst>
            <pc:docMk/>
            <pc:sldMk cId="3593838741" sldId="446"/>
            <ac:spMk id="8" creationId="{F1E6B79D-55A3-482F-BBD6-33AABD470A55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2659075328" sldId="447"/>
        </pc:sldMkLst>
      </pc:sldChg>
      <pc:sldChg chg="addSp delSp modSp new del mod delAnim modAnim">
        <pc:chgData name="Quik, Cindy" userId="7f945ce8-1abf-4676-8cd8-e040af1298d8" providerId="ADAL" clId="{BEDEB540-FDA6-49B5-B18E-D547B676A077}" dt="2022-10-04T14:08:27.307" v="1413" actId="47"/>
        <pc:sldMkLst>
          <pc:docMk/>
          <pc:sldMk cId="2973114444" sldId="447"/>
        </pc:sldMkLst>
        <pc:spChg chg="mod">
          <ac:chgData name="Quik, Cindy" userId="7f945ce8-1abf-4676-8cd8-e040af1298d8" providerId="ADAL" clId="{BEDEB540-FDA6-49B5-B18E-D547B676A077}" dt="2022-10-04T13:43:37.312" v="892"/>
          <ac:spMkLst>
            <pc:docMk/>
            <pc:sldMk cId="2973114444" sldId="447"/>
            <ac:spMk id="2" creationId="{734AF7FF-402C-4872-8552-EE859A716AAD}"/>
          </ac:spMkLst>
        </pc:spChg>
        <pc:spChg chg="mod">
          <ac:chgData name="Quik, Cindy" userId="7f945ce8-1abf-4676-8cd8-e040af1298d8" providerId="ADAL" clId="{BEDEB540-FDA6-49B5-B18E-D547B676A077}" dt="2022-10-04T13:43:37.328" v="895" actId="20577"/>
          <ac:spMkLst>
            <pc:docMk/>
            <pc:sldMk cId="2973114444" sldId="447"/>
            <ac:spMk id="3" creationId="{474208CE-3ABD-43DD-A97F-8D745F838E59}"/>
          </ac:spMkLst>
        </pc:spChg>
        <pc:spChg chg="mod">
          <ac:chgData name="Quik, Cindy" userId="7f945ce8-1abf-4676-8cd8-e040af1298d8" providerId="ADAL" clId="{BEDEB540-FDA6-49B5-B18E-D547B676A077}" dt="2022-10-04T13:43:37.328" v="896" actId="790"/>
          <ac:spMkLst>
            <pc:docMk/>
            <pc:sldMk cId="2973114444" sldId="447"/>
            <ac:spMk id="4" creationId="{89112E05-54F1-4C08-AF82-8A0F49E15856}"/>
          </ac:spMkLst>
        </pc:spChg>
        <pc:picChg chg="add del mod">
          <ac:chgData name="Quik, Cindy" userId="7f945ce8-1abf-4676-8cd8-e040af1298d8" providerId="ADAL" clId="{BEDEB540-FDA6-49B5-B18E-D547B676A077}" dt="2022-10-04T14:08:21.474" v="1410" actId="21"/>
          <ac:picMkLst>
            <pc:docMk/>
            <pc:sldMk cId="2973114444" sldId="447"/>
            <ac:picMk id="5" creationId="{13098A42-35F4-40CF-9AF0-E60392ADF11F}"/>
          </ac:picMkLst>
        </pc:picChg>
      </pc:sldChg>
      <pc:sldChg chg="modSp add mod ord modAnim">
        <pc:chgData name="Quik, Cindy" userId="7f945ce8-1abf-4676-8cd8-e040af1298d8" providerId="ADAL" clId="{BEDEB540-FDA6-49B5-B18E-D547B676A077}" dt="2022-10-04T15:28:04.922" v="1923"/>
        <pc:sldMkLst>
          <pc:docMk/>
          <pc:sldMk cId="370517086" sldId="448"/>
        </pc:sldMkLst>
        <pc:spChg chg="mod">
          <ac:chgData name="Quik, Cindy" userId="7f945ce8-1abf-4676-8cd8-e040af1298d8" providerId="ADAL" clId="{BEDEB540-FDA6-49B5-B18E-D547B676A077}" dt="2022-10-04T15:27:04.588" v="1916" actId="20577"/>
          <ac:spMkLst>
            <pc:docMk/>
            <pc:sldMk cId="370517086" sldId="448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3:45:14.524" v="914" actId="790"/>
          <ac:spMkLst>
            <pc:docMk/>
            <pc:sldMk cId="370517086" sldId="448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3:45:14.524" v="915" actId="790"/>
          <ac:spMkLst>
            <pc:docMk/>
            <pc:sldMk cId="370517086" sldId="448"/>
            <ac:spMk id="4" creationId="{D1BAE2AF-857E-4573-8FFD-10970C104FFD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2176735792" sldId="448"/>
        </pc:sldMkLst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425805533" sldId="449"/>
        </pc:sldMkLst>
      </pc:sldChg>
      <pc:sldChg chg="addSp modSp add mod ord modAnim">
        <pc:chgData name="Quik, Cindy" userId="7f945ce8-1abf-4676-8cd8-e040af1298d8" providerId="ADAL" clId="{BEDEB540-FDA6-49B5-B18E-D547B676A077}" dt="2022-10-04T14:13:43.418" v="1514"/>
        <pc:sldMkLst>
          <pc:docMk/>
          <pc:sldMk cId="3184083721" sldId="449"/>
        </pc:sldMkLst>
        <pc:spChg chg="mod">
          <ac:chgData name="Quik, Cindy" userId="7f945ce8-1abf-4676-8cd8-e040af1298d8" providerId="ADAL" clId="{BEDEB540-FDA6-49B5-B18E-D547B676A077}" dt="2022-10-04T14:03:25.559" v="1252" actId="113"/>
          <ac:spMkLst>
            <pc:docMk/>
            <pc:sldMk cId="3184083721" sldId="449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4:01:03.842" v="1190" actId="790"/>
          <ac:spMkLst>
            <pc:docMk/>
            <pc:sldMk cId="3184083721" sldId="449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01:03.842" v="1191" actId="790"/>
          <ac:spMkLst>
            <pc:docMk/>
            <pc:sldMk cId="3184083721" sldId="449"/>
            <ac:spMk id="4" creationId="{D1BAE2AF-857E-4573-8FFD-10970C104FFD}"/>
          </ac:spMkLst>
        </pc:spChg>
        <pc:spChg chg="mod">
          <ac:chgData name="Quik, Cindy" userId="7f945ce8-1abf-4676-8cd8-e040af1298d8" providerId="ADAL" clId="{BEDEB540-FDA6-49B5-B18E-D547B676A077}" dt="2022-10-04T14:03:22.098" v="1251" actId="1076"/>
          <ac:spMkLst>
            <pc:docMk/>
            <pc:sldMk cId="3184083721" sldId="449"/>
            <ac:spMk id="6" creationId="{D2039243-F9C1-4116-8756-1DF00D8E4563}"/>
          </ac:spMkLst>
        </pc:spChg>
        <pc:spChg chg="mod">
          <ac:chgData name="Quik, Cindy" userId="7f945ce8-1abf-4676-8cd8-e040af1298d8" providerId="ADAL" clId="{BEDEB540-FDA6-49B5-B18E-D547B676A077}" dt="2022-10-04T14:03:10.005" v="1249" actId="1035"/>
          <ac:spMkLst>
            <pc:docMk/>
            <pc:sldMk cId="3184083721" sldId="449"/>
            <ac:spMk id="7" creationId="{92DC0399-D004-4FAA-807D-5798BF142B70}"/>
          </ac:spMkLst>
        </pc:spChg>
        <pc:spChg chg="add mod">
          <ac:chgData name="Quik, Cindy" userId="7f945ce8-1abf-4676-8cd8-e040af1298d8" providerId="ADAL" clId="{BEDEB540-FDA6-49B5-B18E-D547B676A077}" dt="2022-10-04T14:04:14.511" v="1294" actId="20577"/>
          <ac:spMkLst>
            <pc:docMk/>
            <pc:sldMk cId="3184083721" sldId="449"/>
            <ac:spMk id="8" creationId="{78C29BC9-CCD3-49E7-92AB-B8D2872E450C}"/>
          </ac:spMkLst>
        </pc:spChg>
      </pc:sldChg>
      <pc:sldChg chg="modSp add mod ord">
        <pc:chgData name="Quik, Cindy" userId="7f945ce8-1abf-4676-8cd8-e040af1298d8" providerId="ADAL" clId="{BEDEB540-FDA6-49B5-B18E-D547B676A077}" dt="2022-10-04T14:13:43.418" v="1514"/>
        <pc:sldMkLst>
          <pc:docMk/>
          <pc:sldMk cId="1520197434" sldId="450"/>
        </pc:sldMkLst>
        <pc:spChg chg="mod">
          <ac:chgData name="Quik, Cindy" userId="7f945ce8-1abf-4676-8cd8-e040af1298d8" providerId="ADAL" clId="{BEDEB540-FDA6-49B5-B18E-D547B676A077}" dt="2022-10-04T14:02:14.490" v="1214"/>
          <ac:spMkLst>
            <pc:docMk/>
            <pc:sldMk cId="1520197434" sldId="450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4:02:14.490" v="1215" actId="790"/>
          <ac:spMkLst>
            <pc:docMk/>
            <pc:sldMk cId="1520197434" sldId="450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02:14.490" v="1216" actId="790"/>
          <ac:spMkLst>
            <pc:docMk/>
            <pc:sldMk cId="1520197434" sldId="450"/>
            <ac:spMk id="4" creationId="{D1BAE2AF-857E-4573-8FFD-10970C104FFD}"/>
          </ac:spMkLst>
        </pc:spChg>
        <pc:spChg chg="mod">
          <ac:chgData name="Quik, Cindy" userId="7f945ce8-1abf-4676-8cd8-e040af1298d8" providerId="ADAL" clId="{BEDEB540-FDA6-49B5-B18E-D547B676A077}" dt="2022-10-04T14:02:23.206" v="1224" actId="14100"/>
          <ac:spMkLst>
            <pc:docMk/>
            <pc:sldMk cId="1520197434" sldId="450"/>
            <ac:spMk id="6" creationId="{D2039243-F9C1-4116-8756-1DF00D8E4563}"/>
          </ac:spMkLst>
        </pc:spChg>
        <pc:spChg chg="mod">
          <ac:chgData name="Quik, Cindy" userId="7f945ce8-1abf-4676-8cd8-e040af1298d8" providerId="ADAL" clId="{BEDEB540-FDA6-49B5-B18E-D547B676A077}" dt="2022-10-04T14:02:31.107" v="1226" actId="14100"/>
          <ac:spMkLst>
            <pc:docMk/>
            <pc:sldMk cId="1520197434" sldId="450"/>
            <ac:spMk id="8" creationId="{F1E6B79D-55A3-482F-BBD6-33AABD470A55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3681152531" sldId="450"/>
        </pc:sldMkLst>
      </pc:sldChg>
      <pc:sldChg chg="modSp add del mod">
        <pc:chgData name="Quik, Cindy" userId="7f945ce8-1abf-4676-8cd8-e040af1298d8" providerId="ADAL" clId="{BEDEB540-FDA6-49B5-B18E-D547B676A077}" dt="2022-10-04T14:04:55.367" v="1312" actId="47"/>
        <pc:sldMkLst>
          <pc:docMk/>
          <pc:sldMk cId="445190779" sldId="451"/>
        </pc:sldMkLst>
        <pc:spChg chg="mod">
          <ac:chgData name="Quik, Cindy" userId="7f945ce8-1abf-4676-8cd8-e040af1298d8" providerId="ADAL" clId="{BEDEB540-FDA6-49B5-B18E-D547B676A077}" dt="2022-10-04T14:04:37.039" v="1297"/>
          <ac:spMkLst>
            <pc:docMk/>
            <pc:sldMk cId="445190779" sldId="451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4:04:37.039" v="1298" actId="790"/>
          <ac:spMkLst>
            <pc:docMk/>
            <pc:sldMk cId="445190779" sldId="451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04:37.039" v="1299" actId="790"/>
          <ac:spMkLst>
            <pc:docMk/>
            <pc:sldMk cId="445190779" sldId="451"/>
            <ac:spMk id="4" creationId="{D1BAE2AF-857E-4573-8FFD-10970C104FFD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3845315685" sldId="451"/>
        </pc:sldMkLst>
      </pc:sldChg>
      <pc:sldChg chg="modSp add del mod">
        <pc:chgData name="Quik, Cindy" userId="7f945ce8-1abf-4676-8cd8-e040af1298d8" providerId="ADAL" clId="{BEDEB540-FDA6-49B5-B18E-D547B676A077}" dt="2022-10-04T14:08:45.601" v="1415" actId="47"/>
        <pc:sldMkLst>
          <pc:docMk/>
          <pc:sldMk cId="2574253515" sldId="452"/>
        </pc:sldMkLst>
        <pc:spChg chg="mod">
          <ac:chgData name="Quik, Cindy" userId="7f945ce8-1abf-4676-8cd8-e040af1298d8" providerId="ADAL" clId="{BEDEB540-FDA6-49B5-B18E-D547B676A077}" dt="2022-10-04T14:04:37.039" v="1300"/>
          <ac:spMkLst>
            <pc:docMk/>
            <pc:sldMk cId="2574253515" sldId="452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4:04:37.039" v="1301" actId="790"/>
          <ac:spMkLst>
            <pc:docMk/>
            <pc:sldMk cId="2574253515" sldId="452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04:37.054" v="1302" actId="790"/>
          <ac:spMkLst>
            <pc:docMk/>
            <pc:sldMk cId="2574253515" sldId="452"/>
            <ac:spMk id="4" creationId="{D1BAE2AF-857E-4573-8FFD-10970C104FFD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3473554649" sldId="452"/>
        </pc:sldMkLst>
      </pc:sldChg>
      <pc:sldChg chg="modSp add del mod">
        <pc:chgData name="Quik, Cindy" userId="7f945ce8-1abf-4676-8cd8-e040af1298d8" providerId="ADAL" clId="{BEDEB540-FDA6-49B5-B18E-D547B676A077}" dt="2022-10-04T14:08:43.912" v="1414" actId="47"/>
        <pc:sldMkLst>
          <pc:docMk/>
          <pc:sldMk cId="2064701795" sldId="453"/>
        </pc:sldMkLst>
        <pc:spChg chg="mod">
          <ac:chgData name="Quik, Cindy" userId="7f945ce8-1abf-4676-8cd8-e040af1298d8" providerId="ADAL" clId="{BEDEB540-FDA6-49B5-B18E-D547B676A077}" dt="2022-10-04T14:04:37.054" v="1303"/>
          <ac:spMkLst>
            <pc:docMk/>
            <pc:sldMk cId="2064701795" sldId="453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4:04:37.054" v="1304" actId="790"/>
          <ac:spMkLst>
            <pc:docMk/>
            <pc:sldMk cId="2064701795" sldId="453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04:37.054" v="1305" actId="790"/>
          <ac:spMkLst>
            <pc:docMk/>
            <pc:sldMk cId="2064701795" sldId="453"/>
            <ac:spMk id="4" creationId="{D1BAE2AF-857E-4573-8FFD-10970C104FFD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3355770065" sldId="453"/>
        </pc:sldMkLst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2663793685" sldId="454"/>
        </pc:sldMkLst>
      </pc:sldChg>
      <pc:sldChg chg="addSp delSp modSp add mod modAnim">
        <pc:chgData name="Quik, Cindy" userId="7f945ce8-1abf-4676-8cd8-e040af1298d8" providerId="ADAL" clId="{BEDEB540-FDA6-49B5-B18E-D547B676A077}" dt="2022-10-04T15:28:39.798" v="1930"/>
        <pc:sldMkLst>
          <pc:docMk/>
          <pc:sldMk cId="2873378594" sldId="454"/>
        </pc:sldMkLst>
        <pc:spChg chg="mod">
          <ac:chgData name="Quik, Cindy" userId="7f945ce8-1abf-4676-8cd8-e040af1298d8" providerId="ADAL" clId="{BEDEB540-FDA6-49B5-B18E-D547B676A077}" dt="2022-10-04T14:04:51.022" v="1309" actId="790"/>
          <ac:spMkLst>
            <pc:docMk/>
            <pc:sldMk cId="2873378594" sldId="454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04:51.022" v="1310" actId="790"/>
          <ac:spMkLst>
            <pc:docMk/>
            <pc:sldMk cId="2873378594" sldId="454"/>
            <ac:spMk id="4" creationId="{D1BAE2AF-857E-4573-8FFD-10970C104FFD}"/>
          </ac:spMkLst>
        </pc:spChg>
        <pc:spChg chg="del mod">
          <ac:chgData name="Quik, Cindy" userId="7f945ce8-1abf-4676-8cd8-e040af1298d8" providerId="ADAL" clId="{BEDEB540-FDA6-49B5-B18E-D547B676A077}" dt="2022-10-04T14:05:07.326" v="1313" actId="478"/>
          <ac:spMkLst>
            <pc:docMk/>
            <pc:sldMk cId="2873378594" sldId="454"/>
            <ac:spMk id="6" creationId="{A30EB1B0-33CE-4B80-8E3B-94256F7842E5}"/>
          </ac:spMkLst>
        </pc:spChg>
        <pc:spChg chg="add mod">
          <ac:chgData name="Quik, Cindy" userId="7f945ce8-1abf-4676-8cd8-e040af1298d8" providerId="ADAL" clId="{BEDEB540-FDA6-49B5-B18E-D547B676A077}" dt="2022-10-04T14:16:06.165" v="1580" actId="20577"/>
          <ac:spMkLst>
            <pc:docMk/>
            <pc:sldMk cId="2873378594" sldId="454"/>
            <ac:spMk id="7" creationId="{1E854337-593F-4316-B47E-25A5D1FD3ABE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878981426" sldId="455"/>
        </pc:sldMkLst>
      </pc:sldChg>
      <pc:sldChg chg="addSp delSp modSp add mod modAnim">
        <pc:chgData name="Quik, Cindy" userId="7f945ce8-1abf-4676-8cd8-e040af1298d8" providerId="ADAL" clId="{BEDEB540-FDA6-49B5-B18E-D547B676A077}" dt="2022-10-04T14:08:25.470" v="1412" actId="1076"/>
        <pc:sldMkLst>
          <pc:docMk/>
          <pc:sldMk cId="3750210180" sldId="455"/>
        </pc:sldMkLst>
        <pc:spChg chg="add del mod">
          <ac:chgData name="Quik, Cindy" userId="7f945ce8-1abf-4676-8cd8-e040af1298d8" providerId="ADAL" clId="{BEDEB540-FDA6-49B5-B18E-D547B676A077}" dt="2022-10-04T14:05:37.924" v="1321" actId="478"/>
          <ac:spMkLst>
            <pc:docMk/>
            <pc:sldMk cId="3750210180" sldId="455"/>
            <ac:spMk id="2" creationId="{1A0C4D8E-604F-47B3-BBBE-ABAC4BB5D62C}"/>
          </ac:spMkLst>
        </pc:spChg>
        <pc:spChg chg="mod">
          <ac:chgData name="Quik, Cindy" userId="7f945ce8-1abf-4676-8cd8-e040af1298d8" providerId="ADAL" clId="{BEDEB540-FDA6-49B5-B18E-D547B676A077}" dt="2022-10-04T14:05:21.763" v="1316" actId="790"/>
          <ac:spMkLst>
            <pc:docMk/>
            <pc:sldMk cId="3750210180" sldId="455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05:21.778" v="1317" actId="790"/>
          <ac:spMkLst>
            <pc:docMk/>
            <pc:sldMk cId="3750210180" sldId="455"/>
            <ac:spMk id="4" creationId="{D1BAE2AF-857E-4573-8FFD-10970C104FFD}"/>
          </ac:spMkLst>
        </pc:spChg>
        <pc:spChg chg="del mod">
          <ac:chgData name="Quik, Cindy" userId="7f945ce8-1abf-4676-8cd8-e040af1298d8" providerId="ADAL" clId="{BEDEB540-FDA6-49B5-B18E-D547B676A077}" dt="2022-10-04T14:05:35.660" v="1319" actId="478"/>
          <ac:spMkLst>
            <pc:docMk/>
            <pc:sldMk cId="3750210180" sldId="455"/>
            <ac:spMk id="7" creationId="{1E854337-593F-4316-B47E-25A5D1FD3ABE}"/>
          </ac:spMkLst>
        </pc:spChg>
        <pc:spChg chg="add mod">
          <ac:chgData name="Quik, Cindy" userId="7f945ce8-1abf-4676-8cd8-e040af1298d8" providerId="ADAL" clId="{BEDEB540-FDA6-49B5-B18E-D547B676A077}" dt="2022-10-04T14:08:09.591" v="1409" actId="20577"/>
          <ac:spMkLst>
            <pc:docMk/>
            <pc:sldMk cId="3750210180" sldId="455"/>
            <ac:spMk id="8" creationId="{14CE899C-DC7A-4B03-8470-B08F2C23767C}"/>
          </ac:spMkLst>
        </pc:spChg>
        <pc:picChg chg="add mod">
          <ac:chgData name="Quik, Cindy" userId="7f945ce8-1abf-4676-8cd8-e040af1298d8" providerId="ADAL" clId="{BEDEB540-FDA6-49B5-B18E-D547B676A077}" dt="2022-10-04T14:08:25.470" v="1412" actId="1076"/>
          <ac:picMkLst>
            <pc:docMk/>
            <pc:sldMk cId="3750210180" sldId="455"/>
            <ac:picMk id="9" creationId="{9ACB7248-C2D9-41B8-95E4-FD9C1B47641B}"/>
          </ac:picMkLst>
        </pc:picChg>
      </pc:sldChg>
      <pc:sldChg chg="addSp delSp modSp add mod ord delAnim">
        <pc:chgData name="Quik, Cindy" userId="7f945ce8-1abf-4676-8cd8-e040af1298d8" providerId="ADAL" clId="{BEDEB540-FDA6-49B5-B18E-D547B676A077}" dt="2022-10-04T14:13:43.418" v="1514"/>
        <pc:sldMkLst>
          <pc:docMk/>
          <pc:sldMk cId="339552212" sldId="456"/>
        </pc:sldMkLst>
        <pc:spChg chg="del mod">
          <ac:chgData name="Quik, Cindy" userId="7f945ce8-1abf-4676-8cd8-e040af1298d8" providerId="ADAL" clId="{BEDEB540-FDA6-49B5-B18E-D547B676A077}" dt="2022-10-04T14:10:49.189" v="1442" actId="478"/>
          <ac:spMkLst>
            <pc:docMk/>
            <pc:sldMk cId="339552212" sldId="456"/>
            <ac:spMk id="2" creationId="{FECF11D6-796A-4DCB-AA85-3C869FF2C70D}"/>
          </ac:spMkLst>
        </pc:spChg>
        <pc:spChg chg="mod">
          <ac:chgData name="Quik, Cindy" userId="7f945ce8-1abf-4676-8cd8-e040af1298d8" providerId="ADAL" clId="{BEDEB540-FDA6-49B5-B18E-D547B676A077}" dt="2022-10-04T14:10:34.781" v="1430" actId="790"/>
          <ac:spMkLst>
            <pc:docMk/>
            <pc:sldMk cId="339552212" sldId="456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10:34.781" v="1431" actId="790"/>
          <ac:spMkLst>
            <pc:docMk/>
            <pc:sldMk cId="339552212" sldId="456"/>
            <ac:spMk id="4" creationId="{D1BAE2AF-857E-4573-8FFD-10970C104FFD}"/>
          </ac:spMkLst>
        </pc:spChg>
        <pc:spChg chg="del mod">
          <ac:chgData name="Quik, Cindy" userId="7f945ce8-1abf-4676-8cd8-e040af1298d8" providerId="ADAL" clId="{BEDEB540-FDA6-49B5-B18E-D547B676A077}" dt="2022-10-04T14:10:45.355" v="1441" actId="478"/>
          <ac:spMkLst>
            <pc:docMk/>
            <pc:sldMk cId="339552212" sldId="456"/>
            <ac:spMk id="6" creationId="{D2039243-F9C1-4116-8756-1DF00D8E4563}"/>
          </ac:spMkLst>
        </pc:spChg>
        <pc:spChg chg="del mod">
          <ac:chgData name="Quik, Cindy" userId="7f945ce8-1abf-4676-8cd8-e040af1298d8" providerId="ADAL" clId="{BEDEB540-FDA6-49B5-B18E-D547B676A077}" dt="2022-10-04T14:10:44.732" v="1440" actId="478"/>
          <ac:spMkLst>
            <pc:docMk/>
            <pc:sldMk cId="339552212" sldId="456"/>
            <ac:spMk id="7" creationId="{92DC0399-D004-4FAA-807D-5798BF142B70}"/>
          </ac:spMkLst>
        </pc:spChg>
        <pc:spChg chg="del mod">
          <ac:chgData name="Quik, Cindy" userId="7f945ce8-1abf-4676-8cd8-e040af1298d8" providerId="ADAL" clId="{BEDEB540-FDA6-49B5-B18E-D547B676A077}" dt="2022-10-04T14:10:37.574" v="1439" actId="478"/>
          <ac:spMkLst>
            <pc:docMk/>
            <pc:sldMk cId="339552212" sldId="456"/>
            <ac:spMk id="8" creationId="{78C29BC9-CCD3-49E7-92AB-B8D2872E450C}"/>
          </ac:spMkLst>
        </pc:spChg>
        <pc:spChg chg="add del mod">
          <ac:chgData name="Quik, Cindy" userId="7f945ce8-1abf-4676-8cd8-e040af1298d8" providerId="ADAL" clId="{BEDEB540-FDA6-49B5-B18E-D547B676A077}" dt="2022-10-04T14:12:20.369" v="1489" actId="14100"/>
          <ac:spMkLst>
            <pc:docMk/>
            <pc:sldMk cId="339552212" sldId="456"/>
            <ac:spMk id="9" creationId="{DDF87F92-EF07-49A9-A2B5-8462553E9723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1561092218" sldId="456"/>
        </pc:sldMkLst>
      </pc:sldChg>
      <pc:sldChg chg="addSp delSp modSp add mod">
        <pc:chgData name="Quik, Cindy" userId="7f945ce8-1abf-4676-8cd8-e040af1298d8" providerId="ADAL" clId="{BEDEB540-FDA6-49B5-B18E-D547B676A077}" dt="2022-10-04T14:19:08.876" v="1618"/>
        <pc:sldMkLst>
          <pc:docMk/>
          <pc:sldMk cId="1188814730" sldId="457"/>
        </pc:sldMkLst>
        <pc:spChg chg="add del mod">
          <ac:chgData name="Quik, Cindy" userId="7f945ce8-1abf-4676-8cd8-e040af1298d8" providerId="ADAL" clId="{BEDEB540-FDA6-49B5-B18E-D547B676A077}" dt="2022-10-04T14:16:16.213" v="1582" actId="478"/>
          <ac:spMkLst>
            <pc:docMk/>
            <pc:sldMk cId="1188814730" sldId="457"/>
            <ac:spMk id="2" creationId="{4488B2D2-C7E2-439A-867A-916993C989A9}"/>
          </ac:spMkLst>
        </pc:spChg>
        <pc:spChg chg="mod">
          <ac:chgData name="Quik, Cindy" userId="7f945ce8-1abf-4676-8cd8-e040af1298d8" providerId="ADAL" clId="{BEDEB540-FDA6-49B5-B18E-D547B676A077}" dt="2022-10-04T14:12:29.994" v="1491" actId="790"/>
          <ac:spMkLst>
            <pc:docMk/>
            <pc:sldMk cId="1188814730" sldId="457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12:29.994" v="1492" actId="790"/>
          <ac:spMkLst>
            <pc:docMk/>
            <pc:sldMk cId="1188814730" sldId="457"/>
            <ac:spMk id="4" creationId="{D1BAE2AF-857E-4573-8FFD-10970C104FFD}"/>
          </ac:spMkLst>
        </pc:spChg>
        <pc:spChg chg="del mod">
          <ac:chgData name="Quik, Cindy" userId="7f945ce8-1abf-4676-8cd8-e040af1298d8" providerId="ADAL" clId="{BEDEB540-FDA6-49B5-B18E-D547B676A077}" dt="2022-10-04T14:16:13.568" v="1581" actId="478"/>
          <ac:spMkLst>
            <pc:docMk/>
            <pc:sldMk cId="1188814730" sldId="457"/>
            <ac:spMk id="7" creationId="{1E854337-593F-4316-B47E-25A5D1FD3ABE}"/>
          </ac:spMkLst>
        </pc:spChg>
        <pc:spChg chg="add mod">
          <ac:chgData name="Quik, Cindy" userId="7f945ce8-1abf-4676-8cd8-e040af1298d8" providerId="ADAL" clId="{BEDEB540-FDA6-49B5-B18E-D547B676A077}" dt="2022-10-04T14:19:08.876" v="1618"/>
          <ac:spMkLst>
            <pc:docMk/>
            <pc:sldMk cId="1188814730" sldId="457"/>
            <ac:spMk id="8" creationId="{ACC81FEF-A1A1-4106-8743-05075E394226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4214163247" sldId="457"/>
        </pc:sldMkLst>
      </pc:sldChg>
      <pc:sldChg chg="addSp delSp modSp add mod modAnim">
        <pc:chgData name="Quik, Cindy" userId="7f945ce8-1abf-4676-8cd8-e040af1298d8" providerId="ADAL" clId="{BEDEB540-FDA6-49B5-B18E-D547B676A077}" dt="2022-10-05T09:57:59.225" v="1969"/>
        <pc:sldMkLst>
          <pc:docMk/>
          <pc:sldMk cId="389062901" sldId="458"/>
        </pc:sldMkLst>
        <pc:spChg chg="add del mod">
          <ac:chgData name="Quik, Cindy" userId="7f945ce8-1abf-4676-8cd8-e040af1298d8" providerId="ADAL" clId="{BEDEB540-FDA6-49B5-B18E-D547B676A077}" dt="2022-10-04T14:16:58.980" v="1591" actId="478"/>
          <ac:spMkLst>
            <pc:docMk/>
            <pc:sldMk cId="389062901" sldId="458"/>
            <ac:spMk id="2" creationId="{C9B88062-85E2-414E-8DF8-5674AAD071FE}"/>
          </ac:spMkLst>
        </pc:spChg>
        <pc:spChg chg="mod">
          <ac:chgData name="Quik, Cindy" userId="7f945ce8-1abf-4676-8cd8-e040af1298d8" providerId="ADAL" clId="{BEDEB540-FDA6-49B5-B18E-D547B676A077}" dt="2022-10-04T14:16:30.592" v="1586" actId="790"/>
          <ac:spMkLst>
            <pc:docMk/>
            <pc:sldMk cId="389062901" sldId="458"/>
            <ac:spMk id="3" creationId="{C7CD279D-07AB-4276-847B-F3FCDFC0FB7C}"/>
          </ac:spMkLst>
        </pc:spChg>
        <pc:spChg chg="mod">
          <ac:chgData name="Quik, Cindy" userId="7f945ce8-1abf-4676-8cd8-e040af1298d8" providerId="ADAL" clId="{BEDEB540-FDA6-49B5-B18E-D547B676A077}" dt="2022-10-04T14:16:30.592" v="1587" actId="790"/>
          <ac:spMkLst>
            <pc:docMk/>
            <pc:sldMk cId="389062901" sldId="458"/>
            <ac:spMk id="4" creationId="{D1BAE2AF-857E-4573-8FFD-10970C104FFD}"/>
          </ac:spMkLst>
        </pc:spChg>
        <pc:spChg chg="add mod">
          <ac:chgData name="Quik, Cindy" userId="7f945ce8-1abf-4676-8cd8-e040af1298d8" providerId="ADAL" clId="{BEDEB540-FDA6-49B5-B18E-D547B676A077}" dt="2022-10-05T09:57:38.312" v="1963" actId="1076"/>
          <ac:spMkLst>
            <pc:docMk/>
            <pc:sldMk cId="389062901" sldId="458"/>
            <ac:spMk id="6" creationId="{792D4A92-8FC2-459D-8B42-E26AADF48C62}"/>
          </ac:spMkLst>
        </pc:spChg>
        <pc:spChg chg="del mod">
          <ac:chgData name="Quik, Cindy" userId="7f945ce8-1abf-4676-8cd8-e040af1298d8" providerId="ADAL" clId="{BEDEB540-FDA6-49B5-B18E-D547B676A077}" dt="2022-10-04T14:16:32.799" v="1589" actId="478"/>
          <ac:spMkLst>
            <pc:docMk/>
            <pc:sldMk cId="389062901" sldId="458"/>
            <ac:spMk id="7" creationId="{1E854337-593F-4316-B47E-25A5D1FD3ABE}"/>
          </ac:spMkLst>
        </pc:spChg>
        <pc:spChg chg="add mod">
          <ac:chgData name="Quik, Cindy" userId="7f945ce8-1abf-4676-8cd8-e040af1298d8" providerId="ADAL" clId="{BEDEB540-FDA6-49B5-B18E-D547B676A077}" dt="2022-10-05T09:57:45.097" v="1968" actId="1037"/>
          <ac:spMkLst>
            <pc:docMk/>
            <pc:sldMk cId="389062901" sldId="458"/>
            <ac:spMk id="7" creationId="{A2F7EC65-3E8F-478A-BD36-74B52F05535B}"/>
          </ac:spMkLst>
        </pc:spChg>
        <pc:spChg chg="add mod">
          <ac:chgData name="Quik, Cindy" userId="7f945ce8-1abf-4676-8cd8-e040af1298d8" providerId="ADAL" clId="{BEDEB540-FDA6-49B5-B18E-D547B676A077}" dt="2022-10-04T14:18:29.425" v="1617" actId="20577"/>
          <ac:spMkLst>
            <pc:docMk/>
            <pc:sldMk cId="389062901" sldId="458"/>
            <ac:spMk id="8" creationId="{624E970F-965A-4A96-AF9C-7BAFA563B2BF}"/>
          </ac:spMkLst>
        </pc:spChg>
      </pc:sldChg>
      <pc:sldChg chg="modSp new del mod">
        <pc:chgData name="Quik, Cindy" userId="7f945ce8-1abf-4676-8cd8-e040af1298d8" providerId="ADAL" clId="{BEDEB540-FDA6-49B5-B18E-D547B676A077}" dt="2022-10-04T14:13:35.926" v="1512" actId="47"/>
        <pc:sldMkLst>
          <pc:docMk/>
          <pc:sldMk cId="801464429" sldId="458"/>
        </pc:sldMkLst>
        <pc:spChg chg="mod">
          <ac:chgData name="Quik, Cindy" userId="7f945ce8-1abf-4676-8cd8-e040af1298d8" providerId="ADAL" clId="{BEDEB540-FDA6-49B5-B18E-D547B676A077}" dt="2022-10-04T14:13:34.021" v="1505" actId="20577"/>
          <ac:spMkLst>
            <pc:docMk/>
            <pc:sldMk cId="801464429" sldId="458"/>
            <ac:spMk id="2" creationId="{97C8F486-2AD8-47F5-B2B5-71948C2E6FB1}"/>
          </ac:spMkLst>
        </pc:spChg>
        <pc:spChg chg="mod">
          <ac:chgData name="Quik, Cindy" userId="7f945ce8-1abf-4676-8cd8-e040af1298d8" providerId="ADAL" clId="{BEDEB540-FDA6-49B5-B18E-D547B676A077}" dt="2022-10-04T14:13:34.052" v="1508"/>
          <ac:spMkLst>
            <pc:docMk/>
            <pc:sldMk cId="801464429" sldId="458"/>
            <ac:spMk id="7" creationId="{84B11C9E-519B-4934-9E86-5BAAC87E596A}"/>
          </ac:spMkLst>
        </pc:spChg>
        <pc:spChg chg="mod">
          <ac:chgData name="Quik, Cindy" userId="7f945ce8-1abf-4676-8cd8-e040af1298d8" providerId="ADAL" clId="{BEDEB540-FDA6-49B5-B18E-D547B676A077}" dt="2022-10-04T14:13:34.052" v="1511"/>
          <ac:spMkLst>
            <pc:docMk/>
            <pc:sldMk cId="801464429" sldId="458"/>
            <ac:spMk id="8" creationId="{E8BFB7CC-D589-47FB-9D3D-20210C107C1F}"/>
          </ac:spMkLst>
        </pc:spChg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4062227593" sldId="459"/>
        </pc:sldMkLst>
      </pc:sldChg>
      <pc:sldChg chg="del">
        <pc:chgData name="Quik, Cindy" userId="7f945ce8-1abf-4676-8cd8-e040af1298d8" providerId="ADAL" clId="{BEDEB540-FDA6-49B5-B18E-D547B676A077}" dt="2022-09-28T14:51:54.318" v="5" actId="47"/>
        <pc:sldMkLst>
          <pc:docMk/>
          <pc:sldMk cId="322078685" sldId="460"/>
        </pc:sldMkLst>
      </pc:sldChg>
      <pc:sldMasterChg chg="addSp modSp mod">
        <pc:chgData name="Quik, Cindy" userId="7f945ce8-1abf-4676-8cd8-e040af1298d8" providerId="ADAL" clId="{BEDEB540-FDA6-49B5-B18E-D547B676A077}" dt="2022-10-26T12:01:28.623" v="1973" actId="1076"/>
        <pc:sldMasterMkLst>
          <pc:docMk/>
          <pc:sldMasterMk cId="0" sldId="2147483648"/>
        </pc:sldMasterMkLst>
        <pc:spChg chg="add mod">
          <ac:chgData name="Quik, Cindy" userId="7f945ce8-1abf-4676-8cd8-e040af1298d8" providerId="ADAL" clId="{BEDEB540-FDA6-49B5-B18E-D547B676A077}" dt="2022-10-26T12:01:28.623" v="1973" actId="1076"/>
          <ac:spMkLst>
            <pc:docMk/>
            <pc:sldMasterMk cId="0" sldId="2147483648"/>
            <ac:spMk id="6" creationId="{A3E87778-D9FD-4D4F-A35B-6AA2CD7AD93F}"/>
          </ac:spMkLst>
        </pc:spChg>
      </pc:sldMasterChg>
    </pc:docChg>
  </pc:docChgLst>
  <pc:docChgLst>
    <pc:chgData name="Quik, Cindy" userId="S::cindy.quik@wur.nl::7f945ce8-1abf-4676-8cd8-e040af1298d8" providerId="AD" clId="Web-{59CDA31C-4C8B-4E3E-A4AC-08B53E1A5E08}"/>
    <pc:docChg chg="modSld">
      <pc:chgData name="Quik, Cindy" userId="S::cindy.quik@wur.nl::7f945ce8-1abf-4676-8cd8-e040af1298d8" providerId="AD" clId="Web-{59CDA31C-4C8B-4E3E-A4AC-08B53E1A5E08}" dt="2022-09-14T14:08:06.153" v="1" actId="20577"/>
      <pc:docMkLst>
        <pc:docMk/>
      </pc:docMkLst>
      <pc:sldChg chg="modSp">
        <pc:chgData name="Quik, Cindy" userId="S::cindy.quik@wur.nl::7f945ce8-1abf-4676-8cd8-e040af1298d8" providerId="AD" clId="Web-{59CDA31C-4C8B-4E3E-A4AC-08B53E1A5E08}" dt="2022-09-14T14:08:06.153" v="1" actId="20577"/>
        <pc:sldMkLst>
          <pc:docMk/>
          <pc:sldMk cId="1983885521" sldId="256"/>
        </pc:sldMkLst>
        <pc:spChg chg="mod">
          <ac:chgData name="Quik, Cindy" userId="S::cindy.quik@wur.nl::7f945ce8-1abf-4676-8cd8-e040af1298d8" providerId="AD" clId="Web-{59CDA31C-4C8B-4E3E-A4AC-08B53E1A5E08}" dt="2022-09-14T14:08:03.528" v="0" actId="20577"/>
          <ac:spMkLst>
            <pc:docMk/>
            <pc:sldMk cId="1983885521" sldId="256"/>
            <ac:spMk id="2" creationId="{00000000-0000-0000-0000-000000000000}"/>
          </ac:spMkLst>
        </pc:spChg>
        <pc:spChg chg="mod">
          <ac:chgData name="Quik, Cindy" userId="S::cindy.quik@wur.nl::7f945ce8-1abf-4676-8cd8-e040af1298d8" providerId="AD" clId="Web-{59CDA31C-4C8B-4E3E-A4AC-08B53E1A5E08}" dt="2022-09-14T14:08:06.153" v="1" actId="20577"/>
          <ac:spMkLst>
            <pc:docMk/>
            <pc:sldMk cId="1983885521" sldId="256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FC83C-B988-4A9E-9713-F559C31F4362}" type="datetimeFigureOut">
              <a:rPr lang="nl-NL" smtClean="0"/>
              <a:t>26-10-2022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45D2F-C69D-4D90-B22B-9B2DC58DBD5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12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14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9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833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rectang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607588" y="170100"/>
            <a:ext cx="4284000" cy="4284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07234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4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3478944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8"/>
          </p:nvPr>
        </p:nvSpPr>
        <p:spPr>
          <a:xfrm>
            <a:off x="6337175" y="1473201"/>
            <a:ext cx="2556000" cy="1980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14" name="Titel 1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15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3507017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7" name="Tijdelijke aanduiding voor tekst 21"/>
          <p:cNvSpPr>
            <a:spLocks noGrp="1"/>
          </p:cNvSpPr>
          <p:nvPr>
            <p:ph type="body" sz="quarter" idx="26"/>
          </p:nvPr>
        </p:nvSpPr>
        <p:spPr>
          <a:xfrm>
            <a:off x="6215589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8" name="Tijdelijke aanduiding voor tekst 21"/>
          <p:cNvSpPr>
            <a:spLocks noGrp="1"/>
          </p:cNvSpPr>
          <p:nvPr>
            <p:ph type="body" sz="quarter" idx="27"/>
          </p:nvPr>
        </p:nvSpPr>
        <p:spPr>
          <a:xfrm>
            <a:off x="3364454" y="3507854"/>
            <a:ext cx="2673132" cy="955446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031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 with 2 squar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20713" y="1473201"/>
            <a:ext cx="4059604" cy="2987862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6161" y="1474463"/>
            <a:ext cx="4060800" cy="298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627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8745" y="1107712"/>
            <a:ext cx="8274430" cy="33480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78015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rectangula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615950" y="166688"/>
            <a:ext cx="4032000" cy="42903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7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59588" y="166688"/>
            <a:ext cx="4032000" cy="4289669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04470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beeld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 noChangeAspect="1"/>
          </p:cNvSpPr>
          <p:nvPr>
            <p:ph type="pic" sz="quarter" idx="16"/>
          </p:nvPr>
        </p:nvSpPr>
        <p:spPr bwMode="gray">
          <a:xfrm>
            <a:off x="1" y="0"/>
            <a:ext cx="9143999" cy="5143500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 bwMode="white">
          <a:xfrm>
            <a:off x="561600" y="172641"/>
            <a:ext cx="8330400" cy="576832"/>
          </a:xfrm>
          <a:noFill/>
          <a:ln w="0">
            <a:gradFill>
              <a:gsLst>
                <a:gs pos="0">
                  <a:schemeClr val="bg1"/>
                </a:gs>
                <a:gs pos="1000">
                  <a:schemeClr val="bg1">
                    <a:alpha val="0"/>
                  </a:schemeClr>
                </a:gs>
                <a:gs pos="9900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926628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582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98238" y="1365481"/>
            <a:ext cx="8394937" cy="3092400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377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abel 4"/>
          <p:cNvSpPr>
            <a:spLocks noGrp="1"/>
          </p:cNvSpPr>
          <p:nvPr>
            <p:ph type="tbl" sz="quarter" idx="10"/>
          </p:nvPr>
        </p:nvSpPr>
        <p:spPr>
          <a:xfrm>
            <a:off x="620713" y="1473200"/>
            <a:ext cx="8272462" cy="298926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337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circ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6" name="Tijdelijke aanduiding voor afbeelding 24"/>
          <p:cNvSpPr>
            <a:spLocks noGrp="1"/>
          </p:cNvSpPr>
          <p:nvPr>
            <p:ph type="pic" sz="quarter" idx="19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9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0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1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2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45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3"/>
            <a:r>
              <a:rPr lang="en-GB" err="1"/>
              <a:t>Vierde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r>
              <a:rPr lang="en-GB" err="1"/>
              <a:t>Vijfde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010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561600" y="169210"/>
            <a:ext cx="3816000" cy="987200"/>
          </a:xfrm>
        </p:spPr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10" name="Tijdelijke aanduiding voor afbeelding 24"/>
          <p:cNvSpPr>
            <a:spLocks noGrp="1" noChangeAspect="1"/>
          </p:cNvSpPr>
          <p:nvPr>
            <p:ph type="pic" sz="quarter" idx="16"/>
          </p:nvPr>
        </p:nvSpPr>
        <p:spPr>
          <a:xfrm>
            <a:off x="4598375" y="168357"/>
            <a:ext cx="4294800" cy="4294105"/>
          </a:xfrm>
          <a:prstGeom prst="ellipse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1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504000" y="1368000"/>
            <a:ext cx="3874036" cy="3091979"/>
          </a:xfrm>
        </p:spPr>
        <p:txBody>
          <a:bodyPr lIns="90000"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26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4" name="Tijdelijke aanduiding voor tekst 6"/>
          <p:cNvSpPr>
            <a:spLocks noGrp="1"/>
          </p:cNvSpPr>
          <p:nvPr>
            <p:ph type="body" sz="quarter" idx="11"/>
          </p:nvPr>
        </p:nvSpPr>
        <p:spPr>
          <a:xfrm>
            <a:off x="47858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49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  <p:sp>
        <p:nvSpPr>
          <p:cNvPr id="8" name="Tijdelijke aanduiding voor afbeelding 24"/>
          <p:cNvSpPr>
            <a:spLocks noGrp="1" noChangeAspect="1"/>
          </p:cNvSpPr>
          <p:nvPr>
            <p:ph type="pic" sz="quarter" idx="17"/>
          </p:nvPr>
        </p:nvSpPr>
        <p:spPr>
          <a:xfrm>
            <a:off x="4828401" y="1474788"/>
            <a:ext cx="4051491" cy="298608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afbeelding</a:t>
            </a:r>
            <a:r>
              <a:rPr lang="en-GB" noProof="0"/>
              <a:t> wilt </a:t>
            </a:r>
            <a:r>
              <a:rPr lang="en-GB" noProof="0" err="1"/>
              <a:t>toevoegen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95017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grafiek 5"/>
          <p:cNvSpPr>
            <a:spLocks noGrp="1"/>
          </p:cNvSpPr>
          <p:nvPr>
            <p:ph type="chart" sz="quarter" idx="17"/>
          </p:nvPr>
        </p:nvSpPr>
        <p:spPr>
          <a:xfrm>
            <a:off x="4791075" y="1364830"/>
            <a:ext cx="4102100" cy="3097633"/>
          </a:xfrm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8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40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5" name="Tijdelijke aanduiding voor tabel 4"/>
          <p:cNvSpPr>
            <a:spLocks noGrp="1"/>
          </p:cNvSpPr>
          <p:nvPr>
            <p:ph type="tbl" sz="quarter" idx="11"/>
          </p:nvPr>
        </p:nvSpPr>
        <p:spPr>
          <a:xfrm>
            <a:off x="4791075" y="1473200"/>
            <a:ext cx="4102100" cy="298926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93200" y="1368000"/>
            <a:ext cx="4104000" cy="30924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39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5" name="Tijdelijke aanduiding voor SmartArt 7"/>
          <p:cNvSpPr>
            <a:spLocks noGrp="1"/>
          </p:cNvSpPr>
          <p:nvPr>
            <p:ph type="dgm" sz="quarter" idx="10"/>
          </p:nvPr>
        </p:nvSpPr>
        <p:spPr>
          <a:xfrm>
            <a:off x="493200" y="1368000"/>
            <a:ext cx="8398800" cy="309240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759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multiple logo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4"/>
          <p:cNvSpPr>
            <a:spLocks noGrp="1"/>
          </p:cNvSpPr>
          <p:nvPr>
            <p:ph type="pic" sz="quarter" idx="16" hasCustomPrompt="1"/>
          </p:nvPr>
        </p:nvSpPr>
        <p:spPr>
          <a:xfrm>
            <a:off x="2293449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6" name="Tijdelijke aanduiding voor afbeelding 24"/>
          <p:cNvSpPr>
            <a:spLocks noGrp="1"/>
          </p:cNvSpPr>
          <p:nvPr>
            <p:ph type="pic" sz="quarter" idx="24" hasCustomPrompt="1"/>
          </p:nvPr>
        </p:nvSpPr>
        <p:spPr>
          <a:xfrm>
            <a:off x="3643126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7" name="Tijdelijke aanduiding voor afbeelding 24"/>
          <p:cNvSpPr>
            <a:spLocks noGrp="1"/>
          </p:cNvSpPr>
          <p:nvPr>
            <p:ph type="pic" sz="quarter" idx="25" hasCustomPrompt="1"/>
          </p:nvPr>
        </p:nvSpPr>
        <p:spPr>
          <a:xfrm>
            <a:off x="4992803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18" name="Tijdelijke aanduiding voor afbeelding 24"/>
          <p:cNvSpPr>
            <a:spLocks noGrp="1"/>
          </p:cNvSpPr>
          <p:nvPr>
            <p:ph type="pic" sz="quarter" idx="26" hasCustomPrompt="1"/>
          </p:nvPr>
        </p:nvSpPr>
        <p:spPr>
          <a:xfrm>
            <a:off x="6342480" y="4594924"/>
            <a:ext cx="1116000" cy="45570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0" indent="0" algn="l">
              <a:lnSpc>
                <a:spcPts val="1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GB" noProof="0" err="1"/>
              <a:t>Klik</a:t>
            </a:r>
            <a:r>
              <a:rPr lang="en-GB" noProof="0"/>
              <a:t> op het pictogram </a:t>
            </a:r>
            <a:r>
              <a:rPr lang="en-GB" noProof="0" err="1"/>
              <a:t>als</a:t>
            </a:r>
            <a:r>
              <a:rPr lang="en-GB" noProof="0"/>
              <a:t> u </a:t>
            </a:r>
            <a:r>
              <a:rPr lang="en-GB" noProof="0" err="1"/>
              <a:t>een</a:t>
            </a:r>
            <a:r>
              <a:rPr lang="en-GB" noProof="0"/>
              <a:t> logo wilt </a:t>
            </a:r>
            <a:r>
              <a:rPr lang="en-GB" noProof="0" err="1"/>
              <a:t>toevoegen</a:t>
            </a:r>
            <a:endParaRPr lang="en-GB" noProof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Klik om de stijl te bewerken</a:t>
            </a:r>
          </a:p>
        </p:txBody>
      </p:sp>
      <p:sp>
        <p:nvSpPr>
          <p:cNvPr id="23" name="Tijdelijke aanduiding voor afbeelding 2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67564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ijdelijke aanduiding voor afbeelding 24"/>
          <p:cNvSpPr>
            <a:spLocks noGrp="1" noChangeAspect="1"/>
          </p:cNvSpPr>
          <p:nvPr>
            <p:ph type="pic" sz="quarter" idx="19"/>
          </p:nvPr>
        </p:nvSpPr>
        <p:spPr bwMode="auto">
          <a:xfrm>
            <a:off x="6553175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ijdelijke aanduiding voor afbeelding 24"/>
          <p:cNvSpPr>
            <a:spLocks noGrp="1" noChangeAspect="1"/>
          </p:cNvSpPr>
          <p:nvPr>
            <p:ph type="pic" sz="quarter" idx="28"/>
          </p:nvPr>
        </p:nvSpPr>
        <p:spPr bwMode="auto">
          <a:xfrm>
            <a:off x="4959012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ijdelijke aanduiding voor afbeelding 24"/>
          <p:cNvSpPr>
            <a:spLocks noGrp="1" noChangeAspect="1"/>
          </p:cNvSpPr>
          <p:nvPr>
            <p:ph type="pic" sz="quarter" idx="15"/>
          </p:nvPr>
        </p:nvSpPr>
        <p:spPr bwMode="auto">
          <a:xfrm>
            <a:off x="3364849" y="2120875"/>
            <a:ext cx="2340000" cy="23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80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Klik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op het pictogram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als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u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een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afbeelding</a:t>
            </a:r>
            <a:r>
              <a: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wilt </a:t>
            </a:r>
            <a:r>
              <a:rPr kumimoji="0" lang="en-GB" sz="800" b="0" i="0" u="none" strike="noStrike" kern="0" cap="none" spc="0" normalizeH="0" baseline="0" noProof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toevoegen</a:t>
            </a: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ijdelijke aanduiding voor tekst 21"/>
          <p:cNvSpPr>
            <a:spLocks noGrp="1"/>
          </p:cNvSpPr>
          <p:nvPr>
            <p:ph type="body" sz="quarter" idx="20"/>
          </p:nvPr>
        </p:nvSpPr>
        <p:spPr>
          <a:xfrm>
            <a:off x="505856" y="1234871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28" name="Tijdelijke aanduiding voor tekst 21"/>
          <p:cNvSpPr>
            <a:spLocks noGrp="1"/>
          </p:cNvSpPr>
          <p:nvPr>
            <p:ph type="body" sz="quarter" idx="21"/>
          </p:nvPr>
        </p:nvSpPr>
        <p:spPr>
          <a:xfrm>
            <a:off x="505856" y="1648186"/>
            <a:ext cx="8385731" cy="330620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1600"/>
            </a:lvl1pPr>
            <a:lvl2pPr marL="696913" indent="0">
              <a:lnSpc>
                <a:spcPts val="2000"/>
              </a:lnSpc>
              <a:buNone/>
              <a:defRPr sz="1600"/>
            </a:lvl2pPr>
            <a:lvl3pPr marL="1560512" indent="0">
              <a:lnSpc>
                <a:spcPts val="2000"/>
              </a:lnSpc>
              <a:buNone/>
              <a:defRPr sz="1600"/>
            </a:lvl3pPr>
            <a:lvl4pPr marL="2332037" indent="0">
              <a:lnSpc>
                <a:spcPts val="2000"/>
              </a:lnSpc>
              <a:buNone/>
              <a:defRPr sz="1600"/>
            </a:lvl4pPr>
            <a:lvl5pPr marL="3052763" indent="0">
              <a:lnSpc>
                <a:spcPts val="2000"/>
              </a:lnSpc>
              <a:buNone/>
              <a:defRPr sz="1600"/>
            </a:lvl5pPr>
          </a:lstStyle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51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hyperlink" Target="https://doi.org/10.4121/21399975" TargetMode="Externa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>
          <a:blip r:embed="rId2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561600" y="169210"/>
            <a:ext cx="8330400" cy="576832"/>
          </a:xfrm>
          <a:prstGeom prst="rect">
            <a:avLst/>
          </a:prstGeom>
          <a:noFill/>
          <a:ln w="0">
            <a:gradFill>
              <a:gsLst>
                <a:gs pos="0">
                  <a:schemeClr val="tx1"/>
                </a:gs>
                <a:gs pos="1000">
                  <a:schemeClr val="tx1">
                    <a:alpha val="0"/>
                  </a:schemeClr>
                </a:gs>
                <a:gs pos="99000">
                  <a:srgbClr val="005172">
                    <a:alpha val="0"/>
                  </a:srgbClr>
                </a:gs>
                <a:gs pos="100000">
                  <a:schemeClr val="tx1"/>
                </a:gs>
              </a:gsLst>
              <a:lin ang="5400000" scaled="0"/>
            </a:gradFill>
          </a:ln>
        </p:spPr>
        <p:txBody>
          <a:bodyPr vert="horz" wrap="square" lIns="18000" tIns="18000" rIns="91440" bIns="180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stijl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</p:txBody>
      </p:sp>
      <p:sp>
        <p:nvSpPr>
          <p:cNvPr id="1028" name="Tijdelijke aanduiding voor tekst 23"/>
          <p:cNvSpPr>
            <a:spLocks noGrp="1"/>
          </p:cNvSpPr>
          <p:nvPr>
            <p:ph type="body" idx="1"/>
          </p:nvPr>
        </p:nvSpPr>
        <p:spPr bwMode="auto">
          <a:xfrm>
            <a:off x="501567" y="1368000"/>
            <a:ext cx="8391607" cy="30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err="1"/>
              <a:t>Klik</a:t>
            </a:r>
            <a:r>
              <a:rPr lang="en-GB"/>
              <a:t> om de </a:t>
            </a:r>
            <a:r>
              <a:rPr lang="en-GB" err="1"/>
              <a:t>modelstijlen</a:t>
            </a:r>
            <a:r>
              <a:rPr lang="en-GB"/>
              <a:t> </a:t>
            </a:r>
            <a:r>
              <a:rPr lang="en-GB" err="1"/>
              <a:t>te</a:t>
            </a:r>
            <a:r>
              <a:rPr lang="en-GB"/>
              <a:t> </a:t>
            </a:r>
            <a:r>
              <a:rPr lang="en-GB" err="1"/>
              <a:t>bewerken</a:t>
            </a:r>
            <a:endParaRPr lang="en-GB"/>
          </a:p>
          <a:p>
            <a:pPr lvl="1"/>
            <a:r>
              <a:rPr lang="en-GB" err="1"/>
              <a:t>Tweede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2"/>
            <a:r>
              <a:rPr lang="en-GB" err="1"/>
              <a:t>Derde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3"/>
            <a:r>
              <a:rPr lang="en-GB" err="1"/>
              <a:t>Vierde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r>
              <a:rPr lang="en-GB" err="1"/>
              <a:t>Vijfde</a:t>
            </a:r>
            <a:r>
              <a:rPr lang="en-GB"/>
              <a:t> </a:t>
            </a:r>
            <a:r>
              <a:rPr lang="en-GB" err="1"/>
              <a:t>niveau</a:t>
            </a:r>
            <a:endParaRPr lang="en-GB"/>
          </a:p>
          <a:p>
            <a:pPr lvl="4"/>
            <a:endParaRPr lang="en-GB"/>
          </a:p>
        </p:txBody>
      </p:sp>
      <p:sp>
        <p:nvSpPr>
          <p:cNvPr id="4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8463600" y="4773600"/>
            <a:ext cx="468000" cy="123188"/>
          </a:xfrm>
          <a:prstGeom prst="rect">
            <a:avLst/>
          </a:prstGeom>
          <a:noFill/>
        </p:spPr>
        <p:txBody>
          <a:bodyPr wrap="square" tIns="0" rIns="36000" bIns="0" rtlCol="0">
            <a:noAutofit/>
          </a:bodyPr>
          <a:lstStyle>
            <a:lvl1pPr>
              <a:lnSpc>
                <a:spcPts val="900"/>
              </a:lnSpc>
              <a:defRPr lang="nl-NL" sz="800" smtClean="0">
                <a:latin typeface="Verdana" pitchFamily="34" charset="0"/>
              </a:defRPr>
            </a:lvl1pPr>
          </a:lstStyle>
          <a:p>
            <a:pPr algn="r"/>
            <a:fld id="{F25965E0-7062-474C-8671-DB3A3CE669B0}" type="slidenum">
              <a:rPr lang="en-GB" smtClean="0"/>
              <a:pPr algn="r"/>
              <a:t>‹#›</a:t>
            </a:fld>
            <a:endParaRPr lang="en-GB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3D38D9E-31FC-4E6B-9B4C-45D3B131F98D}"/>
              </a:ext>
            </a:extLst>
          </p:cNvPr>
          <p:cNvPicPr>
            <a:picLocks/>
          </p:cNvPicPr>
          <p:nvPr userDrawn="1"/>
        </p:nvPicPr>
        <p:blipFill>
          <a:blip r:embed="rId23"/>
          <a:stretch>
            <a:fillRect/>
          </a:stretch>
        </p:blipFill>
        <p:spPr bwMode="hidden"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A3E87778-D9FD-4D4F-A35B-6AA2CD7AD93F}"/>
              </a:ext>
            </a:extLst>
          </p:cNvPr>
          <p:cNvSpPr txBox="1"/>
          <p:nvPr userDrawn="1"/>
        </p:nvSpPr>
        <p:spPr>
          <a:xfrm>
            <a:off x="438828" y="4974290"/>
            <a:ext cx="18168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50" dirty="0">
                <a:latin typeface="Verdana" pitchFamily="34" charset="0"/>
                <a:hlinkClick r:id="rId24"/>
              </a:rPr>
              <a:t>https://doi.org/10.4121/21399975</a:t>
            </a:r>
            <a:br>
              <a:rPr lang="en-US" sz="350" dirty="0">
                <a:latin typeface="Verdana" pitchFamily="34" charset="0"/>
              </a:rPr>
            </a:br>
            <a:r>
              <a:rPr lang="en-US" sz="350" dirty="0">
                <a:latin typeface="Verdana" pitchFamily="34" charset="0"/>
              </a:rPr>
              <a:t>Licensed under CC-BY-NC 4.0; Cindy Quik &amp; Luc Steinbuch, 2022</a:t>
            </a:r>
            <a:endParaRPr lang="nl-NL" sz="350" dirty="0" err="1"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68" r:id="rId8"/>
    <p:sldLayoutId id="2147483664" r:id="rId9"/>
    <p:sldLayoutId id="2147483653" r:id="rId10"/>
    <p:sldLayoutId id="2147483655" r:id="rId11"/>
    <p:sldLayoutId id="2147483656" r:id="rId12"/>
    <p:sldLayoutId id="2147483657" r:id="rId13"/>
    <p:sldLayoutId id="2147483659" r:id="rId14"/>
    <p:sldLayoutId id="2147483660" r:id="rId15"/>
    <p:sldLayoutId id="2147483661" r:id="rId16"/>
    <p:sldLayoutId id="2147483663" r:id="rId17"/>
    <p:sldLayoutId id="2147483665" r:id="rId18"/>
    <p:sldLayoutId id="2147483654" r:id="rId19"/>
    <p:sldLayoutId id="2147483666" r:id="rId20"/>
  </p:sldLayoutIdLst>
  <p:hf hdr="0" ft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kern="1200">
          <a:solidFill>
            <a:schemeClr val="bg2"/>
          </a:solidFill>
          <a:latin typeface="Verdana" pitchFamily="34" charset="0"/>
          <a:ea typeface="+mj-ea"/>
          <a:cs typeface="+mj-cs"/>
        </a:defRPr>
      </a:lvl1pPr>
      <a:lvl2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252413" indent="-252413" algn="l" rtl="0" fontAlgn="base">
        <a:lnSpc>
          <a:spcPts val="2400"/>
        </a:lnSpc>
        <a:spcBef>
          <a:spcPts val="1100"/>
        </a:spcBef>
        <a:spcAft>
          <a:spcPct val="0"/>
        </a:spcAft>
        <a:buClr>
          <a:schemeClr val="bg2"/>
        </a:buClr>
        <a:buSzPct val="140000"/>
        <a:buFont typeface="Wingdings" pitchFamily="2" charset="2"/>
        <a:buChar char="§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1pPr>
      <a:lvl2pPr marL="982663" indent="-285750" algn="l" rtl="0" fontAlgn="base">
        <a:lnSpc>
          <a:spcPts val="2400"/>
        </a:lnSpc>
        <a:spcBef>
          <a:spcPts val="900"/>
        </a:spcBef>
        <a:spcAft>
          <a:spcPct val="0"/>
        </a:spcAft>
        <a:buClr>
          <a:schemeClr val="bg2"/>
        </a:buClr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2pPr>
      <a:lvl3pPr marL="1879600" indent="-319088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3pPr>
      <a:lvl4pPr marL="2692400" indent="-360363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 baseline="0">
          <a:solidFill>
            <a:schemeClr val="bg2"/>
          </a:solidFill>
          <a:latin typeface="Verdana" pitchFamily="34" charset="0"/>
          <a:ea typeface="+mn-ea"/>
          <a:cs typeface="+mn-cs"/>
        </a:defRPr>
      </a:lvl4pPr>
      <a:lvl5pPr marL="3405188" indent="-352425" algn="l" rtl="0" fontAlgn="base">
        <a:lnSpc>
          <a:spcPts val="2400"/>
        </a:lnSpc>
        <a:spcBef>
          <a:spcPts val="900"/>
        </a:spcBef>
        <a:spcAft>
          <a:spcPct val="0"/>
        </a:spcAft>
        <a:buSzPct val="115000"/>
        <a:buFont typeface="Verdana" pitchFamily="34" charset="0"/>
        <a:buChar char="●"/>
        <a:defRPr sz="1800" kern="1200">
          <a:solidFill>
            <a:schemeClr val="bg2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4121/1692335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7026/dans-xnh-9aha" TargetMode="External"/><Relationship Id="rId4" Type="http://schemas.openxmlformats.org/officeDocument/2006/relationships/hyperlink" Target="https://edepot.wur.nl/37552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7026/dans-xnh-9aha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pure.library@wur.n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commons.wikimedia.org/wiki/File:Noun_coffee_with_milk_2695655.sv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11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121/16923358" TargetMode="External"/><Relationship Id="rId2" Type="http://schemas.openxmlformats.org/officeDocument/2006/relationships/hyperlink" Target="https://doi.org/10.1016/j.quageo.2022.101278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121/16923358" TargetMode="External"/><Relationship Id="rId2" Type="http://schemas.openxmlformats.org/officeDocument/2006/relationships/hyperlink" Target="https://doi.org/10.1016/j.quageo.2022.101278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121/16923358" TargetMode="External"/><Relationship Id="rId2" Type="http://schemas.openxmlformats.org/officeDocument/2006/relationships/hyperlink" Target="https://doi.org/10.1016/j.quageo.2022.101278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610302"/>
          </a:xfrm>
        </p:spPr>
        <p:txBody>
          <a:bodyPr/>
          <a:lstStyle/>
          <a:p>
            <a:r>
              <a:rPr lang="en-US" sz="2800" dirty="0">
                <a:latin typeface="Verdana"/>
                <a:ea typeface="Verdana"/>
              </a:rPr>
              <a:t>Examples of how to publish datasets/code</a:t>
            </a:r>
            <a:endParaRPr lang="en-GB" sz="2000" dirty="0"/>
          </a:p>
        </p:txBody>
      </p:sp>
      <p:pic>
        <p:nvPicPr>
          <p:cNvPr id="6" name="Tijdelijke aanduiding voor afbeelding 5">
            <a:extLst>
              <a:ext uri="{FF2B5EF4-FFF2-40B4-BE49-F238E27FC236}">
                <a16:creationId xmlns:a16="http://schemas.microsoft.com/office/drawing/2014/main" id="{A844B197-B92E-43B1-A0C7-18EA006AEE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3108" r="33108"/>
          <a:stretch>
            <a:fillRect/>
          </a:stretch>
        </p:blipFill>
        <p:spPr/>
      </p:pic>
      <p:pic>
        <p:nvPicPr>
          <p:cNvPr id="16" name="Tijdelijke aanduiding voor afbeelding 15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Tijdelijke aanduiding voor afbeelding 13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Tijdelijke aanduiding voor afbeelding 12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ijdelijke aanduiding voor tekst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424242"/>
                </a:solidFill>
                <a:effectLst/>
                <a:latin typeface="Verdana"/>
                <a:ea typeface="Verdana"/>
              </a:rPr>
              <a:t>Workshop FAIR data and data reuse for ESG researchers – Module </a:t>
            </a:r>
            <a:r>
              <a:rPr lang="en-US" dirty="0">
                <a:solidFill>
                  <a:srgbClr val="424242"/>
                </a:solidFill>
                <a:latin typeface="Verdana"/>
                <a:ea typeface="Verdana"/>
              </a:rPr>
              <a:t>5</a:t>
            </a:r>
            <a:endParaRPr lang="en-US" b="0" i="0" dirty="0">
              <a:solidFill>
                <a:srgbClr val="424242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GB"/>
              <a:t>October 18, 2022, by Cindy Quik and Luc Steinbuch</a:t>
            </a:r>
          </a:p>
        </p:txBody>
      </p:sp>
    </p:spTree>
    <p:extLst>
      <p:ext uri="{BB962C8B-B14F-4D97-AF65-F5344CB8AC3E}">
        <p14:creationId xmlns:p14="http://schemas.microsoft.com/office/powerpoint/2010/main" val="1983885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1)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Dataset accompanying scientific paper,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10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165176-AFD4-4590-8AE0-CAEEB1F86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6528" y="343338"/>
            <a:ext cx="416000" cy="720000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DF87F92-EF07-49A9-A2B5-8462553E97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966364"/>
            <a:ext cx="8398800" cy="2494035"/>
          </a:xfrm>
        </p:spPr>
        <p:txBody>
          <a:bodyPr/>
          <a:lstStyle/>
          <a:p>
            <a:r>
              <a:rPr lang="en-GB" dirty="0"/>
              <a:t>Let’s see what it looks like online:</a:t>
            </a:r>
            <a:br>
              <a:rPr lang="en-GB" dirty="0"/>
            </a:br>
            <a:br>
              <a:rPr lang="en-GB" dirty="0"/>
            </a:br>
            <a:r>
              <a:rPr lang="en-GB" sz="1800" u="sng" dirty="0">
                <a:solidFill>
                  <a:srgbClr val="00549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</a:t>
            </a:r>
            <a:r>
              <a:rPr lang="en-GB" sz="18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10.4121/16923358</a:t>
            </a:r>
            <a:endParaRPr lang="en-GB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552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71235"/>
          </a:xfrm>
        </p:spPr>
        <p:txBody>
          <a:bodyPr/>
          <a:lstStyle/>
          <a:p>
            <a:pPr>
              <a:tabLst>
                <a:tab pos="444500" algn="l"/>
              </a:tabLst>
            </a:pPr>
            <a:r>
              <a:rPr lang="en-GB" sz="2400" dirty="0">
                <a:latin typeface="+mj-lt"/>
              </a:rPr>
              <a:t>2)	</a:t>
            </a:r>
            <a:r>
              <a:rPr lang="en-US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 accompanying a project report,</a:t>
            </a:r>
            <a:br>
              <a:rPr lang="en-US" sz="2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published in a data repository with restricted access</a:t>
            </a:r>
            <a:endParaRPr lang="en-GB" sz="20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11</a:t>
            </a:fld>
            <a:endParaRPr lang="en-GB"/>
          </a:p>
        </p:txBody>
      </p:sp>
      <p:pic>
        <p:nvPicPr>
          <p:cNvPr id="5" name="Graphic 4" descr="Lock outline">
            <a:extLst>
              <a:ext uri="{FF2B5EF4-FFF2-40B4-BE49-F238E27FC236}">
                <a16:creationId xmlns:a16="http://schemas.microsoft.com/office/drawing/2014/main" id="{9F906817-B9A2-4048-B28F-BBB33193E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67668" y="294827"/>
            <a:ext cx="720000" cy="720000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A30EB1B0-33CE-4B80-8E3B-94256F7842E5}"/>
              </a:ext>
            </a:extLst>
          </p:cNvPr>
          <p:cNvSpPr txBox="1">
            <a:spLocks/>
          </p:cNvSpPr>
          <p:nvPr/>
        </p:nvSpPr>
        <p:spPr bwMode="auto">
          <a:xfrm>
            <a:off x="645600" y="1520400"/>
            <a:ext cx="8398800" cy="30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Project report from the </a:t>
            </a:r>
            <a:r>
              <a:rPr lang="en-U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Dairy Business Information Service and Support (</a:t>
            </a:r>
            <a:r>
              <a:rPr lang="en-US" sz="16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DairyBISS</a:t>
            </a:r>
            <a:r>
              <a:rPr lang="en-U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Project</a:t>
            </a:r>
            <a:b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WUR Centre for Development Innovation)</a:t>
            </a:r>
            <a:endParaRPr lang="nl-NL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Survey among commercial farms, firms and advisors working in the dairy value chain in Ethiopia</a:t>
            </a:r>
            <a:endParaRPr lang="en-GB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 from 100 households,</a:t>
            </a:r>
            <a:br>
              <a:rPr lang="en-U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including dairy herd structure, feeding and farm management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316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71235"/>
          </a:xfrm>
        </p:spPr>
        <p:txBody>
          <a:bodyPr/>
          <a:lstStyle/>
          <a:p>
            <a:pPr>
              <a:tabLst>
                <a:tab pos="444500" algn="l"/>
              </a:tabLst>
            </a:pPr>
            <a:r>
              <a:rPr lang="en-GB" sz="2400" dirty="0">
                <a:latin typeface="+mj-lt"/>
              </a:rPr>
              <a:t>2)</a:t>
            </a:r>
            <a:r>
              <a:rPr lang="en-GB" sz="2400">
                <a:latin typeface="+mj-lt"/>
              </a:rPr>
              <a:t>	</a:t>
            </a:r>
            <a:r>
              <a:rPr lang="en-GB" sz="240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 accompanying a project report,</a:t>
            </a:r>
            <a:br>
              <a:rPr lang="en-GB" sz="200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00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published in a data repository with restricted access</a:t>
            </a:r>
            <a:endParaRPr lang="en-GB" sz="20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12</a:t>
            </a:fld>
            <a:endParaRPr lang="en-GB" dirty="0"/>
          </a:p>
        </p:txBody>
      </p:sp>
      <p:pic>
        <p:nvPicPr>
          <p:cNvPr id="5" name="Graphic 4" descr="Lock outline">
            <a:extLst>
              <a:ext uri="{FF2B5EF4-FFF2-40B4-BE49-F238E27FC236}">
                <a16:creationId xmlns:a16="http://schemas.microsoft.com/office/drawing/2014/main" id="{9F906817-B9A2-4048-B28F-BBB33193E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67668" y="294827"/>
            <a:ext cx="720000" cy="72000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E854337-593F-4316-B47E-25A5D1FD3A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505118"/>
            <a:ext cx="8398800" cy="295528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Considerations with publishing th</a:t>
            </a: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 paper and dataset of this project</a:t>
            </a: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 information on preferences of the funder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type of data probably requires access restrictions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dataset is small (718 kB)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37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71235"/>
          </a:xfrm>
        </p:spPr>
        <p:txBody>
          <a:bodyPr/>
          <a:lstStyle/>
          <a:p>
            <a:pPr>
              <a:tabLst>
                <a:tab pos="444500" algn="l"/>
              </a:tabLst>
            </a:pPr>
            <a:r>
              <a:rPr lang="en-GB" sz="2400" dirty="0">
                <a:latin typeface="+mj-lt"/>
              </a:rPr>
              <a:t>2)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 accompanying a project report,</a:t>
            </a:r>
            <a:br>
              <a:rPr lang="en-GB" sz="2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published in a data repository with restricted access</a:t>
            </a:r>
            <a:endParaRPr lang="en-GB" sz="20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13</a:t>
            </a:fld>
            <a:endParaRPr lang="en-GB" dirty="0"/>
          </a:p>
        </p:txBody>
      </p:sp>
      <p:pic>
        <p:nvPicPr>
          <p:cNvPr id="5" name="Graphic 4" descr="Lock outline">
            <a:extLst>
              <a:ext uri="{FF2B5EF4-FFF2-40B4-BE49-F238E27FC236}">
                <a16:creationId xmlns:a16="http://schemas.microsoft.com/office/drawing/2014/main" id="{9F906817-B9A2-4048-B28F-BBB33193E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67668" y="294827"/>
            <a:ext cx="720000" cy="720000"/>
          </a:xfrm>
          <a:prstGeom prst="rect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4CE899C-DC7A-4B03-8470-B08F2C23767C}"/>
              </a:ext>
            </a:extLst>
          </p:cNvPr>
          <p:cNvSpPr txBox="1">
            <a:spLocks/>
          </p:cNvSpPr>
          <p:nvPr/>
        </p:nvSpPr>
        <p:spPr bwMode="auto">
          <a:xfrm>
            <a:off x="493200" y="1440382"/>
            <a:ext cx="8398800" cy="3020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2413" indent="-252413" algn="l" rtl="0" fontAlgn="base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chemeClr val="bg2"/>
              </a:buClr>
              <a:buSzPct val="140000"/>
              <a:buFont typeface="Wingdings" pitchFamily="2" charset="2"/>
              <a:buChar char="§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1pPr>
            <a:lvl2pPr marL="982663" indent="-285750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Clr>
                <a:schemeClr val="bg2"/>
              </a:buClr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2pPr>
            <a:lvl3pPr marL="1879600" indent="-319088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3pPr>
            <a:lvl4pPr marL="2692400" indent="-360363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 baseline="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4pPr>
            <a:lvl5pPr marL="3405188" indent="-352425" algn="l" rtl="0" fontAlgn="base">
              <a:lnSpc>
                <a:spcPts val="2400"/>
              </a:lnSpc>
              <a:spcBef>
                <a:spcPts val="900"/>
              </a:spcBef>
              <a:spcAft>
                <a:spcPct val="0"/>
              </a:spcAft>
              <a:buSzPct val="115000"/>
              <a:buFont typeface="Verdana" pitchFamily="34" charset="0"/>
              <a:buChar char="●"/>
              <a:defRPr sz="1800" kern="1200">
                <a:solidFill>
                  <a:schemeClr val="bg2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lnSpc>
                <a:spcPct val="100000"/>
              </a:lnSpc>
              <a:spcBef>
                <a:spcPts val="0"/>
              </a:spcBef>
            </a:pPr>
            <a:r>
              <a:rPr lang="en-GB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Publication:</a:t>
            </a:r>
            <a:br>
              <a:rPr lang="en-GB" sz="16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1600" u="sng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0725" indent="-3556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"/>
            </a:pP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Open Access at WUR E-depot</a:t>
            </a:r>
          </a:p>
          <a:p>
            <a:pPr marL="355600" indent="-355600">
              <a:lnSpc>
                <a:spcPct val="100000"/>
              </a:lnSpc>
              <a:spcBef>
                <a:spcPts val="0"/>
              </a:spcBef>
            </a:pPr>
            <a:endParaRPr lang="en-GB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-355600">
              <a:lnSpc>
                <a:spcPct val="100000"/>
              </a:lnSpc>
              <a:spcBef>
                <a:spcPts val="0"/>
              </a:spcBef>
            </a:pPr>
            <a:r>
              <a:rPr lang="en-GB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Dataset:</a:t>
            </a:r>
            <a:br>
              <a:rPr lang="en-GB" sz="16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0725" indent="-3556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"/>
            </a:pP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Open Access to dataset description and ReadMe file at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DANS-Easy</a:t>
            </a:r>
          </a:p>
          <a:p>
            <a:pPr marL="720725" indent="-3556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"/>
            </a:pPr>
            <a:endParaRPr lang="en-GB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0725" indent="-3556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"/>
            </a:pPr>
            <a:r>
              <a:rPr lang="en-US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Restricted access to datafiles (depositor needs to grant permission)</a:t>
            </a:r>
          </a:p>
          <a:p>
            <a:pPr marL="720725" indent="-3556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"/>
            </a:pPr>
            <a:endParaRPr lang="en-GB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9ACB7248-C2D9-41B8-95E4-FD9C1B476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623" y="4033791"/>
            <a:ext cx="1893536" cy="58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21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71235"/>
          </a:xfrm>
        </p:spPr>
        <p:txBody>
          <a:bodyPr/>
          <a:lstStyle/>
          <a:p>
            <a:pPr>
              <a:tabLst>
                <a:tab pos="444500" algn="l"/>
              </a:tabLst>
            </a:pPr>
            <a:r>
              <a:rPr lang="en-GB" sz="2400" dirty="0">
                <a:latin typeface="+mj-lt"/>
              </a:rPr>
              <a:t>2)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 accompanying a project report,</a:t>
            </a:r>
            <a:br>
              <a:rPr lang="en-GB" sz="2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published in a data repository with restricted access</a:t>
            </a:r>
            <a:endParaRPr lang="en-GB" sz="20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14</a:t>
            </a:fld>
            <a:endParaRPr lang="en-GB" dirty="0"/>
          </a:p>
        </p:txBody>
      </p:sp>
      <p:pic>
        <p:nvPicPr>
          <p:cNvPr id="5" name="Graphic 4" descr="Lock outline">
            <a:extLst>
              <a:ext uri="{FF2B5EF4-FFF2-40B4-BE49-F238E27FC236}">
                <a16:creationId xmlns:a16="http://schemas.microsoft.com/office/drawing/2014/main" id="{9F906817-B9A2-4048-B28F-BBB33193E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67668" y="294827"/>
            <a:ext cx="720000" cy="720000"/>
          </a:xfrm>
          <a:prstGeom prst="rect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624E970F-965A-4A96-AF9C-7BAFA563B2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391830"/>
            <a:ext cx="8398800" cy="3068570"/>
          </a:xfrm>
        </p:spPr>
        <p:txBody>
          <a:bodyPr/>
          <a:lstStyle/>
          <a:p>
            <a:pPr marL="355600" indent="-355600">
              <a:lnSpc>
                <a:spcPts val="2000"/>
              </a:lnSpc>
              <a:spcBef>
                <a:spcPts val="0"/>
              </a:spcBef>
            </a:pPr>
            <a:r>
              <a:rPr lang="en-GB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Publication:</a:t>
            </a:r>
            <a:br>
              <a:rPr lang="en-GB" sz="14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Buizer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NN,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Berhanu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T,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Murutse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G, Van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Vugt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SM (2015).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DairyBISS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Baseline report.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Wageningen UR Centre for Development Innovation. 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https://edepot.wur.nl/375521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-355600">
              <a:lnSpc>
                <a:spcPts val="2000"/>
              </a:lnSpc>
              <a:spcBef>
                <a:spcPts val="0"/>
              </a:spcBef>
            </a:pPr>
            <a:r>
              <a:rPr lang="en-GB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Dataset:</a:t>
            </a:r>
            <a:b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Vernooij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AG (Wageningen Livestock Research, WUR),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Berhanu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T (2021).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Farm practices.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DANS. 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https://doi.org/10.17026/dans-xnh-9aha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2D4A92-8FC2-459D-8B42-E26AADF48C62}"/>
              </a:ext>
            </a:extLst>
          </p:cNvPr>
          <p:cNvSpPr/>
          <p:nvPr/>
        </p:nvSpPr>
        <p:spPr>
          <a:xfrm>
            <a:off x="5146533" y="1623121"/>
            <a:ext cx="801111" cy="39988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F7EC65-3E8F-478A-BD36-74B52F05535B}"/>
              </a:ext>
            </a:extLst>
          </p:cNvPr>
          <p:cNvSpPr/>
          <p:nvPr/>
        </p:nvSpPr>
        <p:spPr>
          <a:xfrm>
            <a:off x="6666487" y="2876038"/>
            <a:ext cx="801111" cy="399888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6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71235"/>
          </a:xfrm>
        </p:spPr>
        <p:txBody>
          <a:bodyPr/>
          <a:lstStyle/>
          <a:p>
            <a:pPr>
              <a:tabLst>
                <a:tab pos="444500" algn="l"/>
              </a:tabLst>
            </a:pPr>
            <a:r>
              <a:rPr lang="en-GB" sz="2400" dirty="0">
                <a:latin typeface="+mj-lt"/>
              </a:rPr>
              <a:t>2)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 accompanying a project report,</a:t>
            </a:r>
            <a:br>
              <a:rPr lang="en-GB" sz="2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published in a data repository with restricted access</a:t>
            </a:r>
            <a:endParaRPr lang="en-GB" sz="20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15</a:t>
            </a:fld>
            <a:endParaRPr lang="en-GB" dirty="0"/>
          </a:p>
        </p:txBody>
      </p:sp>
      <p:pic>
        <p:nvPicPr>
          <p:cNvPr id="5" name="Graphic 4" descr="Lock outline">
            <a:extLst>
              <a:ext uri="{FF2B5EF4-FFF2-40B4-BE49-F238E27FC236}">
                <a16:creationId xmlns:a16="http://schemas.microsoft.com/office/drawing/2014/main" id="{9F906817-B9A2-4048-B28F-BBB33193E9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67668" y="294827"/>
            <a:ext cx="720000" cy="720000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ACC81FEF-A1A1-4106-8743-05075E3942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966364"/>
            <a:ext cx="8398800" cy="2494035"/>
          </a:xfrm>
        </p:spPr>
        <p:txBody>
          <a:bodyPr/>
          <a:lstStyle/>
          <a:p>
            <a:r>
              <a:rPr lang="en-GB" dirty="0"/>
              <a:t>Let’s see what it looks like online:</a:t>
            </a:r>
            <a:br>
              <a:rPr lang="en-GB" dirty="0"/>
            </a:br>
            <a:br>
              <a:rPr lang="en-GB" dirty="0"/>
            </a:br>
            <a:r>
              <a:rPr lang="en-GB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https://doi.org/10.17026/dans-xnh-9aha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814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699C59-17B3-44AF-A102-6B88F34D26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/>
              <a:t>“Register every dataset at </a:t>
            </a:r>
            <a:r>
              <a:rPr lang="en-GB">
                <a:hlinkClick r:id="rId2"/>
              </a:rPr>
              <a:t>pure.library@wur.nl</a:t>
            </a:r>
            <a:r>
              <a:rPr lang="en-GB"/>
              <a:t>” 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/>
              <a:t>Two examples, from outsider viewpoint at research.wur.nl</a:t>
            </a:r>
          </a:p>
          <a:p>
            <a:pPr marL="0" indent="0">
              <a:buNone/>
            </a:pPr>
            <a:endParaRPr lang="en-GB"/>
          </a:p>
          <a:p>
            <a:pPr marL="0" indent="0">
              <a:buNone/>
            </a:pPr>
            <a:r>
              <a:rPr lang="en-GB"/>
              <a:t>(internally also the location of the dataset is saved)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EF82C3-60E2-4404-A5E9-FAAA71CA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7200"/>
          </a:xfrm>
        </p:spPr>
        <p:txBody>
          <a:bodyPr/>
          <a:lstStyle/>
          <a:p>
            <a:pPr defTabSz="444500"/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3)</a:t>
            </a:r>
            <a:r>
              <a:rPr lang="en-GB" sz="2400">
                <a:effectLst/>
                <a:latin typeface="+mj-lt"/>
                <a:ea typeface="Calibri" panose="020F0502020204030204" pitchFamily="34" charset="0"/>
              </a:rPr>
              <a:t>	Dataset,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</a:rPr>
              <a:t>published internally (W-drive, closed access)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AF33C-F156-4FC9-99C3-C51BB8276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16</a:t>
            </a:fld>
            <a:endParaRPr lang="en-GB"/>
          </a:p>
        </p:txBody>
      </p:sp>
      <p:pic>
        <p:nvPicPr>
          <p:cNvPr id="5" name="Graphic 4" descr="Forbidden with solid fill">
            <a:extLst>
              <a:ext uri="{FF2B5EF4-FFF2-40B4-BE49-F238E27FC236}">
                <a16:creationId xmlns:a16="http://schemas.microsoft.com/office/drawing/2014/main" id="{1ED414AA-E3BA-4B7B-BB2C-2494D5340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73848" y="30281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939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EF82C3-60E2-4404-A5E9-FAAA71CA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7200"/>
          </a:xfrm>
        </p:spPr>
        <p:txBody>
          <a:bodyPr/>
          <a:lstStyle/>
          <a:p>
            <a:pPr defTabSz="444500"/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3)</a:t>
            </a:r>
            <a:r>
              <a:rPr lang="en-GB" sz="2400">
                <a:effectLst/>
                <a:latin typeface="+mj-lt"/>
                <a:ea typeface="Calibri" panose="020F0502020204030204" pitchFamily="34" charset="0"/>
              </a:rPr>
              <a:t>	Dataset,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</a:rPr>
              <a:t>published internally (W-drive, closed access)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AF33C-F156-4FC9-99C3-C51BB8276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17</a:t>
            </a:fld>
            <a:endParaRPr lang="en-GB" dirty="0"/>
          </a:p>
        </p:txBody>
      </p:sp>
      <p:pic>
        <p:nvPicPr>
          <p:cNvPr id="5" name="Graphic 4" descr="Forbidden with solid fill">
            <a:extLst>
              <a:ext uri="{FF2B5EF4-FFF2-40B4-BE49-F238E27FC236}">
                <a16:creationId xmlns:a16="http://schemas.microsoft.com/office/drawing/2014/main" id="{1ED414AA-E3BA-4B7B-BB2C-2494D5340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3848" y="302810"/>
            <a:ext cx="720000" cy="7200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2B1451A-79CA-4F03-9155-B5C8982F4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836" y="1226380"/>
            <a:ext cx="8802328" cy="146705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A61AE8E0-CCF3-4943-B3B3-F1F2FD7BCA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29" y="2830937"/>
            <a:ext cx="8879035" cy="52831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B66D8CB4-8D6C-480F-B499-4A6B01D2D9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836" y="3614741"/>
            <a:ext cx="7135221" cy="762106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E8F8D5C9-83AA-450A-AA6F-C3BF32661842}"/>
              </a:ext>
            </a:extLst>
          </p:cNvPr>
          <p:cNvSpPr txBox="1"/>
          <p:nvPr/>
        </p:nvSpPr>
        <p:spPr>
          <a:xfrm>
            <a:off x="94129" y="3359247"/>
            <a:ext cx="3708516" cy="3027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>
                <a:latin typeface="Verdana" pitchFamily="34" charset="0"/>
              </a:rPr>
              <a:t>Related publication is a bookchapter: </a:t>
            </a:r>
            <a:endParaRPr lang="nl-NL" sz="1400" dirty="0" err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18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EF82C3-60E2-4404-A5E9-FAAA71CA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7200"/>
          </a:xfrm>
        </p:spPr>
        <p:txBody>
          <a:bodyPr/>
          <a:lstStyle/>
          <a:p>
            <a:pPr defTabSz="444500"/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3)	Dataset,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</a:rPr>
              <a:t>published internally (W-drive, closed access)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AF33C-F156-4FC9-99C3-C51BB8276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18</a:t>
            </a:fld>
            <a:endParaRPr lang="en-GB" dirty="0"/>
          </a:p>
        </p:txBody>
      </p:sp>
      <p:pic>
        <p:nvPicPr>
          <p:cNvPr id="5" name="Graphic 4" descr="Forbidden with solid fill">
            <a:extLst>
              <a:ext uri="{FF2B5EF4-FFF2-40B4-BE49-F238E27FC236}">
                <a16:creationId xmlns:a16="http://schemas.microsoft.com/office/drawing/2014/main" id="{1ED414AA-E3BA-4B7B-BB2C-2494D5340F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3848" y="302810"/>
            <a:ext cx="720000" cy="7200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EEFD5F6-3127-4EF7-9603-E820880AC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094" y="1290010"/>
            <a:ext cx="8659906" cy="1345466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AE2BFBC5-60B3-4585-BE26-878C1B0B07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2982" y="1748872"/>
            <a:ext cx="7044219" cy="3024727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1BD51FCD-E9BF-464A-A63B-827BDD5A9E37}"/>
              </a:ext>
            </a:extLst>
          </p:cNvPr>
          <p:cNvSpPr txBox="1"/>
          <p:nvPr/>
        </p:nvSpPr>
        <p:spPr>
          <a:xfrm>
            <a:off x="232094" y="3557381"/>
            <a:ext cx="1843563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>
                <a:latin typeface="Verdana" pitchFamily="34" charset="0"/>
              </a:rPr>
              <a:t>Related publication is a report (from 2002)</a:t>
            </a:r>
            <a:endParaRPr lang="nl-NL" sz="1400" dirty="0" err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176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US" sz="2400" dirty="0">
                <a:latin typeface="+mj-lt"/>
                <a:cs typeface="Calibri" panose="020F0502020204030204" pitchFamily="34" charset="0"/>
              </a:rPr>
              <a:t>4)	Code accompanying scientific paper,</a:t>
            </a:r>
            <a:br>
              <a:rPr lang="en-US" sz="2400" dirty="0">
                <a:latin typeface="+mj-lt"/>
                <a:cs typeface="Calibri" panose="020F0502020204030204" pitchFamily="34" charset="0"/>
              </a:rPr>
            </a:br>
            <a:r>
              <a:rPr lang="en-US" sz="2400" dirty="0">
                <a:latin typeface="+mj-lt"/>
                <a:cs typeface="Calibri" panose="020F0502020204030204" pitchFamily="34" charset="0"/>
              </a:rPr>
              <a:t>	</a:t>
            </a:r>
            <a:r>
              <a:rPr lang="en-US" sz="2000" dirty="0">
                <a:latin typeface="+mj-lt"/>
                <a:cs typeface="Calibri" panose="020F0502020204030204" pitchFamily="34" charset="0"/>
              </a:rPr>
              <a:t>published in a data repository with open access</a:t>
            </a:r>
            <a:endParaRPr lang="en-US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19</a:t>
            </a:fld>
            <a:endParaRPr lang="en-GB"/>
          </a:p>
        </p:txBody>
      </p:sp>
      <p:pic>
        <p:nvPicPr>
          <p:cNvPr id="5" name="Graphic 4" descr="Programmer male outline">
            <a:extLst>
              <a:ext uri="{FF2B5EF4-FFF2-40B4-BE49-F238E27FC236}">
                <a16:creationId xmlns:a16="http://schemas.microsoft.com/office/drawing/2014/main" id="{C770D013-D84C-4605-9C61-D96A592D3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3848" y="300149"/>
            <a:ext cx="720000" cy="720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BE733392-ABC0-47BB-96B5-3F55B1F54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00" y="1259391"/>
            <a:ext cx="7886520" cy="290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864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4519382-A6F4-433D-8A41-722F75B512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335186"/>
            <a:ext cx="8398800" cy="3125214"/>
          </a:xfrm>
        </p:spPr>
        <p:txBody>
          <a:bodyPr/>
          <a:lstStyle/>
          <a:p>
            <a:pPr marL="0" lvl="1" indent="0">
              <a:lnSpc>
                <a:spcPts val="25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 examples of datasets and 1 example of code</a:t>
            </a:r>
          </a:p>
          <a:p>
            <a:pPr marL="0" lvl="1" indent="0">
              <a:lnSpc>
                <a:spcPts val="25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Short introduction to each </a:t>
            </a: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example (brief </a:t>
            </a:r>
            <a:r>
              <a:rPr lang="en-GB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content)</a:t>
            </a:r>
          </a:p>
          <a:p>
            <a:pPr marL="0" lvl="1" indent="0">
              <a:lnSpc>
                <a:spcPts val="25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Focus on the way the datasets/code were published</a:t>
            </a:r>
          </a:p>
          <a:p>
            <a:pPr marL="0" lvl="1" indent="0">
              <a:lnSpc>
                <a:spcPts val="25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Examples differ in access </a:t>
            </a:r>
            <a:r>
              <a:rPr lang="en-GB" dirty="0"/>
              <a:t>(open, restricted, closed)</a:t>
            </a:r>
            <a:endParaRPr lang="en-GB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E516FE-6A84-455F-9F57-593DDA602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568881"/>
          </a:xfrm>
        </p:spPr>
        <p:txBody>
          <a:bodyPr/>
          <a:lstStyle/>
          <a:p>
            <a:r>
              <a:rPr lang="en-GB" sz="23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Four ESG-related examples of publishing datasets/code</a:t>
            </a:r>
            <a:endParaRPr lang="en-GB" sz="23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0B809D-16F9-41E6-9530-6D7215D3B7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7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>
                <a:latin typeface="+mj-lt"/>
                <a:cs typeface="Calibri" panose="020F0502020204030204" pitchFamily="34" charset="0"/>
              </a:rPr>
              <a:t>4)	Code accompanying scientific paper,</a:t>
            </a:r>
            <a:br>
              <a:rPr lang="en-GB" sz="2400">
                <a:latin typeface="+mj-lt"/>
                <a:cs typeface="Calibri" panose="020F0502020204030204" pitchFamily="34" charset="0"/>
              </a:rPr>
            </a:br>
            <a:r>
              <a:rPr lang="en-GB" sz="2400">
                <a:latin typeface="+mj-lt"/>
                <a:cs typeface="Calibri" panose="020F0502020204030204" pitchFamily="34" charset="0"/>
              </a:rPr>
              <a:t>	</a:t>
            </a:r>
            <a:r>
              <a:rPr lang="en-GB" sz="2000">
                <a:latin typeface="+mj-lt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20</a:t>
            </a:fld>
            <a:endParaRPr lang="en-GB" dirty="0"/>
          </a:p>
        </p:txBody>
      </p:sp>
      <p:pic>
        <p:nvPicPr>
          <p:cNvPr id="5" name="Graphic 4" descr="Programmer male outline">
            <a:extLst>
              <a:ext uri="{FF2B5EF4-FFF2-40B4-BE49-F238E27FC236}">
                <a16:creationId xmlns:a16="http://schemas.microsoft.com/office/drawing/2014/main" id="{C770D013-D84C-4605-9C61-D96A592D3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3848" y="300149"/>
            <a:ext cx="720000" cy="7200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9AFA1B11-5AEF-43E1-A566-21E2691465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02" b="8767"/>
          <a:stretch/>
        </p:blipFill>
        <p:spPr>
          <a:xfrm>
            <a:off x="2124634" y="1110398"/>
            <a:ext cx="4094630" cy="3663202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BB804D78-7448-429D-BB55-761867363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3722" y="2484813"/>
            <a:ext cx="4382112" cy="108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1854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4)	Code accompanying scientific paper,</a:t>
            </a:r>
            <a:br>
              <a:rPr lang="en-GB" sz="2400" dirty="0">
                <a:latin typeface="+mj-lt"/>
                <a:cs typeface="Calibri" panose="020F0502020204030204" pitchFamily="34" charset="0"/>
              </a:rPr>
            </a:br>
            <a:r>
              <a:rPr lang="en-GB" sz="2400" dirty="0">
                <a:latin typeface="+mj-lt"/>
                <a:cs typeface="Calibri" panose="020F0502020204030204" pitchFamily="34" charset="0"/>
              </a:rPr>
              <a:t>	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21</a:t>
            </a:fld>
            <a:endParaRPr lang="en-GB" dirty="0"/>
          </a:p>
        </p:txBody>
      </p:sp>
      <p:pic>
        <p:nvPicPr>
          <p:cNvPr id="5" name="Graphic 4" descr="Programmer male outline">
            <a:extLst>
              <a:ext uri="{FF2B5EF4-FFF2-40B4-BE49-F238E27FC236}">
                <a16:creationId xmlns:a16="http://schemas.microsoft.com/office/drawing/2014/main" id="{C770D013-D84C-4605-9C61-D96A592D3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3848" y="300149"/>
            <a:ext cx="720000" cy="7200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A949E2E8-E338-4DD6-A500-D06283CF92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04" t="3305"/>
          <a:stretch/>
        </p:blipFill>
        <p:spPr>
          <a:xfrm>
            <a:off x="2702449" y="1075043"/>
            <a:ext cx="6058310" cy="410036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503E8BFB-48CF-4C78-AF53-D7A71501F7E5}"/>
              </a:ext>
            </a:extLst>
          </p:cNvPr>
          <p:cNvSpPr txBox="1"/>
          <p:nvPr/>
        </p:nvSpPr>
        <p:spPr>
          <a:xfrm>
            <a:off x="268939" y="1270747"/>
            <a:ext cx="2010335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nl-NL" sz="1400">
                <a:latin typeface="Verdana" pitchFamily="34" charset="0"/>
              </a:rPr>
              <a:t>README.pdf</a:t>
            </a:r>
            <a:endParaRPr lang="nl-NL" sz="1400" dirty="0" err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29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4)	Code accompanying scientific paper,</a:t>
            </a:r>
            <a:br>
              <a:rPr lang="en-GB" sz="2400" dirty="0">
                <a:latin typeface="+mj-lt"/>
                <a:cs typeface="Calibri" panose="020F0502020204030204" pitchFamily="34" charset="0"/>
              </a:rPr>
            </a:br>
            <a:r>
              <a:rPr lang="en-GB" sz="2400" dirty="0">
                <a:latin typeface="+mj-lt"/>
                <a:cs typeface="Calibri" panose="020F0502020204030204" pitchFamily="34" charset="0"/>
              </a:rPr>
              <a:t>	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22</a:t>
            </a:fld>
            <a:endParaRPr lang="en-GB" dirty="0"/>
          </a:p>
        </p:txBody>
      </p:sp>
      <p:pic>
        <p:nvPicPr>
          <p:cNvPr id="5" name="Graphic 4" descr="Programmer male outline">
            <a:extLst>
              <a:ext uri="{FF2B5EF4-FFF2-40B4-BE49-F238E27FC236}">
                <a16:creationId xmlns:a16="http://schemas.microsoft.com/office/drawing/2014/main" id="{C770D013-D84C-4605-9C61-D96A592D3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3848" y="300149"/>
            <a:ext cx="720000" cy="720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B1BE722-3A67-493A-90BE-41BE20DB3D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26748"/>
            <a:ext cx="9144000" cy="795131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C699E454-DECB-4793-A61F-36209169AB4C}"/>
              </a:ext>
            </a:extLst>
          </p:cNvPr>
          <p:cNvSpPr txBox="1"/>
          <p:nvPr/>
        </p:nvSpPr>
        <p:spPr>
          <a:xfrm>
            <a:off x="83353" y="1164121"/>
            <a:ext cx="2010335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nl-NL" sz="1400">
                <a:latin typeface="Verdana" pitchFamily="34" charset="0"/>
              </a:rPr>
              <a:t>README.pdf:</a:t>
            </a:r>
            <a:endParaRPr lang="nl-NL" sz="1400" dirty="0" err="1">
              <a:latin typeface="Verdana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AF4621A-820E-4211-89CB-710E65BB7ABF}"/>
              </a:ext>
            </a:extLst>
          </p:cNvPr>
          <p:cNvSpPr txBox="1"/>
          <p:nvPr/>
        </p:nvSpPr>
        <p:spPr>
          <a:xfrm>
            <a:off x="83353" y="2457297"/>
            <a:ext cx="2444694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nl-NL" sz="1400">
                <a:latin typeface="Verdana" pitchFamily="34" charset="0"/>
              </a:rPr>
              <a:t>In the related paper:</a:t>
            </a:r>
            <a:endParaRPr lang="nl-NL" sz="1400" dirty="0" err="1">
              <a:latin typeface="Verdana" pitchFamily="34" charset="0"/>
            </a:endParaRP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4900C56D-0ADC-4A87-B239-69E1331A22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5700" y="2883291"/>
            <a:ext cx="5925377" cy="122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194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4)	Code accompanying scientific paper,</a:t>
            </a:r>
            <a:br>
              <a:rPr lang="en-GB" sz="2400" dirty="0">
                <a:latin typeface="+mj-lt"/>
                <a:cs typeface="Calibri" panose="020F0502020204030204" pitchFamily="34" charset="0"/>
              </a:rPr>
            </a:br>
            <a:r>
              <a:rPr lang="en-GB" sz="2400" dirty="0">
                <a:latin typeface="+mj-lt"/>
                <a:cs typeface="Calibri" panose="020F0502020204030204" pitchFamily="34" charset="0"/>
              </a:rPr>
              <a:t>	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23</a:t>
            </a:fld>
            <a:endParaRPr lang="en-GB" dirty="0"/>
          </a:p>
        </p:txBody>
      </p:sp>
      <p:pic>
        <p:nvPicPr>
          <p:cNvPr id="5" name="Graphic 4" descr="Programmer male outline">
            <a:extLst>
              <a:ext uri="{FF2B5EF4-FFF2-40B4-BE49-F238E27FC236}">
                <a16:creationId xmlns:a16="http://schemas.microsoft.com/office/drawing/2014/main" id="{C770D013-D84C-4605-9C61-D96A592D3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3848" y="300149"/>
            <a:ext cx="720000" cy="720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18BBDBF-6B99-4AC6-A711-1E488B8F4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7159" y="1282028"/>
            <a:ext cx="5356689" cy="3738523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3F9B8E64-35E4-420B-AA73-80247A1244E1}"/>
              </a:ext>
            </a:extLst>
          </p:cNvPr>
          <p:cNvSpPr txBox="1"/>
          <p:nvPr/>
        </p:nvSpPr>
        <p:spPr>
          <a:xfrm>
            <a:off x="127745" y="1187081"/>
            <a:ext cx="2010335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GB" sz="1400">
                <a:latin typeface="Verdana" pitchFamily="34" charset="0"/>
              </a:rPr>
              <a:t>README.pdf</a:t>
            </a:r>
            <a:endParaRPr lang="en-GB" sz="1400" dirty="0">
              <a:latin typeface="Verdana" pitchFamily="34" charset="0"/>
            </a:endParaRP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73CA6D75-CD43-4EE9-A5D4-85D2D2E3B7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0600" y="1195301"/>
            <a:ext cx="4392112" cy="32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261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4)	Code accompanying scientific paper,</a:t>
            </a:r>
            <a:br>
              <a:rPr lang="en-GB" sz="2400" dirty="0">
                <a:latin typeface="+mj-lt"/>
                <a:cs typeface="Calibri" panose="020F0502020204030204" pitchFamily="34" charset="0"/>
              </a:rPr>
            </a:br>
            <a:r>
              <a:rPr lang="en-GB" sz="2400" dirty="0">
                <a:latin typeface="+mj-lt"/>
                <a:cs typeface="Calibri" panose="020F0502020204030204" pitchFamily="34" charset="0"/>
              </a:rPr>
              <a:t>	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24</a:t>
            </a:fld>
            <a:endParaRPr lang="en-GB" dirty="0"/>
          </a:p>
        </p:txBody>
      </p:sp>
      <p:pic>
        <p:nvPicPr>
          <p:cNvPr id="5" name="Graphic 4" descr="Programmer male outline">
            <a:extLst>
              <a:ext uri="{FF2B5EF4-FFF2-40B4-BE49-F238E27FC236}">
                <a16:creationId xmlns:a16="http://schemas.microsoft.com/office/drawing/2014/main" id="{C770D013-D84C-4605-9C61-D96A592D3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73848" y="300149"/>
            <a:ext cx="720000" cy="72000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503E8BFB-48CF-4C78-AF53-D7A71501F7E5}"/>
              </a:ext>
            </a:extLst>
          </p:cNvPr>
          <p:cNvSpPr txBox="1"/>
          <p:nvPr/>
        </p:nvSpPr>
        <p:spPr>
          <a:xfrm>
            <a:off x="504263" y="1963271"/>
            <a:ext cx="2010335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GB" sz="1400">
                <a:latin typeface="Verdana" pitchFamily="34" charset="0"/>
              </a:rPr>
              <a:t>README.pdf</a:t>
            </a:r>
            <a:endParaRPr lang="en-GB" sz="1400" dirty="0">
              <a:latin typeface="Verdana" pitchFamily="34" charset="0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63C9674-349B-4A66-BB28-C71E32470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352" y="1237020"/>
            <a:ext cx="6333248" cy="465562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5D56A6B8-CDBC-4BBA-B991-2CDD1109D0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r="28091" b="33367"/>
          <a:stretch/>
        </p:blipFill>
        <p:spPr>
          <a:xfrm>
            <a:off x="1810024" y="1545831"/>
            <a:ext cx="6829713" cy="285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237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571510"/>
          </a:xfrm>
        </p:spPr>
        <p:txBody>
          <a:bodyPr/>
          <a:lstStyle/>
          <a:p>
            <a:pPr defTabSz="444500"/>
            <a:r>
              <a:rPr lang="en-GB" sz="2400">
                <a:latin typeface="+mj-lt"/>
                <a:cs typeface="Calibri" panose="020F0502020204030204" pitchFamily="34" charset="0"/>
              </a:rPr>
              <a:t>Break!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25</a:t>
            </a:fld>
            <a:endParaRPr lang="en-GB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03E8BFB-48CF-4C78-AF53-D7A71501F7E5}"/>
              </a:ext>
            </a:extLst>
          </p:cNvPr>
          <p:cNvSpPr txBox="1"/>
          <p:nvPr/>
        </p:nvSpPr>
        <p:spPr>
          <a:xfrm>
            <a:off x="504262" y="1963271"/>
            <a:ext cx="5520019" cy="30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GB" sz="1400">
                <a:latin typeface="Verdana" pitchFamily="34" charset="0"/>
              </a:rPr>
              <a:t>14:40 -&gt;   The other way around: data reuse</a:t>
            </a:r>
            <a:endParaRPr lang="en-GB" sz="14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2402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F2CBB-AFDA-448B-9572-A9D53EAD9F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26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574830-22D6-4C23-90C9-B266333BC018}"/>
              </a:ext>
            </a:extLst>
          </p:cNvPr>
          <p:cNvSpPr/>
          <p:nvPr/>
        </p:nvSpPr>
        <p:spPr>
          <a:xfrm>
            <a:off x="4254606" y="1789301"/>
            <a:ext cx="335572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9728" algn="ctr"/>
            <a:r>
              <a:rPr lang="en-GB" sz="3200" dirty="0">
                <a:latin typeface="+mj-lt"/>
              </a:rPr>
              <a:t>Please be back</a:t>
            </a:r>
          </a:p>
          <a:p>
            <a:pPr marL="109728" algn="ctr"/>
            <a:r>
              <a:rPr lang="en-GB" sz="3200" dirty="0">
                <a:latin typeface="+mj-lt"/>
              </a:rPr>
              <a:t>at 14:40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D1D97A-2787-484A-AC58-45E490DB62BD}"/>
              </a:ext>
            </a:extLst>
          </p:cNvPr>
          <p:cNvSpPr/>
          <p:nvPr/>
        </p:nvSpPr>
        <p:spPr>
          <a:xfrm>
            <a:off x="-446399" y="4803160"/>
            <a:ext cx="91439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/>
              <a:t>"coffee with milk", an icon from Noun Project, color #0066cc</a:t>
            </a:r>
          </a:p>
          <a:p>
            <a:pPr algn="r"/>
            <a:r>
              <a:rPr lang="en-GB" sz="700">
                <a:hlinkClick r:id="rId2"/>
              </a:rPr>
              <a:t>https://commons.wikimedia.org/wiki/File:Noun_coffee_with_milk_2695655.svg</a:t>
            </a:r>
            <a:r>
              <a:rPr lang="en-GB" sz="800"/>
              <a:t> </a:t>
            </a:r>
            <a:endParaRPr lang="en-GB" sz="700"/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83E0B80-3E2B-4DAC-9ECF-544BF16A1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0209" y="1339215"/>
            <a:ext cx="1876426" cy="187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24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4519382-A6F4-433D-8A41-722F75B512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946767"/>
            <a:ext cx="8398800" cy="3513633"/>
          </a:xfrm>
        </p:spPr>
        <p:txBody>
          <a:bodyPr/>
          <a:lstStyle/>
          <a:p>
            <a:pPr marL="342900" lvl="1" indent="-342900">
              <a:lnSpc>
                <a:spcPts val="25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 accompanying scientific paper,</a:t>
            </a:r>
            <a:br>
              <a:rPr lang="en-GB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published in a data repository with open access</a:t>
            </a:r>
          </a:p>
          <a:p>
            <a:pPr marL="342900" lvl="1" indent="-342900">
              <a:lnSpc>
                <a:spcPts val="25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 accompanying a project report,</a:t>
            </a:r>
            <a:b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published in a data repository with restricted access</a:t>
            </a:r>
          </a:p>
          <a:p>
            <a:pPr marL="342900" lvl="1" indent="-342900">
              <a:lnSpc>
                <a:spcPts val="25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>
                <a:latin typeface="+mj-lt"/>
                <a:ea typeface="Calibri" panose="020F0502020204030204" pitchFamily="34" charset="0"/>
              </a:rPr>
              <a:t>Dataset,</a:t>
            </a:r>
            <a:br>
              <a:rPr lang="en-GB" dirty="0">
                <a:latin typeface="+mj-lt"/>
                <a:ea typeface="Calibri" panose="020F0502020204030204" pitchFamily="34" charset="0"/>
              </a:rPr>
            </a:br>
            <a:r>
              <a:rPr lang="en-GB" dirty="0">
                <a:latin typeface="+mj-lt"/>
                <a:ea typeface="Calibri" panose="020F0502020204030204" pitchFamily="34" charset="0"/>
              </a:rPr>
              <a:t>	published internally (W-drive, closed access)</a:t>
            </a:r>
            <a:endParaRPr lang="en-GB" dirty="0">
              <a:latin typeface="+mj-lt"/>
            </a:endParaRPr>
          </a:p>
          <a:p>
            <a:pPr marL="342900" lvl="1" indent="-342900">
              <a:lnSpc>
                <a:spcPts val="25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GB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Code accompanying scientific paper,</a:t>
            </a:r>
            <a:br>
              <a:rPr lang="en-GB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published in a data repository with open access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E516FE-6A84-455F-9F57-593DDA602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568881"/>
          </a:xfrm>
        </p:spPr>
        <p:txBody>
          <a:bodyPr/>
          <a:lstStyle/>
          <a:p>
            <a:r>
              <a:rPr lang="en-GB" sz="23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Four ESG-related examples of publishing datasets/code</a:t>
            </a:r>
            <a:endParaRPr lang="en-GB" sz="2300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0B809D-16F9-41E6-9530-6D7215D3B7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3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B9975B-3F06-4055-BF90-7F8D0CF8B3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03856" y="976222"/>
            <a:ext cx="416000" cy="720000"/>
          </a:xfrm>
          <a:prstGeom prst="rect">
            <a:avLst/>
          </a:prstGeom>
        </p:spPr>
      </p:pic>
      <p:pic>
        <p:nvPicPr>
          <p:cNvPr id="6" name="Graphic 5" descr="Lock outline">
            <a:extLst>
              <a:ext uri="{FF2B5EF4-FFF2-40B4-BE49-F238E27FC236}">
                <a16:creationId xmlns:a16="http://schemas.microsoft.com/office/drawing/2014/main" id="{446C936A-788F-44EE-83E9-D0D488ABD8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51856" y="1884602"/>
            <a:ext cx="720000" cy="720000"/>
          </a:xfrm>
          <a:prstGeom prst="rect">
            <a:avLst/>
          </a:prstGeom>
        </p:spPr>
      </p:pic>
      <p:pic>
        <p:nvPicPr>
          <p:cNvPr id="7" name="Graphic 6" descr="Forbidden with solid fill">
            <a:extLst>
              <a:ext uri="{FF2B5EF4-FFF2-40B4-BE49-F238E27FC236}">
                <a16:creationId xmlns:a16="http://schemas.microsoft.com/office/drawing/2014/main" id="{567435A6-FA38-46B9-8449-D9597EA216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51856" y="2822437"/>
            <a:ext cx="720000" cy="720000"/>
          </a:xfrm>
          <a:prstGeom prst="rect">
            <a:avLst/>
          </a:prstGeom>
        </p:spPr>
      </p:pic>
      <p:pic>
        <p:nvPicPr>
          <p:cNvPr id="8" name="Graphic 7" descr="Programmer male outline">
            <a:extLst>
              <a:ext uri="{FF2B5EF4-FFF2-40B4-BE49-F238E27FC236}">
                <a16:creationId xmlns:a16="http://schemas.microsoft.com/office/drawing/2014/main" id="{CC969780-E5CB-475A-9D63-7D47CE25C4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51856" y="374040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33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CF11D6-796A-4DCB-AA85-3C869FF2C7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Paper that resulted from a PhD project</a:t>
            </a:r>
            <a:b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(Department of Environmental Sciences)</a:t>
            </a:r>
          </a:p>
          <a:p>
            <a:endParaRPr lang="en-GB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Methodological study with the goal</a:t>
            </a: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to improve the accuracy of age </a:t>
            </a: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determinations of peat deposits</a:t>
            </a:r>
          </a:p>
          <a:p>
            <a:endParaRPr lang="en-GB" sz="1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 from Dutch peat cores,</a:t>
            </a:r>
            <a:br>
              <a:rPr lang="en-US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	including plant species, organic matter content, age</a:t>
            </a:r>
            <a:endParaRPr lang="nl-NL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60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1)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Dataset accompanying scientific paper,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165176-AFD4-4590-8AE0-CAEEB1F86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6528" y="343338"/>
            <a:ext cx="416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03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CF11D6-796A-4DCB-AA85-3C869FF2C7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505118"/>
            <a:ext cx="8398800" cy="295528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Considerations with publishing th</a:t>
            </a: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 paper and dataset of this project</a:t>
            </a: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Funder (NWO) prefers open access publications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Access restrictions were not necessary</a:t>
            </a:r>
          </a:p>
          <a:p>
            <a:pPr lvl="1">
              <a:lnSpc>
                <a:spcPct val="150000"/>
              </a:lnSpc>
            </a:pPr>
            <a:r>
              <a:rPr lang="en-GB" sz="1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dataset is small (278 kB)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1)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Dataset accompanying scientific paper,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5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165176-AFD4-4590-8AE0-CAEEB1F86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6528" y="343338"/>
            <a:ext cx="416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1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CF11D6-796A-4DCB-AA85-3C869FF2C7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440382"/>
            <a:ext cx="8398800" cy="3020018"/>
          </a:xfrm>
        </p:spPr>
        <p:txBody>
          <a:bodyPr/>
          <a:lstStyle/>
          <a:p>
            <a:pPr marL="355600" indent="-355600">
              <a:lnSpc>
                <a:spcPct val="100000"/>
              </a:lnSpc>
              <a:spcBef>
                <a:spcPts val="0"/>
              </a:spcBef>
            </a:pPr>
            <a:r>
              <a:rPr lang="en-GB" sz="16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Publication:</a:t>
            </a:r>
            <a:br>
              <a:rPr lang="nl-NL" sz="16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600" u="sng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0725" indent="-3556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"/>
            </a:pP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Open Access at Elsevier</a:t>
            </a:r>
          </a:p>
          <a:p>
            <a:pPr marL="355600" indent="-355600">
              <a:lnSpc>
                <a:spcPct val="100000"/>
              </a:lnSpc>
              <a:spcBef>
                <a:spcPts val="0"/>
              </a:spcBef>
            </a:pPr>
            <a:endParaRPr lang="nl-NL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-355600">
              <a:lnSpc>
                <a:spcPct val="100000"/>
              </a:lnSpc>
              <a:spcBef>
                <a:spcPts val="0"/>
              </a:spcBef>
            </a:pPr>
            <a:r>
              <a:rPr lang="en-GB" sz="16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Dataset:</a:t>
            </a:r>
            <a:br>
              <a:rPr lang="en-GB" sz="16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0725" indent="-3556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"/>
            </a:pP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Open Access to dataset description and ReadMe file at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4TU.ResearchData</a:t>
            </a:r>
          </a:p>
          <a:p>
            <a:pPr marL="720725" indent="-3556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"/>
            </a:pPr>
            <a:endParaRPr lang="nl-NL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0725" indent="-3556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"/>
            </a:pPr>
            <a:r>
              <a:rPr lang="en-GB" sz="1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Open Access to datafiles at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4TU.ResearchData</a:t>
            </a:r>
            <a:endParaRPr lang="nl-NL" sz="1800" dirty="0">
              <a:effectLst/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1)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Dataset accompanying scientific paper,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6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165176-AFD4-4590-8AE0-CAEEB1F86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6528" y="343338"/>
            <a:ext cx="416000" cy="720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650E1FFF-BB0A-42BE-BDB9-024FEC1845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29239" y="3878482"/>
            <a:ext cx="3189042" cy="95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17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CF11D6-796A-4DCB-AA85-3C869FF2C7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391830"/>
            <a:ext cx="8398800" cy="3068570"/>
          </a:xfrm>
        </p:spPr>
        <p:txBody>
          <a:bodyPr/>
          <a:lstStyle/>
          <a:p>
            <a:pPr marL="355600" indent="-355600">
              <a:lnSpc>
                <a:spcPts val="2000"/>
              </a:lnSpc>
              <a:spcBef>
                <a:spcPts val="0"/>
              </a:spcBef>
            </a:pPr>
            <a:r>
              <a:rPr lang="en-GB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Publication:</a:t>
            </a:r>
            <a:br>
              <a:rPr lang="en-GB" sz="14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Quik C,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Palstra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SWL, Van Beek R, Van der Velde Y, Candel JHJ, Van der Linden M, Kubiak-Martens L, Swindles GT,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Makaske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B, Wallinga J (2022).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Dating basal peat: The geochronology of peat initiation revisited.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Quaternary Geochronology 72:1-22. </a:t>
            </a: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https://doi.org/10.1016/j.quageo.2022.101278</a:t>
            </a:r>
            <a:endParaRPr lang="en-GB" sz="1400" u="sng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-355600">
              <a:lnSpc>
                <a:spcPts val="2000"/>
              </a:lnSpc>
              <a:spcBef>
                <a:spcPts val="0"/>
              </a:spcBef>
            </a:pPr>
            <a:r>
              <a:rPr lang="en-GB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Dataset:</a:t>
            </a:r>
            <a:b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Quik C,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Palstra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SWL, Van Beek R, Van der Velde Y, Candel JHJ, Van der Linden M, Kubiak-Martens L, Swindles GT,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Makaske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B, Koudijs R, Wallinga J (2022).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 from: Dating basal peat: The geochronology of peat initiation revisited.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4TU.ResearchData. </a:t>
            </a:r>
            <a:r>
              <a:rPr lang="en-GB" sz="1400" u="sng" dirty="0">
                <a:solidFill>
                  <a:srgbClr val="00549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</a:t>
            </a: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10.4121/16923358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1)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Dataset accompanying scientific paper,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7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165176-AFD4-4590-8AE0-CAEEB1F864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6528" y="343338"/>
            <a:ext cx="416000" cy="72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2039243-F9C1-4116-8756-1DF00D8E4563}"/>
              </a:ext>
            </a:extLst>
          </p:cNvPr>
          <p:cNvSpPr/>
          <p:nvPr/>
        </p:nvSpPr>
        <p:spPr>
          <a:xfrm>
            <a:off x="864028" y="2177739"/>
            <a:ext cx="6014202" cy="28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E6B79D-55A3-482F-BBD6-33AABD470A55}"/>
              </a:ext>
            </a:extLst>
          </p:cNvPr>
          <p:cNvSpPr/>
          <p:nvPr/>
        </p:nvSpPr>
        <p:spPr>
          <a:xfrm>
            <a:off x="864027" y="3705785"/>
            <a:ext cx="7025707" cy="28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nl-N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38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CF11D6-796A-4DCB-AA85-3C869FF2C7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391830"/>
            <a:ext cx="8398800" cy="3068570"/>
          </a:xfrm>
        </p:spPr>
        <p:txBody>
          <a:bodyPr/>
          <a:lstStyle/>
          <a:p>
            <a:pPr marL="355600" indent="-355600">
              <a:lnSpc>
                <a:spcPts val="2000"/>
              </a:lnSpc>
              <a:spcBef>
                <a:spcPts val="0"/>
              </a:spcBef>
            </a:pP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Publication:</a:t>
            </a:r>
            <a:br>
              <a:rPr lang="en-GB" sz="14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Quik C,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Palstra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SWL, Van Beek R, Van der Velde Y, Candel JHJ, Van der Linden M, Kubiak-Martens L, Swindles GT,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Makaske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B, Wallinga J (2022).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Dating basal peat: The geochronology of peat initiation revisited.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Quaternary Geochronology 72:1-22. </a:t>
            </a: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https://doi.org/10.1016/j.quageo.2022.101278</a:t>
            </a:r>
            <a:endParaRPr lang="en-GB" sz="1400" u="sng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-355600">
              <a:lnSpc>
                <a:spcPts val="2000"/>
              </a:lnSpc>
              <a:spcBef>
                <a:spcPts val="0"/>
              </a:spcBef>
            </a:pP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Dataset:</a:t>
            </a:r>
            <a:b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Quik C,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Palstra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SWL, Van Beek R, Van der Velde Y, Candel JHJ, Van der Linden M, Kubiak-Martens L, Swindles GT,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Makaske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B, Koudijs R, Wallinga J (2022).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 from: Dating basal peat: The geochronology of peat initiation revisited.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4TU.ResearchData. </a:t>
            </a:r>
            <a:r>
              <a:rPr lang="en-GB" sz="1400" u="sng" dirty="0">
                <a:solidFill>
                  <a:srgbClr val="00549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</a:t>
            </a: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10.4121/16923358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1)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Dataset accompanying scientific paper,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8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165176-AFD4-4590-8AE0-CAEEB1F864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6528" y="343338"/>
            <a:ext cx="416000" cy="72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2039243-F9C1-4116-8756-1DF00D8E4563}"/>
              </a:ext>
            </a:extLst>
          </p:cNvPr>
          <p:cNvSpPr/>
          <p:nvPr/>
        </p:nvSpPr>
        <p:spPr>
          <a:xfrm>
            <a:off x="4206039" y="2404593"/>
            <a:ext cx="4367510" cy="33431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E6B79D-55A3-482F-BBD6-33AABD470A55}"/>
              </a:ext>
            </a:extLst>
          </p:cNvPr>
          <p:cNvSpPr/>
          <p:nvPr/>
        </p:nvSpPr>
        <p:spPr>
          <a:xfrm>
            <a:off x="2650882" y="3942687"/>
            <a:ext cx="3246579" cy="33431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97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CF11D6-796A-4DCB-AA85-3C869FF2C7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200" y="1391830"/>
            <a:ext cx="8398800" cy="3068570"/>
          </a:xfrm>
        </p:spPr>
        <p:txBody>
          <a:bodyPr/>
          <a:lstStyle/>
          <a:p>
            <a:pPr marL="355600" indent="-355600">
              <a:lnSpc>
                <a:spcPts val="2000"/>
              </a:lnSpc>
              <a:spcBef>
                <a:spcPts val="0"/>
              </a:spcBef>
            </a:pP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Publication:</a:t>
            </a:r>
            <a:br>
              <a:rPr lang="en-GB" sz="1400" u="sng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Quik C,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Palstra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SWL, Van Beek R, Van der Velde Y, Candel JHJ, Van der Linden M, Kubiak-Martens L, Swindles GT,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Makaske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B, Wallinga J (2022).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Dating basal peat: The geochronology of peat initiation revisited.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Quaternary Geochronology 72:1-22. </a:t>
            </a: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https://doi.org/10.1016/j.quageo.2022.101278</a:t>
            </a:r>
            <a:endParaRPr lang="en-GB" sz="1400" u="sng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spcBef>
                <a:spcPts val="0"/>
              </a:spcBef>
              <a:buNone/>
            </a:pP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 indent="-355600">
              <a:lnSpc>
                <a:spcPts val="2000"/>
              </a:lnSpc>
              <a:spcBef>
                <a:spcPts val="0"/>
              </a:spcBef>
            </a:pP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Dataset:</a:t>
            </a:r>
            <a:b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Quik C,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Palstra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SWL, Van Beek R, Van der Velde Y, Candel JHJ, Van der Linden M, Kubiak-Martens L, Swindles GT, </a:t>
            </a:r>
            <a:r>
              <a:rPr lang="en-GB" sz="14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Makaske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B, </a:t>
            </a:r>
            <a:r>
              <a:rPr lang="en-GB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Koudijs R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Wallinga J (2022).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Data from: Dating basal peat: The geochronology of peat initiation revisited.</a:t>
            </a:r>
            <a:b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4TU.ResearchData. </a:t>
            </a:r>
            <a:r>
              <a:rPr lang="en-GB" sz="1400" u="sng" dirty="0">
                <a:solidFill>
                  <a:srgbClr val="00549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</a:t>
            </a:r>
            <a:r>
              <a:rPr lang="en-GB" sz="1400" u="sng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10.4121/16923358</a:t>
            </a:r>
            <a:r>
              <a:rPr lang="en-GB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D279D-07AB-4276-847B-F3FCDFC0F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600" y="169210"/>
            <a:ext cx="8330400" cy="981879"/>
          </a:xfrm>
        </p:spPr>
        <p:txBody>
          <a:bodyPr/>
          <a:lstStyle/>
          <a:p>
            <a:pPr defTabSz="444500"/>
            <a:r>
              <a:rPr lang="en-GB" sz="2400" dirty="0">
                <a:latin typeface="+mj-lt"/>
                <a:cs typeface="Calibri" panose="020F0502020204030204" pitchFamily="34" charset="0"/>
              </a:rPr>
              <a:t>1)	</a:t>
            </a: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Dataset accompanying scientific paper,</a:t>
            </a:r>
            <a:b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20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published in a data repository with open access</a:t>
            </a:r>
            <a:endParaRPr lang="en-GB" sz="240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AE2AF-857E-4573-8FFD-10970C104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F25965E0-7062-474C-8671-DB3A3CE669B0}" type="slidenum">
              <a:rPr lang="en-GB" smtClean="0"/>
              <a:pPr algn="r"/>
              <a:t>9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165176-AFD4-4590-8AE0-CAEEB1F864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46528" y="343338"/>
            <a:ext cx="416000" cy="72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2039243-F9C1-4116-8756-1DF00D8E4563}"/>
              </a:ext>
            </a:extLst>
          </p:cNvPr>
          <p:cNvSpPr/>
          <p:nvPr/>
        </p:nvSpPr>
        <p:spPr>
          <a:xfrm>
            <a:off x="864028" y="1655489"/>
            <a:ext cx="7480680" cy="540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DC0399-D004-4FAA-807D-5798BF142B70}"/>
              </a:ext>
            </a:extLst>
          </p:cNvPr>
          <p:cNvSpPr/>
          <p:nvPr/>
        </p:nvSpPr>
        <p:spPr>
          <a:xfrm>
            <a:off x="864028" y="3218011"/>
            <a:ext cx="7480680" cy="540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C29BC9-CCD3-49E7-92AB-B8D2872E450C}"/>
              </a:ext>
            </a:extLst>
          </p:cNvPr>
          <p:cNvSpPr txBox="1"/>
          <p:nvPr/>
        </p:nvSpPr>
        <p:spPr>
          <a:xfrm>
            <a:off x="4450619" y="4459699"/>
            <a:ext cx="32610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GB" sz="1600" dirty="0">
                <a:latin typeface="Verdana" pitchFamily="34" charset="0"/>
              </a:rPr>
              <a:t>Authors may not be equal!</a:t>
            </a:r>
            <a:endParaRPr lang="nl-NL" sz="1600" dirty="0" err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08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WUR">
  <a:themeElements>
    <a:clrScheme name="WUR 2022">
      <a:dk1>
        <a:srgbClr val="005172"/>
      </a:dk1>
      <a:lt1>
        <a:srgbClr val="FFFFFF"/>
      </a:lt1>
      <a:dk2>
        <a:srgbClr val="008A00"/>
      </a:dk2>
      <a:lt2>
        <a:srgbClr val="005172"/>
      </a:lt2>
      <a:accent1>
        <a:srgbClr val="6AADE4"/>
      </a:accent1>
      <a:accent2>
        <a:srgbClr val="D0B972"/>
      </a:accent2>
      <a:accent3>
        <a:srgbClr val="D5D2CA"/>
      </a:accent3>
      <a:accent4>
        <a:srgbClr val="FF7900"/>
      </a:accent4>
      <a:accent5>
        <a:srgbClr val="00549F"/>
      </a:accent5>
      <a:accent6>
        <a:srgbClr val="000000"/>
      </a:accent6>
      <a:hlink>
        <a:srgbClr val="00549F"/>
      </a:hlink>
      <a:folHlink>
        <a:srgbClr val="00549F"/>
      </a:folHlink>
    </a:clrScheme>
    <a:fontScheme name="Wageningen U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ot="0" spcFirstLastPara="0" vertOverflow="overflow" horzOverflow="overflow" vert="horz" wrap="square" lIns="91440" tIns="45720" rIns="91440" bIns="72000" numCol="1" spcCol="0" rtlCol="0" fromWordArt="0" anchor="ctr" anchorCtr="0" forceAA="0" compatLnSpc="1">
        <a:prstTxWarp prst="textNoShape">
          <a:avLst/>
        </a:prstTxWarp>
        <a:spAutoFit/>
      </a:bodyPr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ts val="1800"/>
          </a:lnSpc>
          <a:defRPr sz="1400" dirty="0" err="1" smtClean="0">
            <a:latin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3A8F63015BC149AF0B8ADC0189E417" ma:contentTypeVersion="12" ma:contentTypeDescription="Een nieuw document maken." ma:contentTypeScope="" ma:versionID="50e90b5de3b91032c5356798f9dc2e84">
  <xsd:schema xmlns:xsd="http://www.w3.org/2001/XMLSchema" xmlns:xs="http://www.w3.org/2001/XMLSchema" xmlns:p="http://schemas.microsoft.com/office/2006/metadata/properties" xmlns:ns2="b309e9f0-d7f2-41ab-8b15-8cc858fea1e1" xmlns:ns3="a2f9bf79-db8a-4e1e-b046-1a59d637cd1c" targetNamespace="http://schemas.microsoft.com/office/2006/metadata/properties" ma:root="true" ma:fieldsID="374e202a01a04d1512df12cb0a2a16e5" ns2:_="" ns3:_="">
    <xsd:import namespace="b309e9f0-d7f2-41ab-8b15-8cc858fea1e1"/>
    <xsd:import namespace="a2f9bf79-db8a-4e1e-b046-1a59d637cd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09e9f0-d7f2-41ab-8b15-8cc858fea1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5ec99919-4982-4388-8a64-83a11d2ca2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f9bf79-db8a-4e1e-b046-1a59d637cd1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c0a317f7-e255-4000-ad1f-d213f4908be6}" ma:internalName="TaxCatchAll" ma:showField="CatchAllData" ma:web="a2f9bf79-db8a-4e1e-b046-1a59d637cd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2f9bf79-db8a-4e1e-b046-1a59d637cd1c">
      <UserInfo>
        <DisplayName>Steinbuch, Luc</DisplayName>
        <AccountId>9</AccountId>
        <AccountType/>
      </UserInfo>
    </SharedWithUsers>
    <TaxCatchAll xmlns="a2f9bf79-db8a-4e1e-b046-1a59d637cd1c" xsi:nil="true"/>
    <lcf76f155ced4ddcb4097134ff3c332f xmlns="b309e9f0-d7f2-41ab-8b15-8cc858fea1e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2FB2B35-75F8-487A-8E83-9200A27434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09e9f0-d7f2-41ab-8b15-8cc858fea1e1"/>
    <ds:schemaRef ds:uri="a2f9bf79-db8a-4e1e-b046-1a59d637cd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0D68B3-E6C4-4136-AF46-82556EF2F2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DDB12E-BEAD-4ADA-8877-413E993697E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2f9bf79-db8a-4e1e-b046-1a59d637cd1c"/>
    <ds:schemaRef ds:uri="b309e9f0-d7f2-41ab-8b15-8cc858fea1e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1429</Words>
  <Application>Microsoft Office PowerPoint</Application>
  <PresentationFormat>On-screen Show (16:9)</PresentationFormat>
  <Paragraphs>121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Symbol</vt:lpstr>
      <vt:lpstr>Verdana</vt:lpstr>
      <vt:lpstr>Wingdings</vt:lpstr>
      <vt:lpstr>WUR</vt:lpstr>
      <vt:lpstr>Examples of how to publish datasets/code</vt:lpstr>
      <vt:lpstr>Four ESG-related examples of publishing datasets/code</vt:lpstr>
      <vt:lpstr>Four ESG-related examples of publishing datasets/code</vt:lpstr>
      <vt:lpstr>1) Dataset accompanying scientific paper,  published in a data repository with open access</vt:lpstr>
      <vt:lpstr>1) Dataset accompanying scientific paper,  published in a data repository with open access</vt:lpstr>
      <vt:lpstr>1) Dataset accompanying scientific paper,  published in a data repository with open access</vt:lpstr>
      <vt:lpstr>1) Dataset accompanying scientific paper,  published in a data repository with open access</vt:lpstr>
      <vt:lpstr>1) Dataset accompanying scientific paper,  published in a data repository with open access</vt:lpstr>
      <vt:lpstr>1) Dataset accompanying scientific paper,  published in a data repository with open access</vt:lpstr>
      <vt:lpstr>1) Dataset accompanying scientific paper,  published in a data repository with open access</vt:lpstr>
      <vt:lpstr>2) Dataset accompanying a project report,  published in a data repository with restricted access</vt:lpstr>
      <vt:lpstr>2) Dataset accompanying a project report,  published in a data repository with restricted access</vt:lpstr>
      <vt:lpstr>2) Dataset accompanying a project report,  published in a data repository with restricted access</vt:lpstr>
      <vt:lpstr>2) Dataset accompanying a project report,  published in a data repository with restricted access</vt:lpstr>
      <vt:lpstr>2) Dataset accompanying a project report,  published in a data repository with restricted access</vt:lpstr>
      <vt:lpstr>3) Dataset,  published internally (W-drive, closed access)</vt:lpstr>
      <vt:lpstr>3) Dataset,  published internally (W-drive, closed access)</vt:lpstr>
      <vt:lpstr>3) Dataset,  published internally (W-drive, closed access)</vt:lpstr>
      <vt:lpstr>4) Code accompanying scientific paper,  published in a data repository with open access</vt:lpstr>
      <vt:lpstr>4) Code accompanying scientific paper,  published in a data repository with open access</vt:lpstr>
      <vt:lpstr>4) Code accompanying scientific paper,  published in a data repository with open access</vt:lpstr>
      <vt:lpstr>4) Code accompanying scientific paper,  published in a data repository with open access</vt:lpstr>
      <vt:lpstr>4) Code accompanying scientific paper,  published in a data repository with open access</vt:lpstr>
      <vt:lpstr>4) Code accompanying scientific paper,  published in a data repository with open access</vt:lpstr>
      <vt:lpstr>Break!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Martin Brinkman</dc:creator>
  <cp:lastModifiedBy>Quik, Cindy</cp:lastModifiedBy>
  <cp:revision>1</cp:revision>
  <dcterms:created xsi:type="dcterms:W3CDTF">2011-09-29T08:30:03Z</dcterms:created>
  <dcterms:modified xsi:type="dcterms:W3CDTF">2022-10-26T12:01:29Z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_Template">
    <vt:lpwstr>WHUKW.pptx</vt:lpwstr>
  </property>
  <property fmtid="{D5CDD505-2E9C-101B-9397-08002B2CF9AE}" pid="3" name="ContentTypeId">
    <vt:lpwstr>0x010100803A8F63015BC149AF0B8ADC0189E417</vt:lpwstr>
  </property>
  <property fmtid="{D5CDD505-2E9C-101B-9397-08002B2CF9AE}" pid="4" name="MediaServiceImageTags">
    <vt:lpwstr/>
  </property>
</Properties>
</file>