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sldIdLst>
    <p:sldId id="256" r:id="rId5"/>
    <p:sldId id="271" r:id="rId6"/>
    <p:sldId id="274" r:id="rId7"/>
    <p:sldId id="273" r:id="rId8"/>
    <p:sldId id="286" r:id="rId9"/>
    <p:sldId id="285" r:id="rId10"/>
    <p:sldId id="272" r:id="rId11"/>
    <p:sldId id="278" r:id="rId12"/>
    <p:sldId id="279" r:id="rId13"/>
    <p:sldId id="276" r:id="rId14"/>
    <p:sldId id="275" r:id="rId15"/>
    <p:sldId id="277" r:id="rId16"/>
    <p:sldId id="280" r:id="rId17"/>
    <p:sldId id="284" r:id="rId18"/>
    <p:sldId id="283" r:id="rId19"/>
    <p:sldId id="287" r:id="rId20"/>
    <p:sldId id="288" r:id="rId21"/>
    <p:sldId id="289" r:id="rId22"/>
    <p:sldId id="290" r:id="rId23"/>
  </p:sldIdLst>
  <p:sldSz cx="9144000" cy="5143500" type="screen16x9"/>
  <p:notesSz cx="6858000" cy="9144000"/>
  <p:defaultTextStyle>
    <a:defPPr>
      <a:defRPr lang="nl-NL"/>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os="928">
          <p15:clr>
            <a:srgbClr val="A4A3A4"/>
          </p15:clr>
        </p15:guide>
        <p15:guide id="2" orient="horz" pos="106">
          <p15:clr>
            <a:srgbClr val="A4A3A4"/>
          </p15:clr>
        </p15:guide>
        <p15:guide id="3" orient="horz" pos="2811">
          <p15:clr>
            <a:srgbClr val="A4A3A4"/>
          </p15:clr>
        </p15:guide>
        <p15:guide id="4" pos="391">
          <p15:clr>
            <a:srgbClr val="A4A3A4"/>
          </p15:clr>
        </p15:guide>
        <p15:guide id="5" pos="5602">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003A06D-D5E4-A494-EE83-767165D1A961}" name="Steinbuch, Luc" initials="SL" userId="Steinbuch, Luc"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AADE4"/>
    <a:srgbClr val="3F9C35"/>
    <a:srgbClr val="FFFFFF"/>
    <a:srgbClr val="34B233"/>
    <a:srgbClr val="000000"/>
    <a:srgbClr val="292929"/>
    <a:srgbClr val="D5D2CA"/>
    <a:srgbClr val="0051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BE764C-5357-4EC9-ABD4-4208C7226167}" v="96" dt="2022-10-26T13:11:17.764"/>
  </p1510:revLst>
</p1510:revInfo>
</file>

<file path=ppt/tableStyles.xml><?xml version="1.0" encoding="utf-8"?>
<a:tblStyleLst xmlns:a="http://schemas.openxmlformats.org/drawingml/2006/main" def="{E8034E78-7F5D-4C2E-B375-FC64B27BC917}">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034E78-7F5D-4C2E-B375-FC64B27BC917}" styleName="Stijl, donker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202B0CA-FC54-4496-8BCA-5EF66A818D29}" styleName="Stijl, donker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8603FDC-E32A-4AB5-989C-0864C3EAD2B8}" styleName="Stijl, thema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Stijl, gemiddeld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Stijl, gemiddeld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Stijl, gemiddeld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9631B5-78F2-41C9-869B-9F39066F8104}" styleName="Stijl, gemiddeld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Stijl, gemiddeld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Stijl, gemiddeld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7E9639D4-E3E2-4D34-9284-5A2195B3D0D7}" styleName="Stijl, licht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8" autoAdjust="0"/>
    <p:restoredTop sz="94660"/>
  </p:normalViewPr>
  <p:slideViewPr>
    <p:cSldViewPr snapToGrid="0" showGuides="1">
      <p:cViewPr varScale="1">
        <p:scale>
          <a:sx n="150" d="100"/>
          <a:sy n="150" d="100"/>
        </p:scale>
        <p:origin x="342" y="108"/>
      </p:cViewPr>
      <p:guideLst>
        <p:guide orient="horz" pos="928"/>
        <p:guide orient="horz" pos="106"/>
        <p:guide orient="horz" pos="2811"/>
        <p:guide pos="391"/>
        <p:guide pos="560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 Steinbuch" userId="759df932-d272-4024-9681-fb4027a7016f" providerId="ADAL" clId="{E8BE764C-5357-4EC9-ABD4-4208C7226167}"/>
    <pc:docChg chg="undo custSel modSld">
      <pc:chgData name="Luc Steinbuch" userId="759df932-d272-4024-9681-fb4027a7016f" providerId="ADAL" clId="{E8BE764C-5357-4EC9-ABD4-4208C7226167}" dt="2022-10-16T13:12:43.990" v="193" actId="20577"/>
      <pc:docMkLst>
        <pc:docMk/>
      </pc:docMkLst>
      <pc:sldChg chg="modSp mod">
        <pc:chgData name="Luc Steinbuch" userId="759df932-d272-4024-9681-fb4027a7016f" providerId="ADAL" clId="{E8BE764C-5357-4EC9-ABD4-4208C7226167}" dt="2022-10-16T11:22:47.439" v="176" actId="1076"/>
        <pc:sldMkLst>
          <pc:docMk/>
          <pc:sldMk cId="4215085431" sldId="276"/>
        </pc:sldMkLst>
        <pc:picChg chg="mod">
          <ac:chgData name="Luc Steinbuch" userId="759df932-d272-4024-9681-fb4027a7016f" providerId="ADAL" clId="{E8BE764C-5357-4EC9-ABD4-4208C7226167}" dt="2022-10-16T11:22:33.839" v="169" actId="1076"/>
          <ac:picMkLst>
            <pc:docMk/>
            <pc:sldMk cId="4215085431" sldId="276"/>
            <ac:picMk id="10" creationId="{D160A46A-EBA0-4076-AF9B-06816D3AD4A1}"/>
          </ac:picMkLst>
        </pc:picChg>
        <pc:picChg chg="mod">
          <ac:chgData name="Luc Steinbuch" userId="759df932-d272-4024-9681-fb4027a7016f" providerId="ADAL" clId="{E8BE764C-5357-4EC9-ABD4-4208C7226167}" dt="2022-10-16T11:22:43.736" v="174" actId="1076"/>
          <ac:picMkLst>
            <pc:docMk/>
            <pc:sldMk cId="4215085431" sldId="276"/>
            <ac:picMk id="18" creationId="{DC29AF1E-C558-405F-B608-AEC2F2F2B554}"/>
          </ac:picMkLst>
        </pc:picChg>
        <pc:picChg chg="mod">
          <ac:chgData name="Luc Steinbuch" userId="759df932-d272-4024-9681-fb4027a7016f" providerId="ADAL" clId="{E8BE764C-5357-4EC9-ABD4-4208C7226167}" dt="2022-10-16T11:22:47.439" v="176" actId="1076"/>
          <ac:picMkLst>
            <pc:docMk/>
            <pc:sldMk cId="4215085431" sldId="276"/>
            <ac:picMk id="23" creationId="{3D2629E0-1400-4AE5-9C18-976217E1B71E}"/>
          </ac:picMkLst>
        </pc:picChg>
      </pc:sldChg>
      <pc:sldChg chg="modSp mod">
        <pc:chgData name="Luc Steinbuch" userId="759df932-d272-4024-9681-fb4027a7016f" providerId="ADAL" clId="{E8BE764C-5357-4EC9-ABD4-4208C7226167}" dt="2022-10-16T12:59:16.724" v="185" actId="1076"/>
        <pc:sldMkLst>
          <pc:docMk/>
          <pc:sldMk cId="4040445500" sldId="278"/>
        </pc:sldMkLst>
        <pc:picChg chg="mod">
          <ac:chgData name="Luc Steinbuch" userId="759df932-d272-4024-9681-fb4027a7016f" providerId="ADAL" clId="{E8BE764C-5357-4EC9-ABD4-4208C7226167}" dt="2022-10-16T12:59:16.724" v="185" actId="1076"/>
          <ac:picMkLst>
            <pc:docMk/>
            <pc:sldMk cId="4040445500" sldId="278"/>
            <ac:picMk id="22" creationId="{368E0E0D-48C2-4E93-A487-EFC53F8B2921}"/>
          </ac:picMkLst>
        </pc:picChg>
        <pc:picChg chg="mod">
          <ac:chgData name="Luc Steinbuch" userId="759df932-d272-4024-9681-fb4027a7016f" providerId="ADAL" clId="{E8BE764C-5357-4EC9-ABD4-4208C7226167}" dt="2022-10-16T12:59:16.724" v="185" actId="1076"/>
          <ac:picMkLst>
            <pc:docMk/>
            <pc:sldMk cId="4040445500" sldId="278"/>
            <ac:picMk id="23" creationId="{E7B898E0-9534-431E-8415-F5FED9921937}"/>
          </ac:picMkLst>
        </pc:picChg>
        <pc:picChg chg="mod">
          <ac:chgData name="Luc Steinbuch" userId="759df932-d272-4024-9681-fb4027a7016f" providerId="ADAL" clId="{E8BE764C-5357-4EC9-ABD4-4208C7226167}" dt="2022-10-16T12:59:16.724" v="185" actId="1076"/>
          <ac:picMkLst>
            <pc:docMk/>
            <pc:sldMk cId="4040445500" sldId="278"/>
            <ac:picMk id="44" creationId="{034F9E0D-FBC0-4D5E-807E-888536F50542}"/>
          </ac:picMkLst>
        </pc:picChg>
        <pc:picChg chg="mod">
          <ac:chgData name="Luc Steinbuch" userId="759df932-d272-4024-9681-fb4027a7016f" providerId="ADAL" clId="{E8BE764C-5357-4EC9-ABD4-4208C7226167}" dt="2022-10-16T12:59:16.724" v="185" actId="1076"/>
          <ac:picMkLst>
            <pc:docMk/>
            <pc:sldMk cId="4040445500" sldId="278"/>
            <ac:picMk id="46" creationId="{AAA55133-1316-4E44-9E5B-D71837890451}"/>
          </ac:picMkLst>
        </pc:picChg>
        <pc:picChg chg="mod">
          <ac:chgData name="Luc Steinbuch" userId="759df932-d272-4024-9681-fb4027a7016f" providerId="ADAL" clId="{E8BE764C-5357-4EC9-ABD4-4208C7226167}" dt="2022-10-16T12:59:16.724" v="185" actId="1076"/>
          <ac:picMkLst>
            <pc:docMk/>
            <pc:sldMk cId="4040445500" sldId="278"/>
            <ac:picMk id="48" creationId="{B6DF8C5F-D5B9-44C7-80B5-371417969184}"/>
          </ac:picMkLst>
        </pc:picChg>
        <pc:picChg chg="mod">
          <ac:chgData name="Luc Steinbuch" userId="759df932-d272-4024-9681-fb4027a7016f" providerId="ADAL" clId="{E8BE764C-5357-4EC9-ABD4-4208C7226167}" dt="2022-10-16T12:59:16.724" v="185" actId="1076"/>
          <ac:picMkLst>
            <pc:docMk/>
            <pc:sldMk cId="4040445500" sldId="278"/>
            <ac:picMk id="52" creationId="{9E162214-5D97-4755-B46D-0AA2AA3F1C92}"/>
          </ac:picMkLst>
        </pc:picChg>
        <pc:picChg chg="mod">
          <ac:chgData name="Luc Steinbuch" userId="759df932-d272-4024-9681-fb4027a7016f" providerId="ADAL" clId="{E8BE764C-5357-4EC9-ABD4-4208C7226167}" dt="2022-10-16T12:59:16.724" v="185" actId="1076"/>
          <ac:picMkLst>
            <pc:docMk/>
            <pc:sldMk cId="4040445500" sldId="278"/>
            <ac:picMk id="54" creationId="{4A4C5ADE-4FAF-4F65-8BDC-F412100E1F28}"/>
          </ac:picMkLst>
        </pc:picChg>
        <pc:picChg chg="mod">
          <ac:chgData name="Luc Steinbuch" userId="759df932-d272-4024-9681-fb4027a7016f" providerId="ADAL" clId="{E8BE764C-5357-4EC9-ABD4-4208C7226167}" dt="2022-10-16T12:59:16.724" v="185" actId="1076"/>
          <ac:picMkLst>
            <pc:docMk/>
            <pc:sldMk cId="4040445500" sldId="278"/>
            <ac:picMk id="60" creationId="{861BC727-D87A-43DE-ADE1-466185CA229D}"/>
          </ac:picMkLst>
        </pc:picChg>
      </pc:sldChg>
      <pc:sldChg chg="modSp mod">
        <pc:chgData name="Luc Steinbuch" userId="759df932-d272-4024-9681-fb4027a7016f" providerId="ADAL" clId="{E8BE764C-5357-4EC9-ABD4-4208C7226167}" dt="2022-10-16T11:27:20.670" v="179" actId="14100"/>
        <pc:sldMkLst>
          <pc:docMk/>
          <pc:sldMk cId="4020179859" sldId="280"/>
        </pc:sldMkLst>
        <pc:picChg chg="mod modCrop">
          <ac:chgData name="Luc Steinbuch" userId="759df932-d272-4024-9681-fb4027a7016f" providerId="ADAL" clId="{E8BE764C-5357-4EC9-ABD4-4208C7226167}" dt="2022-10-16T11:27:20.670" v="179" actId="14100"/>
          <ac:picMkLst>
            <pc:docMk/>
            <pc:sldMk cId="4020179859" sldId="280"/>
            <ac:picMk id="6" creationId="{F0603EC1-263C-4882-8502-31E558F5AEDA}"/>
          </ac:picMkLst>
        </pc:picChg>
      </pc:sldChg>
      <pc:sldChg chg="addSp delSp modSp mod">
        <pc:chgData name="Luc Steinbuch" userId="759df932-d272-4024-9681-fb4027a7016f" providerId="ADAL" clId="{E8BE764C-5357-4EC9-ABD4-4208C7226167}" dt="2022-10-16T12:56:07.235" v="182" actId="20577"/>
        <pc:sldMkLst>
          <pc:docMk/>
          <pc:sldMk cId="1771337076" sldId="285"/>
        </pc:sldMkLst>
        <pc:spChg chg="add del">
          <ac:chgData name="Luc Steinbuch" userId="759df932-d272-4024-9681-fb4027a7016f" providerId="ADAL" clId="{E8BE764C-5357-4EC9-ABD4-4208C7226167}" dt="2022-10-16T10:27:15.813" v="76" actId="11529"/>
          <ac:spMkLst>
            <pc:docMk/>
            <pc:sldMk cId="1771337076" sldId="285"/>
            <ac:spMk id="2" creationId="{B7A3FE27-738F-4AEF-90C6-F9CB5DFF510B}"/>
          </ac:spMkLst>
        </pc:spChg>
        <pc:spChg chg="mod">
          <ac:chgData name="Luc Steinbuch" userId="759df932-d272-4024-9681-fb4027a7016f" providerId="ADAL" clId="{E8BE764C-5357-4EC9-ABD4-4208C7226167}" dt="2022-10-16T12:56:07.235" v="182" actId="20577"/>
          <ac:spMkLst>
            <pc:docMk/>
            <pc:sldMk cId="1771337076" sldId="285"/>
            <ac:spMk id="5" creationId="{00000000-0000-0000-0000-000000000000}"/>
          </ac:spMkLst>
        </pc:spChg>
        <pc:picChg chg="mod">
          <ac:chgData name="Luc Steinbuch" userId="759df932-d272-4024-9681-fb4027a7016f" providerId="ADAL" clId="{E8BE764C-5357-4EC9-ABD4-4208C7226167}" dt="2022-10-16T10:29:29.479" v="91" actId="1076"/>
          <ac:picMkLst>
            <pc:docMk/>
            <pc:sldMk cId="1771337076" sldId="285"/>
            <ac:picMk id="10" creationId="{855BC712-4BE6-4458-8233-C097CC8CA564}"/>
          </ac:picMkLst>
        </pc:picChg>
        <pc:cxnChg chg="add mod">
          <ac:chgData name="Luc Steinbuch" userId="759df932-d272-4024-9681-fb4027a7016f" providerId="ADAL" clId="{E8BE764C-5357-4EC9-ABD4-4208C7226167}" dt="2022-10-16T10:29:42.210" v="94" actId="14100"/>
          <ac:cxnSpMkLst>
            <pc:docMk/>
            <pc:sldMk cId="1771337076" sldId="285"/>
            <ac:cxnSpMk id="11" creationId="{92E78B5F-C02C-44DD-BB3A-7C64EA0EC98F}"/>
          </ac:cxnSpMkLst>
        </pc:cxnChg>
        <pc:cxnChg chg="add mod">
          <ac:chgData name="Luc Steinbuch" userId="759df932-d272-4024-9681-fb4027a7016f" providerId="ADAL" clId="{E8BE764C-5357-4EC9-ABD4-4208C7226167}" dt="2022-10-16T10:29:34.546" v="93" actId="14100"/>
          <ac:cxnSpMkLst>
            <pc:docMk/>
            <pc:sldMk cId="1771337076" sldId="285"/>
            <ac:cxnSpMk id="12" creationId="{D1975592-509A-4B34-8560-0A101BF65087}"/>
          </ac:cxnSpMkLst>
        </pc:cxnChg>
        <pc:cxnChg chg="add mod">
          <ac:chgData name="Luc Steinbuch" userId="759df932-d272-4024-9681-fb4027a7016f" providerId="ADAL" clId="{E8BE764C-5357-4EC9-ABD4-4208C7226167}" dt="2022-10-16T10:29:19.378" v="88" actId="14100"/>
          <ac:cxnSpMkLst>
            <pc:docMk/>
            <pc:sldMk cId="1771337076" sldId="285"/>
            <ac:cxnSpMk id="14" creationId="{52860F4B-3243-4714-9212-AB382020CA76}"/>
          </ac:cxnSpMkLst>
        </pc:cxnChg>
      </pc:sldChg>
      <pc:sldChg chg="addSp modSp mod">
        <pc:chgData name="Luc Steinbuch" userId="759df932-d272-4024-9681-fb4027a7016f" providerId="ADAL" clId="{E8BE764C-5357-4EC9-ABD4-4208C7226167}" dt="2022-10-16T12:55:19.219" v="180" actId="1076"/>
        <pc:sldMkLst>
          <pc:docMk/>
          <pc:sldMk cId="3358139941" sldId="286"/>
        </pc:sldMkLst>
        <pc:spChg chg="add mod">
          <ac:chgData name="Luc Steinbuch" userId="759df932-d272-4024-9681-fb4027a7016f" providerId="ADAL" clId="{E8BE764C-5357-4EC9-ABD4-4208C7226167}" dt="2022-10-16T12:55:19.219" v="180" actId="1076"/>
          <ac:spMkLst>
            <pc:docMk/>
            <pc:sldMk cId="3358139941" sldId="286"/>
            <ac:spMk id="2" creationId="{D83D34E1-34CE-4DD3-847B-FAF80029977C}"/>
          </ac:spMkLst>
        </pc:spChg>
        <pc:spChg chg="mod">
          <ac:chgData name="Luc Steinbuch" userId="759df932-d272-4024-9681-fb4027a7016f" providerId="ADAL" clId="{E8BE764C-5357-4EC9-ABD4-4208C7226167}" dt="2022-10-16T10:17:59.779" v="3" actId="1076"/>
          <ac:spMkLst>
            <pc:docMk/>
            <pc:sldMk cId="3358139941" sldId="286"/>
            <ac:spMk id="6" creationId="{F93785A4-77DF-49AC-9924-A79E7CA46384}"/>
          </ac:spMkLst>
        </pc:spChg>
        <pc:picChg chg="mod modCrop">
          <ac:chgData name="Luc Steinbuch" userId="759df932-d272-4024-9681-fb4027a7016f" providerId="ADAL" clId="{E8BE764C-5357-4EC9-ABD4-4208C7226167}" dt="2022-10-16T10:17:53.709" v="2" actId="1076"/>
          <ac:picMkLst>
            <pc:docMk/>
            <pc:sldMk cId="3358139941" sldId="286"/>
            <ac:picMk id="9" creationId="{F5107AB9-1F78-42CF-9679-BB2477CC7DF9}"/>
          </ac:picMkLst>
        </pc:picChg>
      </pc:sldChg>
      <pc:sldChg chg="addSp modSp mod">
        <pc:chgData name="Luc Steinbuch" userId="759df932-d272-4024-9681-fb4027a7016f" providerId="ADAL" clId="{E8BE764C-5357-4EC9-ABD4-4208C7226167}" dt="2022-10-16T11:07:53.758" v="140" actId="1076"/>
        <pc:sldMkLst>
          <pc:docMk/>
          <pc:sldMk cId="1809078748" sldId="287"/>
        </pc:sldMkLst>
        <pc:spChg chg="add mod">
          <ac:chgData name="Luc Steinbuch" userId="759df932-d272-4024-9681-fb4027a7016f" providerId="ADAL" clId="{E8BE764C-5357-4EC9-ABD4-4208C7226167}" dt="2022-10-16T11:07:53.758" v="140" actId="1076"/>
          <ac:spMkLst>
            <pc:docMk/>
            <pc:sldMk cId="1809078748" sldId="287"/>
            <ac:spMk id="5" creationId="{120621A9-71AF-4129-A563-93565B3A3B52}"/>
          </ac:spMkLst>
        </pc:spChg>
      </pc:sldChg>
      <pc:sldChg chg="modSp mod">
        <pc:chgData name="Luc Steinbuch" userId="759df932-d272-4024-9681-fb4027a7016f" providerId="ADAL" clId="{E8BE764C-5357-4EC9-ABD4-4208C7226167}" dt="2022-10-16T13:12:43.990" v="193" actId="20577"/>
        <pc:sldMkLst>
          <pc:docMk/>
          <pc:sldMk cId="3995367889" sldId="289"/>
        </pc:sldMkLst>
        <pc:spChg chg="mod">
          <ac:chgData name="Luc Steinbuch" userId="759df932-d272-4024-9681-fb4027a7016f" providerId="ADAL" clId="{E8BE764C-5357-4EC9-ABD4-4208C7226167}" dt="2022-10-16T13:12:43.990" v="193" actId="20577"/>
          <ac:spMkLst>
            <pc:docMk/>
            <pc:sldMk cId="3995367889" sldId="289"/>
            <ac:spMk id="2" creationId="{E14729A8-B4D0-45C7-B659-0B5DD3EA0F47}"/>
          </ac:spMkLst>
        </pc:spChg>
      </pc:sldChg>
    </pc:docChg>
  </pc:docChgLst>
  <pc:docChgLst>
    <pc:chgData name="Steinbuch, Luc" userId="759df932-d272-4024-9681-fb4027a7016f" providerId="ADAL" clId="{43B0DC4C-6173-4558-BDA8-8EA036A1770D}"/>
    <pc:docChg chg="custSel modSld">
      <pc:chgData name="Steinbuch, Luc" userId="759df932-d272-4024-9681-fb4027a7016f" providerId="ADAL" clId="{43B0DC4C-6173-4558-BDA8-8EA036A1770D}" dt="2022-07-31T11:46:29.717" v="166"/>
      <pc:docMkLst>
        <pc:docMk/>
      </pc:docMkLst>
      <pc:sldChg chg="addSp modSp mod addCm">
        <pc:chgData name="Steinbuch, Luc" userId="759df932-d272-4024-9681-fb4027a7016f" providerId="ADAL" clId="{43B0DC4C-6173-4558-BDA8-8EA036A1770D}" dt="2022-07-31T11:46:29.717" v="166"/>
        <pc:sldMkLst>
          <pc:docMk/>
          <pc:sldMk cId="1983885521" sldId="256"/>
        </pc:sldMkLst>
        <pc:spChg chg="mod">
          <ac:chgData name="Steinbuch, Luc" userId="759df932-d272-4024-9681-fb4027a7016f" providerId="ADAL" clId="{43B0DC4C-6173-4558-BDA8-8EA036A1770D}" dt="2022-07-31T11:23:42.231" v="109" actId="20577"/>
          <ac:spMkLst>
            <pc:docMk/>
            <pc:sldMk cId="1983885521" sldId="256"/>
            <ac:spMk id="2" creationId="{00000000-0000-0000-0000-000000000000}"/>
          </ac:spMkLst>
        </pc:spChg>
        <pc:spChg chg="add mod">
          <ac:chgData name="Steinbuch, Luc" userId="759df932-d272-4024-9681-fb4027a7016f" providerId="ADAL" clId="{43B0DC4C-6173-4558-BDA8-8EA036A1770D}" dt="2022-07-31T11:41:26.897" v="165"/>
          <ac:spMkLst>
            <pc:docMk/>
            <pc:sldMk cId="1983885521" sldId="256"/>
            <ac:spMk id="3" creationId="{7BEF1720-E3C9-4666-A46D-A1311D0DA8F3}"/>
          </ac:spMkLst>
        </pc:spChg>
        <pc:spChg chg="mod">
          <ac:chgData name="Steinbuch, Luc" userId="759df932-d272-4024-9681-fb4027a7016f" providerId="ADAL" clId="{43B0DC4C-6173-4558-BDA8-8EA036A1770D}" dt="2022-07-31T11:21:28.932" v="12" actId="20577"/>
          <ac:spMkLst>
            <pc:docMk/>
            <pc:sldMk cId="1983885521" sldId="256"/>
            <ac:spMk id="4" creationId="{00000000-0000-0000-0000-000000000000}"/>
          </ac:spMkLst>
        </pc:spChg>
        <pc:spChg chg="mod">
          <ac:chgData name="Steinbuch, Luc" userId="759df932-d272-4024-9681-fb4027a7016f" providerId="ADAL" clId="{43B0DC4C-6173-4558-BDA8-8EA036A1770D}" dt="2022-07-31T11:23:22.101" v="107" actId="20577"/>
          <ac:spMkLst>
            <pc:docMk/>
            <pc:sldMk cId="1983885521" sldId="256"/>
            <ac:spMk id="5" creationId="{00000000-0000-0000-0000-000000000000}"/>
          </ac:spMkLst>
        </pc:spChg>
      </pc:sldChg>
    </pc:docChg>
  </pc:docChgLst>
  <pc:docChgLst>
    <pc:chgData name="Steinbuch, Luc" userId="759df932-d272-4024-9681-fb4027a7016f" providerId="ADAL" clId="{E8BE764C-5357-4EC9-ABD4-4208C7226167}"/>
    <pc:docChg chg="undo custSel addSld delSld modSld sldOrd modMainMaster">
      <pc:chgData name="Steinbuch, Luc" userId="759df932-d272-4024-9681-fb4027a7016f" providerId="ADAL" clId="{E8BE764C-5357-4EC9-ABD4-4208C7226167}" dt="2022-10-26T13:13:50.807" v="2920" actId="166"/>
      <pc:docMkLst>
        <pc:docMk/>
      </pc:docMkLst>
      <pc:sldChg chg="modSp mod delCm">
        <pc:chgData name="Steinbuch, Luc" userId="759df932-d272-4024-9681-fb4027a7016f" providerId="ADAL" clId="{E8BE764C-5357-4EC9-ABD4-4208C7226167}" dt="2022-10-02T13:15:57.453" v="217"/>
        <pc:sldMkLst>
          <pc:docMk/>
          <pc:sldMk cId="1983885521" sldId="256"/>
        </pc:sldMkLst>
        <pc:spChg chg="mod">
          <ac:chgData name="Steinbuch, Luc" userId="759df932-d272-4024-9681-fb4027a7016f" providerId="ADAL" clId="{E8BE764C-5357-4EC9-ABD4-4208C7226167}" dt="2022-07-31T12:44:39.799" v="36" actId="20577"/>
          <ac:spMkLst>
            <pc:docMk/>
            <pc:sldMk cId="1983885521" sldId="256"/>
            <ac:spMk id="2" creationId="{00000000-0000-0000-0000-000000000000}"/>
          </ac:spMkLst>
        </pc:spChg>
        <pc:spChg chg="mod">
          <ac:chgData name="Steinbuch, Luc" userId="759df932-d272-4024-9681-fb4027a7016f" providerId="ADAL" clId="{E8BE764C-5357-4EC9-ABD4-4208C7226167}" dt="2022-07-31T12:44:21.411" v="1" actId="20577"/>
          <ac:spMkLst>
            <pc:docMk/>
            <pc:sldMk cId="1983885521" sldId="256"/>
            <ac:spMk id="4" creationId="{00000000-0000-0000-0000-000000000000}"/>
          </ac:spMkLst>
        </pc:spChg>
      </pc:sldChg>
      <pc:sldChg chg="modSp del mod modShow">
        <pc:chgData name="Steinbuch, Luc" userId="759df932-d272-4024-9681-fb4027a7016f" providerId="ADAL" clId="{E8BE764C-5357-4EC9-ABD4-4208C7226167}" dt="2022-10-26T13:12:54.484" v="2916" actId="2696"/>
        <pc:sldMkLst>
          <pc:docMk/>
          <pc:sldMk cId="483436754" sldId="259"/>
        </pc:sldMkLst>
        <pc:spChg chg="mod">
          <ac:chgData name="Steinbuch, Luc" userId="759df932-d272-4024-9681-fb4027a7016f" providerId="ADAL" clId="{E8BE764C-5357-4EC9-ABD4-4208C7226167}" dt="2022-10-04T07:26:10.132" v="1607" actId="20577"/>
          <ac:spMkLst>
            <pc:docMk/>
            <pc:sldMk cId="483436754" sldId="259"/>
            <ac:spMk id="6" creationId="{00000000-0000-0000-0000-000000000000}"/>
          </ac:spMkLst>
        </pc:spChg>
      </pc:sldChg>
      <pc:sldChg chg="addSp delSp modSp del mod">
        <pc:chgData name="Steinbuch, Luc" userId="759df932-d272-4024-9681-fb4027a7016f" providerId="ADAL" clId="{E8BE764C-5357-4EC9-ABD4-4208C7226167}" dt="2022-10-06T08:41:27.099" v="2649" actId="47"/>
        <pc:sldMkLst>
          <pc:docMk/>
          <pc:sldMk cId="3765826031" sldId="263"/>
        </pc:sldMkLst>
        <pc:spChg chg="add mod">
          <ac:chgData name="Steinbuch, Luc" userId="759df932-d272-4024-9681-fb4027a7016f" providerId="ADAL" clId="{E8BE764C-5357-4EC9-ABD4-4208C7226167}" dt="2022-10-06T08:28:48.613" v="2626" actId="21"/>
          <ac:spMkLst>
            <pc:docMk/>
            <pc:sldMk cId="3765826031" sldId="263"/>
            <ac:spMk id="3" creationId="{3F500AE5-3417-4109-BCE8-F6B3823C20AB}"/>
          </ac:spMkLst>
        </pc:spChg>
        <pc:spChg chg="del">
          <ac:chgData name="Steinbuch, Luc" userId="759df932-d272-4024-9681-fb4027a7016f" providerId="ADAL" clId="{E8BE764C-5357-4EC9-ABD4-4208C7226167}" dt="2022-10-04T13:00:26.714" v="1674" actId="22"/>
          <ac:spMkLst>
            <pc:docMk/>
            <pc:sldMk cId="3765826031" sldId="263"/>
            <ac:spMk id="9" creationId="{3753C461-ADA4-4305-8000-5E56136DD79C}"/>
          </ac:spMkLst>
        </pc:spChg>
        <pc:picChg chg="add del mod ord modCrop">
          <ac:chgData name="Steinbuch, Luc" userId="759df932-d272-4024-9681-fb4027a7016f" providerId="ADAL" clId="{E8BE764C-5357-4EC9-ABD4-4208C7226167}" dt="2022-10-06T08:28:48.613" v="2626" actId="21"/>
          <ac:picMkLst>
            <pc:docMk/>
            <pc:sldMk cId="3765826031" sldId="263"/>
            <ac:picMk id="4" creationId="{12FD19B6-7281-4A33-8B3E-AAE3FC3DC428}"/>
          </ac:picMkLst>
        </pc:picChg>
      </pc:sldChg>
      <pc:sldChg chg="addSp delSp modSp mod">
        <pc:chgData name="Steinbuch, Luc" userId="759df932-d272-4024-9681-fb4027a7016f" providerId="ADAL" clId="{E8BE764C-5357-4EC9-ABD4-4208C7226167}" dt="2022-10-05T10:53:14.580" v="2461" actId="20577"/>
        <pc:sldMkLst>
          <pc:docMk/>
          <pc:sldMk cId="2367016649" sldId="271"/>
        </pc:sldMkLst>
        <pc:spChg chg="mod">
          <ac:chgData name="Steinbuch, Luc" userId="759df932-d272-4024-9681-fb4027a7016f" providerId="ADAL" clId="{E8BE764C-5357-4EC9-ABD4-4208C7226167}" dt="2022-10-03T08:18:48.670" v="517" actId="6549"/>
          <ac:spMkLst>
            <pc:docMk/>
            <pc:sldMk cId="2367016649" sldId="271"/>
            <ac:spMk id="4" creationId="{00000000-0000-0000-0000-000000000000}"/>
          </ac:spMkLst>
        </pc:spChg>
        <pc:spChg chg="mod">
          <ac:chgData name="Steinbuch, Luc" userId="759df932-d272-4024-9681-fb4027a7016f" providerId="ADAL" clId="{E8BE764C-5357-4EC9-ABD4-4208C7226167}" dt="2022-10-05T10:53:14.580" v="2461" actId="20577"/>
          <ac:spMkLst>
            <pc:docMk/>
            <pc:sldMk cId="2367016649" sldId="271"/>
            <ac:spMk id="5" creationId="{00000000-0000-0000-0000-000000000000}"/>
          </ac:spMkLst>
        </pc:spChg>
        <pc:picChg chg="add del mod modCrop">
          <ac:chgData name="Steinbuch, Luc" userId="759df932-d272-4024-9681-fb4027a7016f" providerId="ADAL" clId="{E8BE764C-5357-4EC9-ABD4-4208C7226167}" dt="2022-10-02T13:43:49.949" v="378" actId="478"/>
          <ac:picMkLst>
            <pc:docMk/>
            <pc:sldMk cId="2367016649" sldId="271"/>
            <ac:picMk id="6" creationId="{E3708971-057F-4525-9145-96A8F7B3CB1D}"/>
          </ac:picMkLst>
        </pc:picChg>
        <pc:picChg chg="add del mod modCrop">
          <ac:chgData name="Steinbuch, Luc" userId="759df932-d272-4024-9681-fb4027a7016f" providerId="ADAL" clId="{E8BE764C-5357-4EC9-ABD4-4208C7226167}" dt="2022-10-02T13:43:51.056" v="379" actId="478"/>
          <ac:picMkLst>
            <pc:docMk/>
            <pc:sldMk cId="2367016649" sldId="271"/>
            <ac:picMk id="8" creationId="{384B9759-C74E-4982-BA31-5D41F35E8130}"/>
          </ac:picMkLst>
        </pc:picChg>
      </pc:sldChg>
      <pc:sldChg chg="addSp delSp modSp add mod">
        <pc:chgData name="Steinbuch, Luc" userId="759df932-d272-4024-9681-fb4027a7016f" providerId="ADAL" clId="{E8BE764C-5357-4EC9-ABD4-4208C7226167}" dt="2022-10-06T08:48:40.351" v="2734" actId="14100"/>
        <pc:sldMkLst>
          <pc:docMk/>
          <pc:sldMk cId="435668182" sldId="272"/>
        </pc:sldMkLst>
        <pc:spChg chg="add del mod">
          <ac:chgData name="Steinbuch, Luc" userId="759df932-d272-4024-9681-fb4027a7016f" providerId="ADAL" clId="{E8BE764C-5357-4EC9-ABD4-4208C7226167}" dt="2022-10-03T08:26:22.700" v="608" actId="478"/>
          <ac:spMkLst>
            <pc:docMk/>
            <pc:sldMk cId="435668182" sldId="272"/>
            <ac:spMk id="2" creationId="{4BEE37FF-A133-453A-B76F-924181E4D359}"/>
          </ac:spMkLst>
        </pc:spChg>
        <pc:spChg chg="del mod">
          <ac:chgData name="Steinbuch, Luc" userId="759df932-d272-4024-9681-fb4027a7016f" providerId="ADAL" clId="{E8BE764C-5357-4EC9-ABD4-4208C7226167}" dt="2022-10-03T12:52:08.890" v="940" actId="478"/>
          <ac:spMkLst>
            <pc:docMk/>
            <pc:sldMk cId="435668182" sldId="272"/>
            <ac:spMk id="3" creationId="{00000000-0000-0000-0000-000000000000}"/>
          </ac:spMkLst>
        </pc:spChg>
        <pc:spChg chg="mod">
          <ac:chgData name="Steinbuch, Luc" userId="759df932-d272-4024-9681-fb4027a7016f" providerId="ADAL" clId="{E8BE764C-5357-4EC9-ABD4-4208C7226167}" dt="2022-10-05T09:31:18.048" v="1754" actId="20577"/>
          <ac:spMkLst>
            <pc:docMk/>
            <pc:sldMk cId="435668182" sldId="272"/>
            <ac:spMk id="4" creationId="{00000000-0000-0000-0000-000000000000}"/>
          </ac:spMkLst>
        </pc:spChg>
        <pc:spChg chg="del mod">
          <ac:chgData name="Steinbuch, Luc" userId="759df932-d272-4024-9681-fb4027a7016f" providerId="ADAL" clId="{E8BE764C-5357-4EC9-ABD4-4208C7226167}" dt="2022-10-03T08:24:51.780" v="595" actId="478"/>
          <ac:spMkLst>
            <pc:docMk/>
            <pc:sldMk cId="435668182" sldId="272"/>
            <ac:spMk id="5" creationId="{00000000-0000-0000-0000-000000000000}"/>
          </ac:spMkLst>
        </pc:spChg>
        <pc:spChg chg="add del mod">
          <ac:chgData name="Steinbuch, Luc" userId="759df932-d272-4024-9681-fb4027a7016f" providerId="ADAL" clId="{E8BE764C-5357-4EC9-ABD4-4208C7226167}" dt="2022-10-03T08:24:55.619" v="596" actId="478"/>
          <ac:spMkLst>
            <pc:docMk/>
            <pc:sldMk cId="435668182" sldId="272"/>
            <ac:spMk id="8" creationId="{85B308A7-BA38-4DEE-9F8B-7309D928976D}"/>
          </ac:spMkLst>
        </pc:spChg>
        <pc:spChg chg="add mod">
          <ac:chgData name="Steinbuch, Luc" userId="759df932-d272-4024-9681-fb4027a7016f" providerId="ADAL" clId="{E8BE764C-5357-4EC9-ABD4-4208C7226167}" dt="2022-10-06T08:48:40.351" v="2734" actId="14100"/>
          <ac:spMkLst>
            <pc:docMk/>
            <pc:sldMk cId="435668182" sldId="272"/>
            <ac:spMk id="9" creationId="{899D84E2-38C9-4EAF-B747-AEA0A67C70B9}"/>
          </ac:spMkLst>
        </pc:spChg>
        <pc:spChg chg="add del mod">
          <ac:chgData name="Steinbuch, Luc" userId="759df932-d272-4024-9681-fb4027a7016f" providerId="ADAL" clId="{E8BE764C-5357-4EC9-ABD4-4208C7226167}" dt="2022-10-03T09:26:24.430" v="690" actId="478"/>
          <ac:spMkLst>
            <pc:docMk/>
            <pc:sldMk cId="435668182" sldId="272"/>
            <ac:spMk id="15" creationId="{876C7FCF-FD19-47F9-97BD-724E07386033}"/>
          </ac:spMkLst>
        </pc:spChg>
        <pc:spChg chg="add del mod">
          <ac:chgData name="Steinbuch, Luc" userId="759df932-d272-4024-9681-fb4027a7016f" providerId="ADAL" clId="{E8BE764C-5357-4EC9-ABD4-4208C7226167}" dt="2022-10-03T12:52:08.890" v="940" actId="478"/>
          <ac:spMkLst>
            <pc:docMk/>
            <pc:sldMk cId="435668182" sldId="272"/>
            <ac:spMk id="29" creationId="{8C1158C0-7575-4FD1-B49F-0F1FC86AB41F}"/>
          </ac:spMkLst>
        </pc:spChg>
        <pc:spChg chg="add del mod">
          <ac:chgData name="Steinbuch, Luc" userId="759df932-d272-4024-9681-fb4027a7016f" providerId="ADAL" clId="{E8BE764C-5357-4EC9-ABD4-4208C7226167}" dt="2022-10-03T09:26:30.197" v="692" actId="478"/>
          <ac:spMkLst>
            <pc:docMk/>
            <pc:sldMk cId="435668182" sldId="272"/>
            <ac:spMk id="40" creationId="{E405E286-0A6D-4DD8-B52E-61D781E9668F}"/>
          </ac:spMkLst>
        </pc:spChg>
        <pc:spChg chg="add mod">
          <ac:chgData name="Steinbuch, Luc" userId="759df932-d272-4024-9681-fb4027a7016f" providerId="ADAL" clId="{E8BE764C-5357-4EC9-ABD4-4208C7226167}" dt="2022-10-03T12:56:25.414" v="1015"/>
          <ac:spMkLst>
            <pc:docMk/>
            <pc:sldMk cId="435668182" sldId="272"/>
            <ac:spMk id="62" creationId="{6C4B04F7-1E18-4138-98AE-9F02EE6F549A}"/>
          </ac:spMkLst>
        </pc:spChg>
        <pc:picChg chg="add del mod">
          <ac:chgData name="Steinbuch, Luc" userId="759df932-d272-4024-9681-fb4027a7016f" providerId="ADAL" clId="{E8BE764C-5357-4EC9-ABD4-4208C7226167}" dt="2022-10-03T08:24:58.080" v="597" actId="478"/>
          <ac:picMkLst>
            <pc:docMk/>
            <pc:sldMk cId="435668182" sldId="272"/>
            <ac:picMk id="7" creationId="{0712D99B-3DDB-457C-BBA5-9543590F6E7E}"/>
          </ac:picMkLst>
        </pc:picChg>
        <pc:picChg chg="add del mod">
          <ac:chgData name="Steinbuch, Luc" userId="759df932-d272-4024-9681-fb4027a7016f" providerId="ADAL" clId="{E8BE764C-5357-4EC9-ABD4-4208C7226167}" dt="2022-10-03T08:28:45.426" v="633" actId="478"/>
          <ac:picMkLst>
            <pc:docMk/>
            <pc:sldMk cId="435668182" sldId="272"/>
            <ac:picMk id="10" creationId="{8420C9D7-1848-4E21-A1E0-F62E308D90D0}"/>
          </ac:picMkLst>
        </pc:picChg>
        <pc:picChg chg="add del mod modCrop">
          <ac:chgData name="Steinbuch, Luc" userId="759df932-d272-4024-9681-fb4027a7016f" providerId="ADAL" clId="{E8BE764C-5357-4EC9-ABD4-4208C7226167}" dt="2022-10-03T09:26:34.133" v="693" actId="478"/>
          <ac:picMkLst>
            <pc:docMk/>
            <pc:sldMk cId="435668182" sldId="272"/>
            <ac:picMk id="11" creationId="{0F4FF726-6246-45EE-A4CA-304CBCE8C3E9}"/>
          </ac:picMkLst>
        </pc:picChg>
        <pc:picChg chg="add del mod">
          <ac:chgData name="Steinbuch, Luc" userId="759df932-d272-4024-9681-fb4027a7016f" providerId="ADAL" clId="{E8BE764C-5357-4EC9-ABD4-4208C7226167}" dt="2022-10-03T08:33:24.635" v="659" actId="478"/>
          <ac:picMkLst>
            <pc:docMk/>
            <pc:sldMk cId="435668182" sldId="272"/>
            <ac:picMk id="12" creationId="{016962AC-5666-4300-B619-5C40172B80BB}"/>
          </ac:picMkLst>
        </pc:picChg>
        <pc:picChg chg="add del mod">
          <ac:chgData name="Steinbuch, Luc" userId="759df932-d272-4024-9681-fb4027a7016f" providerId="ADAL" clId="{E8BE764C-5357-4EC9-ABD4-4208C7226167}" dt="2022-10-03T08:28:52.531" v="635" actId="478"/>
          <ac:picMkLst>
            <pc:docMk/>
            <pc:sldMk cId="435668182" sldId="272"/>
            <ac:picMk id="13" creationId="{F9B67D06-FACB-4FB8-97CA-AF11DBC3AC0B}"/>
          </ac:picMkLst>
        </pc:picChg>
        <pc:picChg chg="add del mod">
          <ac:chgData name="Steinbuch, Luc" userId="759df932-d272-4024-9681-fb4027a7016f" providerId="ADAL" clId="{E8BE764C-5357-4EC9-ABD4-4208C7226167}" dt="2022-10-03T08:28:43.411" v="632" actId="478"/>
          <ac:picMkLst>
            <pc:docMk/>
            <pc:sldMk cId="435668182" sldId="272"/>
            <ac:picMk id="14" creationId="{5EBA622E-931B-4A29-A259-E2FEB8DC8BA6}"/>
          </ac:picMkLst>
        </pc:picChg>
        <pc:picChg chg="add del mod modCrop">
          <ac:chgData name="Steinbuch, Luc" userId="759df932-d272-4024-9681-fb4027a7016f" providerId="ADAL" clId="{E8BE764C-5357-4EC9-ABD4-4208C7226167}" dt="2022-10-03T09:26:37.005" v="694" actId="478"/>
          <ac:picMkLst>
            <pc:docMk/>
            <pc:sldMk cId="435668182" sldId="272"/>
            <ac:picMk id="16" creationId="{1CF03D11-CE7C-4F80-B79C-E75AF979134D}"/>
          </ac:picMkLst>
        </pc:picChg>
        <pc:picChg chg="add del mod">
          <ac:chgData name="Steinbuch, Luc" userId="759df932-d272-4024-9681-fb4027a7016f" providerId="ADAL" clId="{E8BE764C-5357-4EC9-ABD4-4208C7226167}" dt="2022-10-03T08:27:20.467" v="627" actId="478"/>
          <ac:picMkLst>
            <pc:docMk/>
            <pc:sldMk cId="435668182" sldId="272"/>
            <ac:picMk id="17" creationId="{A84EE5D4-DD6A-4ED7-A49E-AF3FF01BDA5D}"/>
          </ac:picMkLst>
        </pc:picChg>
        <pc:picChg chg="add del mod">
          <ac:chgData name="Steinbuch, Luc" userId="759df932-d272-4024-9681-fb4027a7016f" providerId="ADAL" clId="{E8BE764C-5357-4EC9-ABD4-4208C7226167}" dt="2022-10-03T09:26:30.197" v="692" actId="478"/>
          <ac:picMkLst>
            <pc:docMk/>
            <pc:sldMk cId="435668182" sldId="272"/>
            <ac:picMk id="18" creationId="{DC29AF1E-C558-405F-B608-AEC2F2F2B554}"/>
          </ac:picMkLst>
        </pc:picChg>
        <pc:picChg chg="add del mod modCrop">
          <ac:chgData name="Steinbuch, Luc" userId="759df932-d272-4024-9681-fb4027a7016f" providerId="ADAL" clId="{E8BE764C-5357-4EC9-ABD4-4208C7226167}" dt="2022-10-03T09:26:30.197" v="692" actId="478"/>
          <ac:picMkLst>
            <pc:docMk/>
            <pc:sldMk cId="435668182" sldId="272"/>
            <ac:picMk id="19" creationId="{CAA62A4A-6F06-4C29-BFE7-0CF0D3CE2DD5}"/>
          </ac:picMkLst>
        </pc:picChg>
        <pc:picChg chg="add del mod modCrop">
          <ac:chgData name="Steinbuch, Luc" userId="759df932-d272-4024-9681-fb4027a7016f" providerId="ADAL" clId="{E8BE764C-5357-4EC9-ABD4-4208C7226167}" dt="2022-10-03T09:26:37.005" v="694" actId="478"/>
          <ac:picMkLst>
            <pc:docMk/>
            <pc:sldMk cId="435668182" sldId="272"/>
            <ac:picMk id="20" creationId="{F5E41DCD-8895-4BD4-98C5-CCBA5597D94E}"/>
          </ac:picMkLst>
        </pc:picChg>
        <pc:picChg chg="add del mod modCrop">
          <ac:chgData name="Steinbuch, Luc" userId="759df932-d272-4024-9681-fb4027a7016f" providerId="ADAL" clId="{E8BE764C-5357-4EC9-ABD4-4208C7226167}" dt="2022-10-03T12:52:25.755" v="942" actId="478"/>
          <ac:picMkLst>
            <pc:docMk/>
            <pc:sldMk cId="435668182" sldId="272"/>
            <ac:picMk id="22" creationId="{368E0E0D-48C2-4E93-A487-EFC53F8B2921}"/>
          </ac:picMkLst>
        </pc:picChg>
        <pc:picChg chg="add del mod">
          <ac:chgData name="Steinbuch, Luc" userId="759df932-d272-4024-9681-fb4027a7016f" providerId="ADAL" clId="{E8BE764C-5357-4EC9-ABD4-4208C7226167}" dt="2022-10-03T12:52:08.890" v="940" actId="478"/>
          <ac:picMkLst>
            <pc:docMk/>
            <pc:sldMk cId="435668182" sldId="272"/>
            <ac:picMk id="24" creationId="{68E73791-434A-47B4-88B3-DFCA09E508D7}"/>
          </ac:picMkLst>
        </pc:picChg>
        <pc:picChg chg="add del mod">
          <ac:chgData name="Steinbuch, Luc" userId="759df932-d272-4024-9681-fb4027a7016f" providerId="ADAL" clId="{E8BE764C-5357-4EC9-ABD4-4208C7226167}" dt="2022-10-03T12:52:08.890" v="940" actId="478"/>
          <ac:picMkLst>
            <pc:docMk/>
            <pc:sldMk cId="435668182" sldId="272"/>
            <ac:picMk id="26" creationId="{65BF7DA7-1FB4-4748-B3D2-998702A45EAB}"/>
          </ac:picMkLst>
        </pc:picChg>
        <pc:picChg chg="add del mod">
          <ac:chgData name="Steinbuch, Luc" userId="759df932-d272-4024-9681-fb4027a7016f" providerId="ADAL" clId="{E8BE764C-5357-4EC9-ABD4-4208C7226167}" dt="2022-10-03T12:52:08.890" v="940" actId="478"/>
          <ac:picMkLst>
            <pc:docMk/>
            <pc:sldMk cId="435668182" sldId="272"/>
            <ac:picMk id="28" creationId="{071D8B12-BE52-4795-A6DB-FECC1F788C1A}"/>
          </ac:picMkLst>
        </pc:picChg>
        <pc:picChg chg="add del mod">
          <ac:chgData name="Steinbuch, Luc" userId="759df932-d272-4024-9681-fb4027a7016f" providerId="ADAL" clId="{E8BE764C-5357-4EC9-ABD4-4208C7226167}" dt="2022-10-03T12:52:08.890" v="940" actId="478"/>
          <ac:picMkLst>
            <pc:docMk/>
            <pc:sldMk cId="435668182" sldId="272"/>
            <ac:picMk id="31" creationId="{3A92FDF6-A9F0-478F-9775-73107708774A}"/>
          </ac:picMkLst>
        </pc:picChg>
        <pc:picChg chg="add del mod">
          <ac:chgData name="Steinbuch, Luc" userId="759df932-d272-4024-9681-fb4027a7016f" providerId="ADAL" clId="{E8BE764C-5357-4EC9-ABD4-4208C7226167}" dt="2022-10-03T09:26:34.133" v="693" actId="478"/>
          <ac:picMkLst>
            <pc:docMk/>
            <pc:sldMk cId="435668182" sldId="272"/>
            <ac:picMk id="32" creationId="{E38F600C-BF2B-43DF-AD72-97D613007FD9}"/>
          </ac:picMkLst>
        </pc:picChg>
        <pc:picChg chg="add del mod">
          <ac:chgData name="Steinbuch, Luc" userId="759df932-d272-4024-9681-fb4027a7016f" providerId="ADAL" clId="{E8BE764C-5357-4EC9-ABD4-4208C7226167}" dt="2022-10-03T09:26:34.133" v="693" actId="478"/>
          <ac:picMkLst>
            <pc:docMk/>
            <pc:sldMk cId="435668182" sldId="272"/>
            <ac:picMk id="33" creationId="{44B8F501-8C90-4B9B-8413-2478799DEE0B}"/>
          </ac:picMkLst>
        </pc:picChg>
        <pc:picChg chg="add del mod">
          <ac:chgData name="Steinbuch, Luc" userId="759df932-d272-4024-9681-fb4027a7016f" providerId="ADAL" clId="{E8BE764C-5357-4EC9-ABD4-4208C7226167}" dt="2022-10-03T09:26:24.430" v="690" actId="478"/>
          <ac:picMkLst>
            <pc:docMk/>
            <pc:sldMk cId="435668182" sldId="272"/>
            <ac:picMk id="34" creationId="{C4FAE954-86C4-4CC9-A99E-427BF51FC927}"/>
          </ac:picMkLst>
        </pc:picChg>
        <pc:picChg chg="add del mod">
          <ac:chgData name="Steinbuch, Luc" userId="759df932-d272-4024-9681-fb4027a7016f" providerId="ADAL" clId="{E8BE764C-5357-4EC9-ABD4-4208C7226167}" dt="2022-10-03T09:26:24.430" v="690" actId="478"/>
          <ac:picMkLst>
            <pc:docMk/>
            <pc:sldMk cId="435668182" sldId="272"/>
            <ac:picMk id="35" creationId="{862482BA-F9CD-40E9-A9BF-3D0243E87D0D}"/>
          </ac:picMkLst>
        </pc:picChg>
        <pc:picChg chg="add del mod">
          <ac:chgData name="Steinbuch, Luc" userId="759df932-d272-4024-9681-fb4027a7016f" providerId="ADAL" clId="{E8BE764C-5357-4EC9-ABD4-4208C7226167}" dt="2022-10-03T09:26:24.430" v="690" actId="478"/>
          <ac:picMkLst>
            <pc:docMk/>
            <pc:sldMk cId="435668182" sldId="272"/>
            <ac:picMk id="36" creationId="{0ADC045F-A9A4-48F4-99CF-AC5E39163231}"/>
          </ac:picMkLst>
        </pc:picChg>
        <pc:picChg chg="add del mod">
          <ac:chgData name="Steinbuch, Luc" userId="759df932-d272-4024-9681-fb4027a7016f" providerId="ADAL" clId="{E8BE764C-5357-4EC9-ABD4-4208C7226167}" dt="2022-10-03T09:26:24.430" v="690" actId="478"/>
          <ac:picMkLst>
            <pc:docMk/>
            <pc:sldMk cId="435668182" sldId="272"/>
            <ac:picMk id="37" creationId="{76BBCDD2-5483-45F8-ABB6-EBF77FDCE567}"/>
          </ac:picMkLst>
        </pc:picChg>
        <pc:picChg chg="add del mod">
          <ac:chgData name="Steinbuch, Luc" userId="759df932-d272-4024-9681-fb4027a7016f" providerId="ADAL" clId="{E8BE764C-5357-4EC9-ABD4-4208C7226167}" dt="2022-10-03T09:26:24.430" v="690" actId="478"/>
          <ac:picMkLst>
            <pc:docMk/>
            <pc:sldMk cId="435668182" sldId="272"/>
            <ac:picMk id="38" creationId="{367C4887-D797-455F-8313-E133B9ADED42}"/>
          </ac:picMkLst>
        </pc:picChg>
        <pc:picChg chg="add del mod">
          <ac:chgData name="Steinbuch, Luc" userId="759df932-d272-4024-9681-fb4027a7016f" providerId="ADAL" clId="{E8BE764C-5357-4EC9-ABD4-4208C7226167}" dt="2022-10-03T09:26:30.197" v="692" actId="478"/>
          <ac:picMkLst>
            <pc:docMk/>
            <pc:sldMk cId="435668182" sldId="272"/>
            <ac:picMk id="39" creationId="{C1820494-FCB0-47AD-ACAF-B6994723708E}"/>
          </ac:picMkLst>
        </pc:picChg>
        <pc:picChg chg="add del mod">
          <ac:chgData name="Steinbuch, Luc" userId="759df932-d272-4024-9681-fb4027a7016f" providerId="ADAL" clId="{E8BE764C-5357-4EC9-ABD4-4208C7226167}" dt="2022-10-03T09:26:30.197" v="692" actId="478"/>
          <ac:picMkLst>
            <pc:docMk/>
            <pc:sldMk cId="435668182" sldId="272"/>
            <ac:picMk id="41" creationId="{6938657C-797B-4F9A-A7C8-7DDAC84EFEC2}"/>
          </ac:picMkLst>
        </pc:picChg>
        <pc:picChg chg="add del mod">
          <ac:chgData name="Steinbuch, Luc" userId="759df932-d272-4024-9681-fb4027a7016f" providerId="ADAL" clId="{E8BE764C-5357-4EC9-ABD4-4208C7226167}" dt="2022-10-03T09:26:30.197" v="692" actId="478"/>
          <ac:picMkLst>
            <pc:docMk/>
            <pc:sldMk cId="435668182" sldId="272"/>
            <ac:picMk id="42" creationId="{B72D611A-B524-49CF-8F89-FD63438CCAC0}"/>
          </ac:picMkLst>
        </pc:picChg>
        <pc:picChg chg="add del mod modCrop">
          <ac:chgData name="Steinbuch, Luc" userId="759df932-d272-4024-9681-fb4027a7016f" providerId="ADAL" clId="{E8BE764C-5357-4EC9-ABD4-4208C7226167}" dt="2022-10-03T12:52:25.755" v="942" actId="478"/>
          <ac:picMkLst>
            <pc:docMk/>
            <pc:sldMk cId="435668182" sldId="272"/>
            <ac:picMk id="44" creationId="{034F9E0D-FBC0-4D5E-807E-888536F50542}"/>
          </ac:picMkLst>
        </pc:picChg>
        <pc:picChg chg="add del mod modCrop">
          <ac:chgData name="Steinbuch, Luc" userId="759df932-d272-4024-9681-fb4027a7016f" providerId="ADAL" clId="{E8BE764C-5357-4EC9-ABD4-4208C7226167}" dt="2022-10-03T12:52:25.755" v="942" actId="478"/>
          <ac:picMkLst>
            <pc:docMk/>
            <pc:sldMk cId="435668182" sldId="272"/>
            <ac:picMk id="46" creationId="{AAA55133-1316-4E44-9E5B-D71837890451}"/>
          </ac:picMkLst>
        </pc:picChg>
        <pc:picChg chg="add del mod">
          <ac:chgData name="Steinbuch, Luc" userId="759df932-d272-4024-9681-fb4027a7016f" providerId="ADAL" clId="{E8BE764C-5357-4EC9-ABD4-4208C7226167}" dt="2022-10-03T12:52:25.755" v="942" actId="478"/>
          <ac:picMkLst>
            <pc:docMk/>
            <pc:sldMk cId="435668182" sldId="272"/>
            <ac:picMk id="48" creationId="{B6DF8C5F-D5B9-44C7-80B5-371417969184}"/>
          </ac:picMkLst>
        </pc:picChg>
        <pc:picChg chg="add del mod modCrop">
          <ac:chgData name="Steinbuch, Luc" userId="759df932-d272-4024-9681-fb4027a7016f" providerId="ADAL" clId="{E8BE764C-5357-4EC9-ABD4-4208C7226167}" dt="2022-10-03T12:52:08.890" v="940" actId="478"/>
          <ac:picMkLst>
            <pc:docMk/>
            <pc:sldMk cId="435668182" sldId="272"/>
            <ac:picMk id="50" creationId="{D48262A0-EA51-4BFC-989C-0353515107B9}"/>
          </ac:picMkLst>
        </pc:picChg>
        <pc:picChg chg="add del mod">
          <ac:chgData name="Steinbuch, Luc" userId="759df932-d272-4024-9681-fb4027a7016f" providerId="ADAL" clId="{E8BE764C-5357-4EC9-ABD4-4208C7226167}" dt="2022-10-03T12:52:20.563" v="941" actId="478"/>
          <ac:picMkLst>
            <pc:docMk/>
            <pc:sldMk cId="435668182" sldId="272"/>
            <ac:picMk id="52" creationId="{9E162214-5D97-4755-B46D-0AA2AA3F1C92}"/>
          </ac:picMkLst>
        </pc:picChg>
        <pc:picChg chg="add del mod">
          <ac:chgData name="Steinbuch, Luc" userId="759df932-d272-4024-9681-fb4027a7016f" providerId="ADAL" clId="{E8BE764C-5357-4EC9-ABD4-4208C7226167}" dt="2022-10-03T12:52:25.755" v="942" actId="478"/>
          <ac:picMkLst>
            <pc:docMk/>
            <pc:sldMk cId="435668182" sldId="272"/>
            <ac:picMk id="54" creationId="{4A4C5ADE-4FAF-4F65-8BDC-F412100E1F28}"/>
          </ac:picMkLst>
        </pc:picChg>
        <pc:picChg chg="add del mod">
          <ac:chgData name="Steinbuch, Luc" userId="759df932-d272-4024-9681-fb4027a7016f" providerId="ADAL" clId="{E8BE764C-5357-4EC9-ABD4-4208C7226167}" dt="2022-10-03T12:52:28.417" v="943" actId="478"/>
          <ac:picMkLst>
            <pc:docMk/>
            <pc:sldMk cId="435668182" sldId="272"/>
            <ac:picMk id="56" creationId="{0F0BC6FD-F4E8-4049-8A15-4A5127AF7643}"/>
          </ac:picMkLst>
        </pc:picChg>
        <pc:picChg chg="add del mod">
          <ac:chgData name="Steinbuch, Luc" userId="759df932-d272-4024-9681-fb4027a7016f" providerId="ADAL" clId="{E8BE764C-5357-4EC9-ABD4-4208C7226167}" dt="2022-10-03T12:52:29.700" v="944" actId="478"/>
          <ac:picMkLst>
            <pc:docMk/>
            <pc:sldMk cId="435668182" sldId="272"/>
            <ac:picMk id="58" creationId="{8E61038C-998F-49CA-84A5-5D652E89C2A9}"/>
          </ac:picMkLst>
        </pc:picChg>
        <pc:picChg chg="add del mod">
          <ac:chgData name="Steinbuch, Luc" userId="759df932-d272-4024-9681-fb4027a7016f" providerId="ADAL" clId="{E8BE764C-5357-4EC9-ABD4-4208C7226167}" dt="2022-10-03T12:52:25.755" v="942" actId="478"/>
          <ac:picMkLst>
            <pc:docMk/>
            <pc:sldMk cId="435668182" sldId="272"/>
            <ac:picMk id="60" creationId="{861BC727-D87A-43DE-ADE1-466185CA229D}"/>
          </ac:picMkLst>
        </pc:picChg>
        <pc:picChg chg="add del mod">
          <ac:chgData name="Steinbuch, Luc" userId="759df932-d272-4024-9681-fb4027a7016f" providerId="ADAL" clId="{E8BE764C-5357-4EC9-ABD4-4208C7226167}" dt="2022-10-03T12:56:24.572" v="1014" actId="478"/>
          <ac:picMkLst>
            <pc:docMk/>
            <pc:sldMk cId="435668182" sldId="272"/>
            <ac:picMk id="61" creationId="{A7C008A2-5C14-431E-8ADD-A6E369200553}"/>
          </ac:picMkLst>
        </pc:picChg>
      </pc:sldChg>
      <pc:sldChg chg="addSp delSp modSp add mod">
        <pc:chgData name="Steinbuch, Luc" userId="759df932-d272-4024-9681-fb4027a7016f" providerId="ADAL" clId="{E8BE764C-5357-4EC9-ABD4-4208C7226167}" dt="2022-10-05T10:36:39.553" v="2459" actId="20577"/>
        <pc:sldMkLst>
          <pc:docMk/>
          <pc:sldMk cId="1803966995" sldId="273"/>
        </pc:sldMkLst>
        <pc:spChg chg="mod">
          <ac:chgData name="Steinbuch, Luc" userId="759df932-d272-4024-9681-fb4027a7016f" providerId="ADAL" clId="{E8BE764C-5357-4EC9-ABD4-4208C7226167}" dt="2022-07-31T12:56:36.617" v="80" actId="790"/>
          <ac:spMkLst>
            <pc:docMk/>
            <pc:sldMk cId="1803966995" sldId="273"/>
            <ac:spMk id="3" creationId="{00000000-0000-0000-0000-000000000000}"/>
          </ac:spMkLst>
        </pc:spChg>
        <pc:spChg chg="mod">
          <ac:chgData name="Steinbuch, Luc" userId="759df932-d272-4024-9681-fb4027a7016f" providerId="ADAL" clId="{E8BE764C-5357-4EC9-ABD4-4208C7226167}" dt="2022-10-04T13:24:35.165" v="1721"/>
          <ac:spMkLst>
            <pc:docMk/>
            <pc:sldMk cId="1803966995" sldId="273"/>
            <ac:spMk id="4" creationId="{00000000-0000-0000-0000-000000000000}"/>
          </ac:spMkLst>
        </pc:spChg>
        <pc:spChg chg="mod">
          <ac:chgData name="Steinbuch, Luc" userId="759df932-d272-4024-9681-fb4027a7016f" providerId="ADAL" clId="{E8BE764C-5357-4EC9-ABD4-4208C7226167}" dt="2022-10-05T10:36:39.553" v="2459" actId="20577"/>
          <ac:spMkLst>
            <pc:docMk/>
            <pc:sldMk cId="1803966995" sldId="273"/>
            <ac:spMk id="5" creationId="{00000000-0000-0000-0000-000000000000}"/>
          </ac:spMkLst>
        </pc:spChg>
        <pc:spChg chg="add mod">
          <ac:chgData name="Steinbuch, Luc" userId="759df932-d272-4024-9681-fb4027a7016f" providerId="ADAL" clId="{E8BE764C-5357-4EC9-ABD4-4208C7226167}" dt="2022-10-05T10:08:30.496" v="2282" actId="1076"/>
          <ac:spMkLst>
            <pc:docMk/>
            <pc:sldMk cId="1803966995" sldId="273"/>
            <ac:spMk id="6" creationId="{F93785A4-77DF-49AC-9924-A79E7CA46384}"/>
          </ac:spMkLst>
        </pc:spChg>
        <pc:picChg chg="add del mod modCrop">
          <ac:chgData name="Steinbuch, Luc" userId="759df932-d272-4024-9681-fb4027a7016f" providerId="ADAL" clId="{E8BE764C-5357-4EC9-ABD4-4208C7226167}" dt="2022-10-05T10:15:53.895" v="2360" actId="478"/>
          <ac:picMkLst>
            <pc:docMk/>
            <pc:sldMk cId="1803966995" sldId="273"/>
            <ac:picMk id="8" creationId="{634461D1-8241-43CA-BF73-8B27D53A6886}"/>
          </ac:picMkLst>
        </pc:picChg>
        <pc:picChg chg="add del mod">
          <ac:chgData name="Steinbuch, Luc" userId="759df932-d272-4024-9681-fb4027a7016f" providerId="ADAL" clId="{E8BE764C-5357-4EC9-ABD4-4208C7226167}" dt="2022-10-05T10:15:55.088" v="2361" actId="478"/>
          <ac:picMkLst>
            <pc:docMk/>
            <pc:sldMk cId="1803966995" sldId="273"/>
            <ac:picMk id="10" creationId="{855BC712-4BE6-4458-8233-C097CC8CA564}"/>
          </ac:picMkLst>
        </pc:picChg>
      </pc:sldChg>
      <pc:sldChg chg="modSp add mod">
        <pc:chgData name="Steinbuch, Luc" userId="759df932-d272-4024-9681-fb4027a7016f" providerId="ADAL" clId="{E8BE764C-5357-4EC9-ABD4-4208C7226167}" dt="2022-10-02T14:25:33.837" v="516" actId="6549"/>
        <pc:sldMkLst>
          <pc:docMk/>
          <pc:sldMk cId="4083479756" sldId="274"/>
        </pc:sldMkLst>
        <pc:spChg chg="mod">
          <ac:chgData name="Steinbuch, Luc" userId="759df932-d272-4024-9681-fb4027a7016f" providerId="ADAL" clId="{E8BE764C-5357-4EC9-ABD4-4208C7226167}" dt="2022-10-02T13:43:21.009" v="324" actId="790"/>
          <ac:spMkLst>
            <pc:docMk/>
            <pc:sldMk cId="4083479756" sldId="274"/>
            <ac:spMk id="3" creationId="{00000000-0000-0000-0000-000000000000}"/>
          </ac:spMkLst>
        </pc:spChg>
        <pc:spChg chg="mod">
          <ac:chgData name="Steinbuch, Luc" userId="759df932-d272-4024-9681-fb4027a7016f" providerId="ADAL" clId="{E8BE764C-5357-4EC9-ABD4-4208C7226167}" dt="2022-10-02T14:25:33.837" v="516" actId="6549"/>
          <ac:spMkLst>
            <pc:docMk/>
            <pc:sldMk cId="4083479756" sldId="274"/>
            <ac:spMk id="4" creationId="{00000000-0000-0000-0000-000000000000}"/>
          </ac:spMkLst>
        </pc:spChg>
        <pc:spChg chg="mod">
          <ac:chgData name="Steinbuch, Luc" userId="759df932-d272-4024-9681-fb4027a7016f" providerId="ADAL" clId="{E8BE764C-5357-4EC9-ABD4-4208C7226167}" dt="2022-10-02T14:25:30.967" v="515" actId="20577"/>
          <ac:spMkLst>
            <pc:docMk/>
            <pc:sldMk cId="4083479756" sldId="274"/>
            <ac:spMk id="5" creationId="{00000000-0000-0000-0000-000000000000}"/>
          </ac:spMkLst>
        </pc:spChg>
      </pc:sldChg>
      <pc:sldChg chg="addSp delSp modSp add mod ord">
        <pc:chgData name="Steinbuch, Luc" userId="759df932-d272-4024-9681-fb4027a7016f" providerId="ADAL" clId="{E8BE764C-5357-4EC9-ABD4-4208C7226167}" dt="2022-10-05T09:31:49.274" v="1772" actId="20577"/>
        <pc:sldMkLst>
          <pc:docMk/>
          <pc:sldMk cId="1156853044" sldId="275"/>
        </pc:sldMkLst>
        <pc:spChg chg="mod ord">
          <ac:chgData name="Steinbuch, Luc" userId="759df932-d272-4024-9681-fb4027a7016f" providerId="ADAL" clId="{E8BE764C-5357-4EC9-ABD4-4208C7226167}" dt="2022-10-03T09:46:54.408" v="790" actId="1076"/>
          <ac:spMkLst>
            <pc:docMk/>
            <pc:sldMk cId="1156853044" sldId="275"/>
            <ac:spMk id="2" creationId="{4BEE37FF-A133-453A-B76F-924181E4D359}"/>
          </ac:spMkLst>
        </pc:spChg>
        <pc:spChg chg="mod">
          <ac:chgData name="Steinbuch, Luc" userId="759df932-d272-4024-9681-fb4027a7016f" providerId="ADAL" clId="{E8BE764C-5357-4EC9-ABD4-4208C7226167}" dt="2022-10-03T08:24:03.728" v="593" actId="790"/>
          <ac:spMkLst>
            <pc:docMk/>
            <pc:sldMk cId="1156853044" sldId="275"/>
            <ac:spMk id="3" creationId="{00000000-0000-0000-0000-000000000000}"/>
          </ac:spMkLst>
        </pc:spChg>
        <pc:spChg chg="mod">
          <ac:chgData name="Steinbuch, Luc" userId="759df932-d272-4024-9681-fb4027a7016f" providerId="ADAL" clId="{E8BE764C-5357-4EC9-ABD4-4208C7226167}" dt="2022-10-05T09:31:49.274" v="1772" actId="20577"/>
          <ac:spMkLst>
            <pc:docMk/>
            <pc:sldMk cId="1156853044" sldId="275"/>
            <ac:spMk id="4" creationId="{00000000-0000-0000-0000-000000000000}"/>
          </ac:spMkLst>
        </pc:spChg>
        <pc:spChg chg="mod">
          <ac:chgData name="Steinbuch, Luc" userId="759df932-d272-4024-9681-fb4027a7016f" providerId="ADAL" clId="{E8BE764C-5357-4EC9-ABD4-4208C7226167}" dt="2022-10-03T09:44:55.001" v="769" actId="14100"/>
          <ac:spMkLst>
            <pc:docMk/>
            <pc:sldMk cId="1156853044" sldId="275"/>
            <ac:spMk id="5" creationId="{00000000-0000-0000-0000-000000000000}"/>
          </ac:spMkLst>
        </pc:spChg>
        <pc:spChg chg="add mod">
          <ac:chgData name="Steinbuch, Luc" userId="759df932-d272-4024-9681-fb4027a7016f" providerId="ADAL" clId="{E8BE764C-5357-4EC9-ABD4-4208C7226167}" dt="2022-10-03T09:45:31.353" v="781" actId="1076"/>
          <ac:spMkLst>
            <pc:docMk/>
            <pc:sldMk cId="1156853044" sldId="275"/>
            <ac:spMk id="8" creationId="{3671BD4B-1579-4181-9DCF-F367C48E3C97}"/>
          </ac:spMkLst>
        </pc:spChg>
        <pc:spChg chg="add mod">
          <ac:chgData name="Steinbuch, Luc" userId="759df932-d272-4024-9681-fb4027a7016f" providerId="ADAL" clId="{E8BE764C-5357-4EC9-ABD4-4208C7226167}" dt="2022-10-03T09:48:08.728" v="842" actId="1076"/>
          <ac:spMkLst>
            <pc:docMk/>
            <pc:sldMk cId="1156853044" sldId="275"/>
            <ac:spMk id="10" creationId="{E82A7BE9-1936-4AD5-9662-346491E70AA8}"/>
          </ac:spMkLst>
        </pc:spChg>
        <pc:picChg chg="del mod">
          <ac:chgData name="Steinbuch, Luc" userId="759df932-d272-4024-9681-fb4027a7016f" providerId="ADAL" clId="{E8BE764C-5357-4EC9-ABD4-4208C7226167}" dt="2022-10-03T13:07:16.320" v="1164" actId="478"/>
          <ac:picMkLst>
            <pc:docMk/>
            <pc:sldMk cId="1156853044" sldId="275"/>
            <ac:picMk id="7" creationId="{0712D99B-3DDB-457C-BBA5-9543590F6E7E}"/>
          </ac:picMkLst>
        </pc:picChg>
        <pc:picChg chg="add mod">
          <ac:chgData name="Steinbuch, Luc" userId="759df932-d272-4024-9681-fb4027a7016f" providerId="ADAL" clId="{E8BE764C-5357-4EC9-ABD4-4208C7226167}" dt="2022-10-03T09:46:57.127" v="791" actId="1076"/>
          <ac:picMkLst>
            <pc:docMk/>
            <pc:sldMk cId="1156853044" sldId="275"/>
            <ac:picMk id="9" creationId="{6DB0CC20-DBE3-4642-84BB-E25AD800A713}"/>
          </ac:picMkLst>
        </pc:picChg>
        <pc:picChg chg="add mod ord">
          <ac:chgData name="Steinbuch, Luc" userId="759df932-d272-4024-9681-fb4027a7016f" providerId="ADAL" clId="{E8BE764C-5357-4EC9-ABD4-4208C7226167}" dt="2022-10-03T13:07:33.337" v="1169" actId="1076"/>
          <ac:picMkLst>
            <pc:docMk/>
            <pc:sldMk cId="1156853044" sldId="275"/>
            <ac:picMk id="12" creationId="{54CB0151-1EBA-43F0-B9D5-5B17EED84C91}"/>
          </ac:picMkLst>
        </pc:picChg>
      </pc:sldChg>
      <pc:sldChg chg="addSp delSp modSp add mod ord">
        <pc:chgData name="Steinbuch, Luc" userId="759df932-d272-4024-9681-fb4027a7016f" providerId="ADAL" clId="{E8BE764C-5357-4EC9-ABD4-4208C7226167}" dt="2022-10-05T09:31:38.302" v="1768" actId="20577"/>
        <pc:sldMkLst>
          <pc:docMk/>
          <pc:sldMk cId="4215085431" sldId="276"/>
        </pc:sldMkLst>
        <pc:spChg chg="mod">
          <ac:chgData name="Steinbuch, Luc" userId="759df932-d272-4024-9681-fb4027a7016f" providerId="ADAL" clId="{E8BE764C-5357-4EC9-ABD4-4208C7226167}" dt="2022-10-03T09:26:13.984" v="684" actId="790"/>
          <ac:spMkLst>
            <pc:docMk/>
            <pc:sldMk cId="4215085431" sldId="276"/>
            <ac:spMk id="3" creationId="{00000000-0000-0000-0000-000000000000}"/>
          </ac:spMkLst>
        </pc:spChg>
        <pc:spChg chg="mod">
          <ac:chgData name="Steinbuch, Luc" userId="759df932-d272-4024-9681-fb4027a7016f" providerId="ADAL" clId="{E8BE764C-5357-4EC9-ABD4-4208C7226167}" dt="2022-10-05T09:31:38.302" v="1768" actId="20577"/>
          <ac:spMkLst>
            <pc:docMk/>
            <pc:sldMk cId="4215085431" sldId="276"/>
            <ac:spMk id="4" creationId="{00000000-0000-0000-0000-000000000000}"/>
          </ac:spMkLst>
        </pc:spChg>
        <pc:spChg chg="del mod">
          <ac:chgData name="Steinbuch, Luc" userId="759df932-d272-4024-9681-fb4027a7016f" providerId="ADAL" clId="{E8BE764C-5357-4EC9-ABD4-4208C7226167}" dt="2022-10-03T12:33:45.309" v="869" actId="478"/>
          <ac:spMkLst>
            <pc:docMk/>
            <pc:sldMk cId="4215085431" sldId="276"/>
            <ac:spMk id="9" creationId="{899D84E2-38C9-4EAF-B747-AEA0A67C70B9}"/>
          </ac:spMkLst>
        </pc:spChg>
        <pc:spChg chg="mod">
          <ac:chgData name="Steinbuch, Luc" userId="759df932-d272-4024-9681-fb4027a7016f" providerId="ADAL" clId="{E8BE764C-5357-4EC9-ABD4-4208C7226167}" dt="2022-10-03T13:08:58.817" v="1216" actId="1076"/>
          <ac:spMkLst>
            <pc:docMk/>
            <pc:sldMk cId="4215085431" sldId="276"/>
            <ac:spMk id="15" creationId="{876C7FCF-FD19-47F9-97BD-724E07386033}"/>
          </ac:spMkLst>
        </pc:spChg>
        <pc:spChg chg="add mod">
          <ac:chgData name="Steinbuch, Luc" userId="759df932-d272-4024-9681-fb4027a7016f" providerId="ADAL" clId="{E8BE764C-5357-4EC9-ABD4-4208C7226167}" dt="2022-10-03T13:32:21.748" v="1446" actId="14100"/>
          <ac:spMkLst>
            <pc:docMk/>
            <pc:sldMk cId="4215085431" sldId="276"/>
            <ac:spMk id="17" creationId="{68F983F8-6169-4223-8C30-0935217DB935}"/>
          </ac:spMkLst>
        </pc:spChg>
        <pc:spChg chg="add del mod">
          <ac:chgData name="Steinbuch, Luc" userId="759df932-d272-4024-9681-fb4027a7016f" providerId="ADAL" clId="{E8BE764C-5357-4EC9-ABD4-4208C7226167}" dt="2022-10-03T13:11:02.331" v="1282" actId="478"/>
          <ac:spMkLst>
            <pc:docMk/>
            <pc:sldMk cId="4215085431" sldId="276"/>
            <ac:spMk id="21" creationId="{70D23D70-144F-491F-8062-C4653C2E8078}"/>
          </ac:spMkLst>
        </pc:spChg>
        <pc:spChg chg="del mod">
          <ac:chgData name="Steinbuch, Luc" userId="759df932-d272-4024-9681-fb4027a7016f" providerId="ADAL" clId="{E8BE764C-5357-4EC9-ABD4-4208C7226167}" dt="2022-10-03T09:41:25.107" v="757" actId="478"/>
          <ac:spMkLst>
            <pc:docMk/>
            <pc:sldMk cId="4215085431" sldId="276"/>
            <ac:spMk id="29" creationId="{8C1158C0-7575-4FD1-B49F-0F1FC86AB41F}"/>
          </ac:spMkLst>
        </pc:spChg>
        <pc:picChg chg="add mod">
          <ac:chgData name="Steinbuch, Luc" userId="759df932-d272-4024-9681-fb4027a7016f" providerId="ADAL" clId="{E8BE764C-5357-4EC9-ABD4-4208C7226167}" dt="2022-10-03T13:16:59.861" v="1331" actId="1076"/>
          <ac:picMkLst>
            <pc:docMk/>
            <pc:sldMk cId="4215085431" sldId="276"/>
            <ac:picMk id="5" creationId="{CAB044CB-2986-49F5-87EC-3D84E36B8A96}"/>
          </ac:picMkLst>
        </pc:picChg>
        <pc:picChg chg="add mod">
          <ac:chgData name="Steinbuch, Luc" userId="759df932-d272-4024-9681-fb4027a7016f" providerId="ADAL" clId="{E8BE764C-5357-4EC9-ABD4-4208C7226167}" dt="2022-10-03T13:16:29.292" v="1326" actId="1076"/>
          <ac:picMkLst>
            <pc:docMk/>
            <pc:sldMk cId="4215085431" sldId="276"/>
            <ac:picMk id="7" creationId="{401673C9-08B9-4ED6-950E-80AD9F14D646}"/>
          </ac:picMkLst>
        </pc:picChg>
        <pc:picChg chg="add mod">
          <ac:chgData name="Steinbuch, Luc" userId="759df932-d272-4024-9681-fb4027a7016f" providerId="ADAL" clId="{E8BE764C-5357-4EC9-ABD4-4208C7226167}" dt="2022-10-03T13:17:05.929" v="1332" actId="1076"/>
          <ac:picMkLst>
            <pc:docMk/>
            <pc:sldMk cId="4215085431" sldId="276"/>
            <ac:picMk id="10" creationId="{D160A46A-EBA0-4076-AF9B-06816D3AD4A1}"/>
          </ac:picMkLst>
        </pc:picChg>
        <pc:picChg chg="mod modCrop">
          <ac:chgData name="Steinbuch, Luc" userId="759df932-d272-4024-9681-fb4027a7016f" providerId="ADAL" clId="{E8BE764C-5357-4EC9-ABD4-4208C7226167}" dt="2022-10-03T13:16:56.041" v="1330" actId="1076"/>
          <ac:picMkLst>
            <pc:docMk/>
            <pc:sldMk cId="4215085431" sldId="276"/>
            <ac:picMk id="11" creationId="{0F4FF726-6246-45EE-A4CA-304CBCE8C3E9}"/>
          </ac:picMkLst>
        </pc:picChg>
        <pc:picChg chg="add mod">
          <ac:chgData name="Steinbuch, Luc" userId="759df932-d272-4024-9681-fb4027a7016f" providerId="ADAL" clId="{E8BE764C-5357-4EC9-ABD4-4208C7226167}" dt="2022-10-03T13:15:40.257" v="1313" actId="14100"/>
          <ac:picMkLst>
            <pc:docMk/>
            <pc:sldMk cId="4215085431" sldId="276"/>
            <ac:picMk id="13" creationId="{7575523D-91CF-4824-939D-B8A010A650D8}"/>
          </ac:picMkLst>
        </pc:picChg>
        <pc:picChg chg="mod modCrop">
          <ac:chgData name="Steinbuch, Luc" userId="759df932-d272-4024-9681-fb4027a7016f" providerId="ADAL" clId="{E8BE764C-5357-4EC9-ABD4-4208C7226167}" dt="2022-10-03T13:16:09.745" v="1319" actId="732"/>
          <ac:picMkLst>
            <pc:docMk/>
            <pc:sldMk cId="4215085431" sldId="276"/>
            <ac:picMk id="16" creationId="{1CF03D11-CE7C-4F80-B79C-E75AF979134D}"/>
          </ac:picMkLst>
        </pc:picChg>
        <pc:picChg chg="mod">
          <ac:chgData name="Steinbuch, Luc" userId="759df932-d272-4024-9681-fb4027a7016f" providerId="ADAL" clId="{E8BE764C-5357-4EC9-ABD4-4208C7226167}" dt="2022-10-03T13:16:44.946" v="1329" actId="1076"/>
          <ac:picMkLst>
            <pc:docMk/>
            <pc:sldMk cId="4215085431" sldId="276"/>
            <ac:picMk id="18" creationId="{DC29AF1E-C558-405F-B608-AEC2F2F2B554}"/>
          </ac:picMkLst>
        </pc:picChg>
        <pc:picChg chg="mod modCrop">
          <ac:chgData name="Steinbuch, Luc" userId="759df932-d272-4024-9681-fb4027a7016f" providerId="ADAL" clId="{E8BE764C-5357-4EC9-ABD4-4208C7226167}" dt="2022-10-03T13:16:42.529" v="1328" actId="732"/>
          <ac:picMkLst>
            <pc:docMk/>
            <pc:sldMk cId="4215085431" sldId="276"/>
            <ac:picMk id="19" creationId="{CAA62A4A-6F06-4C29-BFE7-0CF0D3CE2DD5}"/>
          </ac:picMkLst>
        </pc:picChg>
        <pc:picChg chg="mod modCrop">
          <ac:chgData name="Steinbuch, Luc" userId="759df932-d272-4024-9681-fb4027a7016f" providerId="ADAL" clId="{E8BE764C-5357-4EC9-ABD4-4208C7226167}" dt="2022-10-03T13:15:46.641" v="1314" actId="732"/>
          <ac:picMkLst>
            <pc:docMk/>
            <pc:sldMk cId="4215085431" sldId="276"/>
            <ac:picMk id="20" creationId="{F5E41DCD-8895-4BD4-98C5-CCBA5597D94E}"/>
          </ac:picMkLst>
        </pc:picChg>
        <pc:picChg chg="del">
          <ac:chgData name="Steinbuch, Luc" userId="759df932-d272-4024-9681-fb4027a7016f" providerId="ADAL" clId="{E8BE764C-5357-4EC9-ABD4-4208C7226167}" dt="2022-10-03T09:41:21.491" v="756" actId="478"/>
          <ac:picMkLst>
            <pc:docMk/>
            <pc:sldMk cId="4215085431" sldId="276"/>
            <ac:picMk id="22" creationId="{368E0E0D-48C2-4E93-A487-EFC53F8B2921}"/>
          </ac:picMkLst>
        </pc:picChg>
        <pc:picChg chg="add mod">
          <ac:chgData name="Steinbuch, Luc" userId="759df932-d272-4024-9681-fb4027a7016f" providerId="ADAL" clId="{E8BE764C-5357-4EC9-ABD4-4208C7226167}" dt="2022-10-03T13:17:27.361" v="1334" actId="1076"/>
          <ac:picMkLst>
            <pc:docMk/>
            <pc:sldMk cId="4215085431" sldId="276"/>
            <ac:picMk id="23" creationId="{3D2629E0-1400-4AE5-9C18-976217E1B71E}"/>
          </ac:picMkLst>
        </pc:picChg>
        <pc:picChg chg="del">
          <ac:chgData name="Steinbuch, Luc" userId="759df932-d272-4024-9681-fb4027a7016f" providerId="ADAL" clId="{E8BE764C-5357-4EC9-ABD4-4208C7226167}" dt="2022-10-03T09:41:21.491" v="756" actId="478"/>
          <ac:picMkLst>
            <pc:docMk/>
            <pc:sldMk cId="4215085431" sldId="276"/>
            <ac:picMk id="24" creationId="{68E73791-434A-47B4-88B3-DFCA09E508D7}"/>
          </ac:picMkLst>
        </pc:picChg>
        <pc:picChg chg="del">
          <ac:chgData name="Steinbuch, Luc" userId="759df932-d272-4024-9681-fb4027a7016f" providerId="ADAL" clId="{E8BE764C-5357-4EC9-ABD4-4208C7226167}" dt="2022-10-03T09:41:21.491" v="756" actId="478"/>
          <ac:picMkLst>
            <pc:docMk/>
            <pc:sldMk cId="4215085431" sldId="276"/>
            <ac:picMk id="26" creationId="{65BF7DA7-1FB4-4748-B3D2-998702A45EAB}"/>
          </ac:picMkLst>
        </pc:picChg>
        <pc:picChg chg="del">
          <ac:chgData name="Steinbuch, Luc" userId="759df932-d272-4024-9681-fb4027a7016f" providerId="ADAL" clId="{E8BE764C-5357-4EC9-ABD4-4208C7226167}" dt="2022-10-03T09:41:21.491" v="756" actId="478"/>
          <ac:picMkLst>
            <pc:docMk/>
            <pc:sldMk cId="4215085431" sldId="276"/>
            <ac:picMk id="28" creationId="{071D8B12-BE52-4795-A6DB-FECC1F788C1A}"/>
          </ac:picMkLst>
        </pc:picChg>
        <pc:picChg chg="del">
          <ac:chgData name="Steinbuch, Luc" userId="759df932-d272-4024-9681-fb4027a7016f" providerId="ADAL" clId="{E8BE764C-5357-4EC9-ABD4-4208C7226167}" dt="2022-10-03T09:41:21.491" v="756" actId="478"/>
          <ac:picMkLst>
            <pc:docMk/>
            <pc:sldMk cId="4215085431" sldId="276"/>
            <ac:picMk id="31" creationId="{3A92FDF6-A9F0-478F-9775-73107708774A}"/>
          </ac:picMkLst>
        </pc:picChg>
      </pc:sldChg>
      <pc:sldChg chg="addSp delSp modSp add mod ord">
        <pc:chgData name="Steinbuch, Luc" userId="759df932-d272-4024-9681-fb4027a7016f" providerId="ADAL" clId="{E8BE764C-5357-4EC9-ABD4-4208C7226167}" dt="2022-10-05T09:31:57.228" v="1775" actId="20577"/>
        <pc:sldMkLst>
          <pc:docMk/>
          <pc:sldMk cId="1863006864" sldId="277"/>
        </pc:sldMkLst>
        <pc:spChg chg="del mod">
          <ac:chgData name="Steinbuch, Luc" userId="759df932-d272-4024-9681-fb4027a7016f" providerId="ADAL" clId="{E8BE764C-5357-4EC9-ABD4-4208C7226167}" dt="2022-10-03T10:01:52.194" v="866" actId="478"/>
          <ac:spMkLst>
            <pc:docMk/>
            <pc:sldMk cId="1863006864" sldId="277"/>
            <ac:spMk id="2" creationId="{4BEE37FF-A133-453A-B76F-924181E4D359}"/>
          </ac:spMkLst>
        </pc:spChg>
        <pc:spChg chg="mod">
          <ac:chgData name="Steinbuch, Luc" userId="759df932-d272-4024-9681-fb4027a7016f" providerId="ADAL" clId="{E8BE764C-5357-4EC9-ABD4-4208C7226167}" dt="2022-10-03T10:01:43.222" v="859" actId="790"/>
          <ac:spMkLst>
            <pc:docMk/>
            <pc:sldMk cId="1863006864" sldId="277"/>
            <ac:spMk id="3" creationId="{00000000-0000-0000-0000-000000000000}"/>
          </ac:spMkLst>
        </pc:spChg>
        <pc:spChg chg="mod">
          <ac:chgData name="Steinbuch, Luc" userId="759df932-d272-4024-9681-fb4027a7016f" providerId="ADAL" clId="{E8BE764C-5357-4EC9-ABD4-4208C7226167}" dt="2022-10-05T09:31:57.228" v="1775" actId="20577"/>
          <ac:spMkLst>
            <pc:docMk/>
            <pc:sldMk cId="1863006864" sldId="277"/>
            <ac:spMk id="4" creationId="{00000000-0000-0000-0000-000000000000}"/>
          </ac:spMkLst>
        </pc:spChg>
        <pc:spChg chg="del mod">
          <ac:chgData name="Steinbuch, Luc" userId="759df932-d272-4024-9681-fb4027a7016f" providerId="ADAL" clId="{E8BE764C-5357-4EC9-ABD4-4208C7226167}" dt="2022-10-03T10:01:57.379" v="868" actId="478"/>
          <ac:spMkLst>
            <pc:docMk/>
            <pc:sldMk cId="1863006864" sldId="277"/>
            <ac:spMk id="5" creationId="{00000000-0000-0000-0000-000000000000}"/>
          </ac:spMkLst>
        </pc:spChg>
        <pc:spChg chg="add mod">
          <ac:chgData name="Steinbuch, Luc" userId="759df932-d272-4024-9681-fb4027a7016f" providerId="ADAL" clId="{E8BE764C-5357-4EC9-ABD4-4208C7226167}" dt="2022-10-04T10:43:45.124" v="1650" actId="20577"/>
          <ac:spMkLst>
            <pc:docMk/>
            <pc:sldMk cId="1863006864" sldId="277"/>
            <ac:spMk id="6" creationId="{381912BB-71A1-4776-9E64-CAECBE4C7E12}"/>
          </ac:spMkLst>
        </pc:spChg>
        <pc:spChg chg="del mod">
          <ac:chgData name="Steinbuch, Luc" userId="759df932-d272-4024-9681-fb4027a7016f" providerId="ADAL" clId="{E8BE764C-5357-4EC9-ABD4-4208C7226167}" dt="2022-10-03T10:01:48.041" v="864" actId="478"/>
          <ac:spMkLst>
            <pc:docMk/>
            <pc:sldMk cId="1863006864" sldId="277"/>
            <ac:spMk id="8" creationId="{3671BD4B-1579-4181-9DCF-F367C48E3C97}"/>
          </ac:spMkLst>
        </pc:spChg>
        <pc:spChg chg="del mod">
          <ac:chgData name="Steinbuch, Luc" userId="759df932-d272-4024-9681-fb4027a7016f" providerId="ADAL" clId="{E8BE764C-5357-4EC9-ABD4-4208C7226167}" dt="2022-10-03T10:01:54.002" v="867" actId="478"/>
          <ac:spMkLst>
            <pc:docMk/>
            <pc:sldMk cId="1863006864" sldId="277"/>
            <ac:spMk id="10" creationId="{E82A7BE9-1936-4AD5-9662-346491E70AA8}"/>
          </ac:spMkLst>
        </pc:spChg>
        <pc:spChg chg="add mod">
          <ac:chgData name="Steinbuch, Luc" userId="759df932-d272-4024-9681-fb4027a7016f" providerId="ADAL" clId="{E8BE764C-5357-4EC9-ABD4-4208C7226167}" dt="2022-10-03T13:31:05.911" v="1432" actId="255"/>
          <ac:spMkLst>
            <pc:docMk/>
            <pc:sldMk cId="1863006864" sldId="277"/>
            <ac:spMk id="13" creationId="{36A72725-DB53-4B5A-9639-F0A2BCB7C0D6}"/>
          </ac:spMkLst>
        </pc:spChg>
        <pc:picChg chg="del">
          <ac:chgData name="Steinbuch, Luc" userId="759df932-d272-4024-9681-fb4027a7016f" providerId="ADAL" clId="{E8BE764C-5357-4EC9-ABD4-4208C7226167}" dt="2022-10-03T10:01:49.826" v="865" actId="478"/>
          <ac:picMkLst>
            <pc:docMk/>
            <pc:sldMk cId="1863006864" sldId="277"/>
            <ac:picMk id="7" creationId="{0712D99B-3DDB-457C-BBA5-9543590F6E7E}"/>
          </ac:picMkLst>
        </pc:picChg>
        <pc:picChg chg="del">
          <ac:chgData name="Steinbuch, Luc" userId="759df932-d272-4024-9681-fb4027a7016f" providerId="ADAL" clId="{E8BE764C-5357-4EC9-ABD4-4208C7226167}" dt="2022-10-03T10:01:45.751" v="863" actId="478"/>
          <ac:picMkLst>
            <pc:docMk/>
            <pc:sldMk cId="1863006864" sldId="277"/>
            <ac:picMk id="9" creationId="{6DB0CC20-DBE3-4642-84BB-E25AD800A713}"/>
          </ac:picMkLst>
        </pc:picChg>
        <pc:picChg chg="add del">
          <ac:chgData name="Steinbuch, Luc" userId="759df932-d272-4024-9681-fb4027a7016f" providerId="ADAL" clId="{E8BE764C-5357-4EC9-ABD4-4208C7226167}" dt="2022-10-03T13:22:24.155" v="1336" actId="478"/>
          <ac:picMkLst>
            <pc:docMk/>
            <pc:sldMk cId="1863006864" sldId="277"/>
            <ac:picMk id="12" creationId="{AD448F3B-EBF5-4419-8CBA-B9C9E239F27F}"/>
          </ac:picMkLst>
        </pc:picChg>
      </pc:sldChg>
      <pc:sldChg chg="addSp delSp modSp add mod">
        <pc:chgData name="Steinbuch, Luc" userId="759df932-d272-4024-9681-fb4027a7016f" providerId="ADAL" clId="{E8BE764C-5357-4EC9-ABD4-4208C7226167}" dt="2022-10-06T08:48:58.718" v="2743" actId="14100"/>
        <pc:sldMkLst>
          <pc:docMk/>
          <pc:sldMk cId="4040445500" sldId="278"/>
        </pc:sldMkLst>
        <pc:spChg chg="mod">
          <ac:chgData name="Steinbuch, Luc" userId="759df932-d272-4024-9681-fb4027a7016f" providerId="ADAL" clId="{E8BE764C-5357-4EC9-ABD4-4208C7226167}" dt="2022-10-03T12:51:51.151" v="932" actId="790"/>
          <ac:spMkLst>
            <pc:docMk/>
            <pc:sldMk cId="4040445500" sldId="278"/>
            <ac:spMk id="3" creationId="{00000000-0000-0000-0000-000000000000}"/>
          </ac:spMkLst>
        </pc:spChg>
        <pc:spChg chg="mod">
          <ac:chgData name="Steinbuch, Luc" userId="759df932-d272-4024-9681-fb4027a7016f" providerId="ADAL" clId="{E8BE764C-5357-4EC9-ABD4-4208C7226167}" dt="2022-10-05T09:31:26.190" v="1761" actId="20577"/>
          <ac:spMkLst>
            <pc:docMk/>
            <pc:sldMk cId="4040445500" sldId="278"/>
            <ac:spMk id="4" creationId="{00000000-0000-0000-0000-000000000000}"/>
          </ac:spMkLst>
        </pc:spChg>
        <pc:spChg chg="del mod">
          <ac:chgData name="Steinbuch, Luc" userId="759df932-d272-4024-9681-fb4027a7016f" providerId="ADAL" clId="{E8BE764C-5357-4EC9-ABD4-4208C7226167}" dt="2022-10-03T12:52:35.404" v="945" actId="478"/>
          <ac:spMkLst>
            <pc:docMk/>
            <pc:sldMk cId="4040445500" sldId="278"/>
            <ac:spMk id="9" creationId="{899D84E2-38C9-4EAF-B747-AEA0A67C70B9}"/>
          </ac:spMkLst>
        </pc:spChg>
        <pc:spChg chg="add mod">
          <ac:chgData name="Steinbuch, Luc" userId="759df932-d272-4024-9681-fb4027a7016f" providerId="ADAL" clId="{E8BE764C-5357-4EC9-ABD4-4208C7226167}" dt="2022-10-03T12:53:43.114" v="965" actId="1076"/>
          <ac:spMkLst>
            <pc:docMk/>
            <pc:sldMk cId="4040445500" sldId="278"/>
            <ac:spMk id="20" creationId="{D901DA2E-DFAD-45BB-9DD2-34938FE91969}"/>
          </ac:spMkLst>
        </pc:spChg>
        <pc:spChg chg="add mod">
          <ac:chgData name="Steinbuch, Luc" userId="759df932-d272-4024-9681-fb4027a7016f" providerId="ADAL" clId="{E8BE764C-5357-4EC9-ABD4-4208C7226167}" dt="2022-10-06T08:48:58.718" v="2743" actId="14100"/>
          <ac:spMkLst>
            <pc:docMk/>
            <pc:sldMk cId="4040445500" sldId="278"/>
            <ac:spMk id="21" creationId="{430A69DB-78F6-4734-92B5-91072769F9DE}"/>
          </ac:spMkLst>
        </pc:spChg>
        <pc:spChg chg="del mod">
          <ac:chgData name="Steinbuch, Luc" userId="759df932-d272-4024-9681-fb4027a7016f" providerId="ADAL" clId="{E8BE764C-5357-4EC9-ABD4-4208C7226167}" dt="2022-10-03T12:55:48.649" v="1008" actId="478"/>
          <ac:spMkLst>
            <pc:docMk/>
            <pc:sldMk cId="4040445500" sldId="278"/>
            <ac:spMk id="29" creationId="{8C1158C0-7575-4FD1-B49F-0F1FC86AB41F}"/>
          </ac:spMkLst>
        </pc:spChg>
        <pc:picChg chg="mod">
          <ac:chgData name="Steinbuch, Luc" userId="759df932-d272-4024-9681-fb4027a7016f" providerId="ADAL" clId="{E8BE764C-5357-4EC9-ABD4-4208C7226167}" dt="2022-10-03T13:02:21.417" v="1135" actId="1076"/>
          <ac:picMkLst>
            <pc:docMk/>
            <pc:sldMk cId="4040445500" sldId="278"/>
            <ac:picMk id="22" creationId="{368E0E0D-48C2-4E93-A487-EFC53F8B2921}"/>
          </ac:picMkLst>
        </pc:picChg>
        <pc:picChg chg="add mod">
          <ac:chgData name="Steinbuch, Luc" userId="759df932-d272-4024-9681-fb4027a7016f" providerId="ADAL" clId="{E8BE764C-5357-4EC9-ABD4-4208C7226167}" dt="2022-10-03T13:02:14.932" v="1132" actId="1076"/>
          <ac:picMkLst>
            <pc:docMk/>
            <pc:sldMk cId="4040445500" sldId="278"/>
            <ac:picMk id="23" creationId="{E7B898E0-9534-431E-8415-F5FED9921937}"/>
          </ac:picMkLst>
        </pc:picChg>
        <pc:picChg chg="del">
          <ac:chgData name="Steinbuch, Luc" userId="759df932-d272-4024-9681-fb4027a7016f" providerId="ADAL" clId="{E8BE764C-5357-4EC9-ABD4-4208C7226167}" dt="2022-10-03T12:53:04.267" v="947" actId="478"/>
          <ac:picMkLst>
            <pc:docMk/>
            <pc:sldMk cId="4040445500" sldId="278"/>
            <ac:picMk id="24" creationId="{68E73791-434A-47B4-88B3-DFCA09E508D7}"/>
          </ac:picMkLst>
        </pc:picChg>
        <pc:picChg chg="del">
          <ac:chgData name="Steinbuch, Luc" userId="759df932-d272-4024-9681-fb4027a7016f" providerId="ADAL" clId="{E8BE764C-5357-4EC9-ABD4-4208C7226167}" dt="2022-10-03T12:53:04.267" v="947" actId="478"/>
          <ac:picMkLst>
            <pc:docMk/>
            <pc:sldMk cId="4040445500" sldId="278"/>
            <ac:picMk id="26" creationId="{65BF7DA7-1FB4-4748-B3D2-998702A45EAB}"/>
          </ac:picMkLst>
        </pc:picChg>
        <pc:picChg chg="del">
          <ac:chgData name="Steinbuch, Luc" userId="759df932-d272-4024-9681-fb4027a7016f" providerId="ADAL" clId="{E8BE764C-5357-4EC9-ABD4-4208C7226167}" dt="2022-10-03T12:53:04.267" v="947" actId="478"/>
          <ac:picMkLst>
            <pc:docMk/>
            <pc:sldMk cId="4040445500" sldId="278"/>
            <ac:picMk id="28" creationId="{071D8B12-BE52-4795-A6DB-FECC1F788C1A}"/>
          </ac:picMkLst>
        </pc:picChg>
        <pc:picChg chg="del">
          <ac:chgData name="Steinbuch, Luc" userId="759df932-d272-4024-9681-fb4027a7016f" providerId="ADAL" clId="{E8BE764C-5357-4EC9-ABD4-4208C7226167}" dt="2022-10-03T12:53:04.267" v="947" actId="478"/>
          <ac:picMkLst>
            <pc:docMk/>
            <pc:sldMk cId="4040445500" sldId="278"/>
            <ac:picMk id="31" creationId="{3A92FDF6-A9F0-478F-9775-73107708774A}"/>
          </ac:picMkLst>
        </pc:picChg>
        <pc:picChg chg="mod">
          <ac:chgData name="Steinbuch, Luc" userId="759df932-d272-4024-9681-fb4027a7016f" providerId="ADAL" clId="{E8BE764C-5357-4EC9-ABD4-4208C7226167}" dt="2022-10-03T13:02:18.984" v="1134" actId="1076"/>
          <ac:picMkLst>
            <pc:docMk/>
            <pc:sldMk cId="4040445500" sldId="278"/>
            <ac:picMk id="44" creationId="{034F9E0D-FBC0-4D5E-807E-888536F50542}"/>
          </ac:picMkLst>
        </pc:picChg>
        <pc:picChg chg="mod">
          <ac:chgData name="Steinbuch, Luc" userId="759df932-d272-4024-9681-fb4027a7016f" providerId="ADAL" clId="{E8BE764C-5357-4EC9-ABD4-4208C7226167}" dt="2022-10-03T13:02:09.154" v="1129" actId="1076"/>
          <ac:picMkLst>
            <pc:docMk/>
            <pc:sldMk cId="4040445500" sldId="278"/>
            <ac:picMk id="46" creationId="{AAA55133-1316-4E44-9E5B-D71837890451}"/>
          </ac:picMkLst>
        </pc:picChg>
        <pc:picChg chg="mod">
          <ac:chgData name="Steinbuch, Luc" userId="759df932-d272-4024-9681-fb4027a7016f" providerId="ADAL" clId="{E8BE764C-5357-4EC9-ABD4-4208C7226167}" dt="2022-10-03T13:02:10.353" v="1130" actId="1076"/>
          <ac:picMkLst>
            <pc:docMk/>
            <pc:sldMk cId="4040445500" sldId="278"/>
            <ac:picMk id="48" creationId="{B6DF8C5F-D5B9-44C7-80B5-371417969184}"/>
          </ac:picMkLst>
        </pc:picChg>
        <pc:picChg chg="del">
          <ac:chgData name="Steinbuch, Luc" userId="759df932-d272-4024-9681-fb4027a7016f" providerId="ADAL" clId="{E8BE764C-5357-4EC9-ABD4-4208C7226167}" dt="2022-10-03T12:53:04.267" v="947" actId="478"/>
          <ac:picMkLst>
            <pc:docMk/>
            <pc:sldMk cId="4040445500" sldId="278"/>
            <ac:picMk id="50" creationId="{D48262A0-EA51-4BFC-989C-0353515107B9}"/>
          </ac:picMkLst>
        </pc:picChg>
        <pc:picChg chg="mod">
          <ac:chgData name="Steinbuch, Luc" userId="759df932-d272-4024-9681-fb4027a7016f" providerId="ADAL" clId="{E8BE764C-5357-4EC9-ABD4-4208C7226167}" dt="2022-10-03T13:02:03.122" v="1126" actId="1076"/>
          <ac:picMkLst>
            <pc:docMk/>
            <pc:sldMk cId="4040445500" sldId="278"/>
            <ac:picMk id="52" creationId="{9E162214-5D97-4755-B46D-0AA2AA3F1C92}"/>
          </ac:picMkLst>
        </pc:picChg>
        <pc:picChg chg="mod">
          <ac:chgData name="Steinbuch, Luc" userId="759df932-d272-4024-9681-fb4027a7016f" providerId="ADAL" clId="{E8BE764C-5357-4EC9-ABD4-4208C7226167}" dt="2022-10-03T13:02:27.257" v="1137" actId="1076"/>
          <ac:picMkLst>
            <pc:docMk/>
            <pc:sldMk cId="4040445500" sldId="278"/>
            <ac:picMk id="54" creationId="{4A4C5ADE-4FAF-4F65-8BDC-F412100E1F28}"/>
          </ac:picMkLst>
        </pc:picChg>
        <pc:picChg chg="del mod">
          <ac:chgData name="Steinbuch, Luc" userId="759df932-d272-4024-9681-fb4027a7016f" providerId="ADAL" clId="{E8BE764C-5357-4EC9-ABD4-4208C7226167}" dt="2022-10-03T12:55:45.255" v="1007" actId="21"/>
          <ac:picMkLst>
            <pc:docMk/>
            <pc:sldMk cId="4040445500" sldId="278"/>
            <ac:picMk id="56" creationId="{0F0BC6FD-F4E8-4049-8A15-4A5127AF7643}"/>
          </ac:picMkLst>
        </pc:picChg>
        <pc:picChg chg="del">
          <ac:chgData name="Steinbuch, Luc" userId="759df932-d272-4024-9681-fb4027a7016f" providerId="ADAL" clId="{E8BE764C-5357-4EC9-ABD4-4208C7226167}" dt="2022-10-03T12:53:06.211" v="948" actId="478"/>
          <ac:picMkLst>
            <pc:docMk/>
            <pc:sldMk cId="4040445500" sldId="278"/>
            <ac:picMk id="58" creationId="{8E61038C-998F-49CA-84A5-5D652E89C2A9}"/>
          </ac:picMkLst>
        </pc:picChg>
        <pc:picChg chg="mod">
          <ac:chgData name="Steinbuch, Luc" userId="759df932-d272-4024-9681-fb4027a7016f" providerId="ADAL" clId="{E8BE764C-5357-4EC9-ABD4-4208C7226167}" dt="2022-10-03T13:02:36.330" v="1138" actId="1076"/>
          <ac:picMkLst>
            <pc:docMk/>
            <pc:sldMk cId="4040445500" sldId="278"/>
            <ac:picMk id="60" creationId="{861BC727-D87A-43DE-ADE1-466185CA229D}"/>
          </ac:picMkLst>
        </pc:picChg>
      </pc:sldChg>
      <pc:sldChg chg="addSp delSp modSp add mod">
        <pc:chgData name="Steinbuch, Luc" userId="759df932-d272-4024-9681-fb4027a7016f" providerId="ADAL" clId="{E8BE764C-5357-4EC9-ABD4-4208C7226167}" dt="2022-10-06T08:49:26.823" v="2761" actId="20577"/>
        <pc:sldMkLst>
          <pc:docMk/>
          <pc:sldMk cId="1385485128" sldId="279"/>
        </pc:sldMkLst>
        <pc:spChg chg="mod">
          <ac:chgData name="Steinbuch, Luc" userId="759df932-d272-4024-9681-fb4027a7016f" providerId="ADAL" clId="{E8BE764C-5357-4EC9-ABD4-4208C7226167}" dt="2022-10-03T12:51:54.397" v="937" actId="790"/>
          <ac:spMkLst>
            <pc:docMk/>
            <pc:sldMk cId="1385485128" sldId="279"/>
            <ac:spMk id="3" creationId="{00000000-0000-0000-0000-000000000000}"/>
          </ac:spMkLst>
        </pc:spChg>
        <pc:spChg chg="mod">
          <ac:chgData name="Steinbuch, Luc" userId="759df932-d272-4024-9681-fb4027a7016f" providerId="ADAL" clId="{E8BE764C-5357-4EC9-ABD4-4208C7226167}" dt="2022-10-05T09:31:32.814" v="1765" actId="20577"/>
          <ac:spMkLst>
            <pc:docMk/>
            <pc:sldMk cId="1385485128" sldId="279"/>
            <ac:spMk id="4" creationId="{00000000-0000-0000-0000-000000000000}"/>
          </ac:spMkLst>
        </pc:spChg>
        <pc:spChg chg="del mod">
          <ac:chgData name="Steinbuch, Luc" userId="759df932-d272-4024-9681-fb4027a7016f" providerId="ADAL" clId="{E8BE764C-5357-4EC9-ABD4-4208C7226167}" dt="2022-10-03T12:56:04.089" v="1011" actId="478"/>
          <ac:spMkLst>
            <pc:docMk/>
            <pc:sldMk cId="1385485128" sldId="279"/>
            <ac:spMk id="9" creationId="{899D84E2-38C9-4EAF-B747-AEA0A67C70B9}"/>
          </ac:spMkLst>
        </pc:spChg>
        <pc:spChg chg="add mod">
          <ac:chgData name="Steinbuch, Luc" userId="759df932-d272-4024-9681-fb4027a7016f" providerId="ADAL" clId="{E8BE764C-5357-4EC9-ABD4-4208C7226167}" dt="2022-10-06T08:49:26.823" v="2761" actId="20577"/>
          <ac:spMkLst>
            <pc:docMk/>
            <pc:sldMk cId="1385485128" sldId="279"/>
            <ac:spMk id="20" creationId="{B5788B0E-7F82-4E46-9855-94402E769F6F}"/>
          </ac:spMkLst>
        </pc:spChg>
        <pc:spChg chg="add mod">
          <ac:chgData name="Steinbuch, Luc" userId="759df932-d272-4024-9681-fb4027a7016f" providerId="ADAL" clId="{E8BE764C-5357-4EC9-ABD4-4208C7226167}" dt="2022-10-03T13:03:58.806" v="1161"/>
          <ac:spMkLst>
            <pc:docMk/>
            <pc:sldMk cId="1385485128" sldId="279"/>
            <ac:spMk id="21" creationId="{B365C042-9B23-47E4-8639-79A062E58FF8}"/>
          </ac:spMkLst>
        </pc:spChg>
        <pc:spChg chg="del mod">
          <ac:chgData name="Steinbuch, Luc" userId="759df932-d272-4024-9681-fb4027a7016f" providerId="ADAL" clId="{E8BE764C-5357-4EC9-ABD4-4208C7226167}" dt="2022-10-03T12:53:19.996" v="951" actId="21"/>
          <ac:spMkLst>
            <pc:docMk/>
            <pc:sldMk cId="1385485128" sldId="279"/>
            <ac:spMk id="29" creationId="{8C1158C0-7575-4FD1-B49F-0F1FC86AB41F}"/>
          </ac:spMkLst>
        </pc:spChg>
        <pc:picChg chg="del">
          <ac:chgData name="Steinbuch, Luc" userId="759df932-d272-4024-9681-fb4027a7016f" providerId="ADAL" clId="{E8BE764C-5357-4EC9-ABD4-4208C7226167}" dt="2022-10-03T12:56:08.875" v="1012" actId="478"/>
          <ac:picMkLst>
            <pc:docMk/>
            <pc:sldMk cId="1385485128" sldId="279"/>
            <ac:picMk id="22" creationId="{368E0E0D-48C2-4E93-A487-EFC53F8B2921}"/>
          </ac:picMkLst>
        </pc:picChg>
        <pc:picChg chg="mod">
          <ac:chgData name="Steinbuch, Luc" userId="759df932-d272-4024-9681-fb4027a7016f" providerId="ADAL" clId="{E8BE764C-5357-4EC9-ABD4-4208C7226167}" dt="2022-10-03T13:03:37.569" v="1155" actId="1076"/>
          <ac:picMkLst>
            <pc:docMk/>
            <pc:sldMk cId="1385485128" sldId="279"/>
            <ac:picMk id="24" creationId="{68E73791-434A-47B4-88B3-DFCA09E508D7}"/>
          </ac:picMkLst>
        </pc:picChg>
        <pc:picChg chg="mod">
          <ac:chgData name="Steinbuch, Luc" userId="759df932-d272-4024-9681-fb4027a7016f" providerId="ADAL" clId="{E8BE764C-5357-4EC9-ABD4-4208C7226167}" dt="2022-10-03T13:03:03.817" v="1145" actId="1076"/>
          <ac:picMkLst>
            <pc:docMk/>
            <pc:sldMk cId="1385485128" sldId="279"/>
            <ac:picMk id="26" creationId="{65BF7DA7-1FB4-4748-B3D2-998702A45EAB}"/>
          </ac:picMkLst>
        </pc:picChg>
        <pc:picChg chg="mod">
          <ac:chgData name="Steinbuch, Luc" userId="759df932-d272-4024-9681-fb4027a7016f" providerId="ADAL" clId="{E8BE764C-5357-4EC9-ABD4-4208C7226167}" dt="2022-10-03T13:03:40.792" v="1156" actId="1076"/>
          <ac:picMkLst>
            <pc:docMk/>
            <pc:sldMk cId="1385485128" sldId="279"/>
            <ac:picMk id="28" creationId="{071D8B12-BE52-4795-A6DB-FECC1F788C1A}"/>
          </ac:picMkLst>
        </pc:picChg>
        <pc:picChg chg="del mod">
          <ac:chgData name="Steinbuch, Luc" userId="759df932-d272-4024-9681-fb4027a7016f" providerId="ADAL" clId="{E8BE764C-5357-4EC9-ABD4-4208C7226167}" dt="2022-10-03T13:01:18.277" v="1116" actId="21"/>
          <ac:picMkLst>
            <pc:docMk/>
            <pc:sldMk cId="1385485128" sldId="279"/>
            <ac:picMk id="31" creationId="{3A92FDF6-A9F0-478F-9775-73107708774A}"/>
          </ac:picMkLst>
        </pc:picChg>
        <pc:picChg chg="del">
          <ac:chgData name="Steinbuch, Luc" userId="759df932-d272-4024-9681-fb4027a7016f" providerId="ADAL" clId="{E8BE764C-5357-4EC9-ABD4-4208C7226167}" dt="2022-10-03T12:56:08.875" v="1012" actId="478"/>
          <ac:picMkLst>
            <pc:docMk/>
            <pc:sldMk cId="1385485128" sldId="279"/>
            <ac:picMk id="44" creationId="{034F9E0D-FBC0-4D5E-807E-888536F50542}"/>
          </ac:picMkLst>
        </pc:picChg>
        <pc:picChg chg="del">
          <ac:chgData name="Steinbuch, Luc" userId="759df932-d272-4024-9681-fb4027a7016f" providerId="ADAL" clId="{E8BE764C-5357-4EC9-ABD4-4208C7226167}" dt="2022-10-03T12:56:08.875" v="1012" actId="478"/>
          <ac:picMkLst>
            <pc:docMk/>
            <pc:sldMk cId="1385485128" sldId="279"/>
            <ac:picMk id="46" creationId="{AAA55133-1316-4E44-9E5B-D71837890451}"/>
          </ac:picMkLst>
        </pc:picChg>
        <pc:picChg chg="del">
          <ac:chgData name="Steinbuch, Luc" userId="759df932-d272-4024-9681-fb4027a7016f" providerId="ADAL" clId="{E8BE764C-5357-4EC9-ABD4-4208C7226167}" dt="2022-10-03T12:56:08.875" v="1012" actId="478"/>
          <ac:picMkLst>
            <pc:docMk/>
            <pc:sldMk cId="1385485128" sldId="279"/>
            <ac:picMk id="48" creationId="{B6DF8C5F-D5B9-44C7-80B5-371417969184}"/>
          </ac:picMkLst>
        </pc:picChg>
        <pc:picChg chg="mod">
          <ac:chgData name="Steinbuch, Luc" userId="759df932-d272-4024-9681-fb4027a7016f" providerId="ADAL" clId="{E8BE764C-5357-4EC9-ABD4-4208C7226167}" dt="2022-10-03T13:03:52.393" v="1160" actId="1076"/>
          <ac:picMkLst>
            <pc:docMk/>
            <pc:sldMk cId="1385485128" sldId="279"/>
            <ac:picMk id="50" creationId="{D48262A0-EA51-4BFC-989C-0353515107B9}"/>
          </ac:picMkLst>
        </pc:picChg>
        <pc:picChg chg="del">
          <ac:chgData name="Steinbuch, Luc" userId="759df932-d272-4024-9681-fb4027a7016f" providerId="ADAL" clId="{E8BE764C-5357-4EC9-ABD4-4208C7226167}" dt="2022-10-03T12:56:08.875" v="1012" actId="478"/>
          <ac:picMkLst>
            <pc:docMk/>
            <pc:sldMk cId="1385485128" sldId="279"/>
            <ac:picMk id="52" creationId="{9E162214-5D97-4755-B46D-0AA2AA3F1C92}"/>
          </ac:picMkLst>
        </pc:picChg>
        <pc:picChg chg="del">
          <ac:chgData name="Steinbuch, Luc" userId="759df932-d272-4024-9681-fb4027a7016f" providerId="ADAL" clId="{E8BE764C-5357-4EC9-ABD4-4208C7226167}" dt="2022-10-03T12:56:08.875" v="1012" actId="478"/>
          <ac:picMkLst>
            <pc:docMk/>
            <pc:sldMk cId="1385485128" sldId="279"/>
            <ac:picMk id="54" creationId="{4A4C5ADE-4FAF-4F65-8BDC-F412100E1F28}"/>
          </ac:picMkLst>
        </pc:picChg>
        <pc:picChg chg="mod">
          <ac:chgData name="Steinbuch, Luc" userId="759df932-d272-4024-9681-fb4027a7016f" providerId="ADAL" clId="{E8BE764C-5357-4EC9-ABD4-4208C7226167}" dt="2022-10-03T13:10:17.722" v="1268" actId="1076"/>
          <ac:picMkLst>
            <pc:docMk/>
            <pc:sldMk cId="1385485128" sldId="279"/>
            <ac:picMk id="56" creationId="{0F0BC6FD-F4E8-4049-8A15-4A5127AF7643}"/>
          </ac:picMkLst>
        </pc:picChg>
        <pc:picChg chg="mod modCrop">
          <ac:chgData name="Steinbuch, Luc" userId="759df932-d272-4024-9681-fb4027a7016f" providerId="ADAL" clId="{E8BE764C-5357-4EC9-ABD4-4208C7226167}" dt="2022-10-03T13:31:59.115" v="1435" actId="732"/>
          <ac:picMkLst>
            <pc:docMk/>
            <pc:sldMk cId="1385485128" sldId="279"/>
            <ac:picMk id="58" creationId="{8E61038C-998F-49CA-84A5-5D652E89C2A9}"/>
          </ac:picMkLst>
        </pc:picChg>
        <pc:picChg chg="del">
          <ac:chgData name="Steinbuch, Luc" userId="759df932-d272-4024-9681-fb4027a7016f" providerId="ADAL" clId="{E8BE764C-5357-4EC9-ABD4-4208C7226167}" dt="2022-10-03T12:56:08.875" v="1012" actId="478"/>
          <ac:picMkLst>
            <pc:docMk/>
            <pc:sldMk cId="1385485128" sldId="279"/>
            <ac:picMk id="60" creationId="{861BC727-D87A-43DE-ADE1-466185CA229D}"/>
          </ac:picMkLst>
        </pc:picChg>
      </pc:sldChg>
      <pc:sldChg chg="addSp delSp modSp add mod">
        <pc:chgData name="Steinbuch, Luc" userId="759df932-d272-4024-9681-fb4027a7016f" providerId="ADAL" clId="{E8BE764C-5357-4EC9-ABD4-4208C7226167}" dt="2022-10-05T15:29:13.507" v="2469" actId="20577"/>
        <pc:sldMkLst>
          <pc:docMk/>
          <pc:sldMk cId="4020179859" sldId="280"/>
        </pc:sldMkLst>
        <pc:spChg chg="mod">
          <ac:chgData name="Steinbuch, Luc" userId="759df932-d272-4024-9681-fb4027a7016f" providerId="ADAL" clId="{E8BE764C-5357-4EC9-ABD4-4208C7226167}" dt="2022-10-04T07:18:38.336" v="1452" actId="790"/>
          <ac:spMkLst>
            <pc:docMk/>
            <pc:sldMk cId="4020179859" sldId="280"/>
            <ac:spMk id="3" creationId="{00000000-0000-0000-0000-000000000000}"/>
          </ac:spMkLst>
        </pc:spChg>
        <pc:spChg chg="mod">
          <ac:chgData name="Steinbuch, Luc" userId="759df932-d272-4024-9681-fb4027a7016f" providerId="ADAL" clId="{E8BE764C-5357-4EC9-ABD4-4208C7226167}" dt="2022-10-04T07:18:50.083" v="1476" actId="20577"/>
          <ac:spMkLst>
            <pc:docMk/>
            <pc:sldMk cId="4020179859" sldId="280"/>
            <ac:spMk id="4" creationId="{00000000-0000-0000-0000-000000000000}"/>
          </ac:spMkLst>
        </pc:spChg>
        <pc:spChg chg="del mod">
          <ac:chgData name="Steinbuch, Luc" userId="759df932-d272-4024-9681-fb4027a7016f" providerId="ADAL" clId="{E8BE764C-5357-4EC9-ABD4-4208C7226167}" dt="2022-10-04T07:22:31.561" v="1590" actId="478"/>
          <ac:spMkLst>
            <pc:docMk/>
            <pc:sldMk cId="4020179859" sldId="280"/>
            <ac:spMk id="6" creationId="{381912BB-71A1-4776-9E64-CAECBE4C7E12}"/>
          </ac:spMkLst>
        </pc:spChg>
        <pc:spChg chg="mod">
          <ac:chgData name="Steinbuch, Luc" userId="759df932-d272-4024-9681-fb4027a7016f" providerId="ADAL" clId="{E8BE764C-5357-4EC9-ABD4-4208C7226167}" dt="2022-10-05T15:29:13.507" v="2469" actId="20577"/>
          <ac:spMkLst>
            <pc:docMk/>
            <pc:sldMk cId="4020179859" sldId="280"/>
            <ac:spMk id="13" creationId="{36A72725-DB53-4B5A-9639-F0A2BCB7C0D6}"/>
          </ac:spMkLst>
        </pc:spChg>
        <pc:picChg chg="add del mod modCrop">
          <ac:chgData name="Steinbuch, Luc" userId="759df932-d272-4024-9681-fb4027a7016f" providerId="ADAL" clId="{E8BE764C-5357-4EC9-ABD4-4208C7226167}" dt="2022-10-05T09:32:10.857" v="1776" actId="478"/>
          <ac:picMkLst>
            <pc:docMk/>
            <pc:sldMk cId="4020179859" sldId="280"/>
            <ac:picMk id="5" creationId="{1B1DC11A-3827-429F-BF6A-F7CA6755AB2D}"/>
          </ac:picMkLst>
        </pc:picChg>
        <pc:picChg chg="add mod">
          <ac:chgData name="Steinbuch, Luc" userId="759df932-d272-4024-9681-fb4027a7016f" providerId="ADAL" clId="{E8BE764C-5357-4EC9-ABD4-4208C7226167}" dt="2022-10-05T09:39:51.505" v="1935" actId="14100"/>
          <ac:picMkLst>
            <pc:docMk/>
            <pc:sldMk cId="4020179859" sldId="280"/>
            <ac:picMk id="6" creationId="{F0603EC1-263C-4882-8502-31E558F5AEDA}"/>
          </ac:picMkLst>
        </pc:picChg>
      </pc:sldChg>
      <pc:sldChg chg="modSp add del mod">
        <pc:chgData name="Steinbuch, Luc" userId="759df932-d272-4024-9681-fb4027a7016f" providerId="ADAL" clId="{E8BE764C-5357-4EC9-ABD4-4208C7226167}" dt="2022-10-04T13:22:26.166" v="1719" actId="47"/>
        <pc:sldMkLst>
          <pc:docMk/>
          <pc:sldMk cId="3257343995" sldId="281"/>
        </pc:sldMkLst>
        <pc:spChg chg="mod">
          <ac:chgData name="Steinbuch, Luc" userId="759df932-d272-4024-9681-fb4027a7016f" providerId="ADAL" clId="{E8BE764C-5357-4EC9-ABD4-4208C7226167}" dt="2022-10-04T07:19:36.473" v="1489" actId="790"/>
          <ac:spMkLst>
            <pc:docMk/>
            <pc:sldMk cId="3257343995" sldId="281"/>
            <ac:spMk id="3" creationId="{00000000-0000-0000-0000-000000000000}"/>
          </ac:spMkLst>
        </pc:spChg>
        <pc:spChg chg="mod">
          <ac:chgData name="Steinbuch, Luc" userId="759df932-d272-4024-9681-fb4027a7016f" providerId="ADAL" clId="{E8BE764C-5357-4EC9-ABD4-4208C7226167}" dt="2022-10-04T07:19:36.473" v="1488" actId="790"/>
          <ac:spMkLst>
            <pc:docMk/>
            <pc:sldMk cId="3257343995" sldId="281"/>
            <ac:spMk id="4" creationId="{00000000-0000-0000-0000-000000000000}"/>
          </ac:spMkLst>
        </pc:spChg>
        <pc:spChg chg="mod">
          <ac:chgData name="Steinbuch, Luc" userId="759df932-d272-4024-9681-fb4027a7016f" providerId="ADAL" clId="{E8BE764C-5357-4EC9-ABD4-4208C7226167}" dt="2022-10-04T07:19:36.478" v="1492"/>
          <ac:spMkLst>
            <pc:docMk/>
            <pc:sldMk cId="3257343995" sldId="281"/>
            <ac:spMk id="6" creationId="{381912BB-71A1-4776-9E64-CAECBE4C7E12}"/>
          </ac:spMkLst>
        </pc:spChg>
        <pc:spChg chg="mod">
          <ac:chgData name="Steinbuch, Luc" userId="759df932-d272-4024-9681-fb4027a7016f" providerId="ADAL" clId="{E8BE764C-5357-4EC9-ABD4-4208C7226167}" dt="2022-10-04T07:19:36.479" v="1493" actId="790"/>
          <ac:spMkLst>
            <pc:docMk/>
            <pc:sldMk cId="3257343995" sldId="281"/>
            <ac:spMk id="13" creationId="{36A72725-DB53-4B5A-9639-F0A2BCB7C0D6}"/>
          </ac:spMkLst>
        </pc:spChg>
      </pc:sldChg>
      <pc:sldChg chg="modSp add del mod">
        <pc:chgData name="Steinbuch, Luc" userId="759df932-d272-4024-9681-fb4027a7016f" providerId="ADAL" clId="{E8BE764C-5357-4EC9-ABD4-4208C7226167}" dt="2022-10-04T13:22:27.204" v="1720" actId="47"/>
        <pc:sldMkLst>
          <pc:docMk/>
          <pc:sldMk cId="2318597387" sldId="282"/>
        </pc:sldMkLst>
        <pc:spChg chg="mod">
          <ac:chgData name="Steinbuch, Luc" userId="759df932-d272-4024-9681-fb4027a7016f" providerId="ADAL" clId="{E8BE764C-5357-4EC9-ABD4-4208C7226167}" dt="2022-10-04T07:19:41.165" v="1502" actId="790"/>
          <ac:spMkLst>
            <pc:docMk/>
            <pc:sldMk cId="2318597387" sldId="282"/>
            <ac:spMk id="3" creationId="{00000000-0000-0000-0000-000000000000}"/>
          </ac:spMkLst>
        </pc:spChg>
        <pc:spChg chg="mod">
          <ac:chgData name="Steinbuch, Luc" userId="759df932-d272-4024-9681-fb4027a7016f" providerId="ADAL" clId="{E8BE764C-5357-4EC9-ABD4-4208C7226167}" dt="2022-10-04T07:19:41.164" v="1501" actId="790"/>
          <ac:spMkLst>
            <pc:docMk/>
            <pc:sldMk cId="2318597387" sldId="282"/>
            <ac:spMk id="4" creationId="{00000000-0000-0000-0000-000000000000}"/>
          </ac:spMkLst>
        </pc:spChg>
        <pc:spChg chg="mod">
          <ac:chgData name="Steinbuch, Luc" userId="759df932-d272-4024-9681-fb4027a7016f" providerId="ADAL" clId="{E8BE764C-5357-4EC9-ABD4-4208C7226167}" dt="2022-10-04T07:19:41.166" v="1505"/>
          <ac:spMkLst>
            <pc:docMk/>
            <pc:sldMk cId="2318597387" sldId="282"/>
            <ac:spMk id="6" creationId="{381912BB-71A1-4776-9E64-CAECBE4C7E12}"/>
          </ac:spMkLst>
        </pc:spChg>
        <pc:spChg chg="mod">
          <ac:chgData name="Steinbuch, Luc" userId="759df932-d272-4024-9681-fb4027a7016f" providerId="ADAL" clId="{E8BE764C-5357-4EC9-ABD4-4208C7226167}" dt="2022-10-04T07:19:41.168" v="1506" actId="790"/>
          <ac:spMkLst>
            <pc:docMk/>
            <pc:sldMk cId="2318597387" sldId="282"/>
            <ac:spMk id="13" creationId="{36A72725-DB53-4B5A-9639-F0A2BCB7C0D6}"/>
          </ac:spMkLst>
        </pc:spChg>
      </pc:sldChg>
      <pc:sldChg chg="addSp delSp modSp add mod replId">
        <pc:chgData name="Steinbuch, Luc" userId="759df932-d272-4024-9681-fb4027a7016f" providerId="ADAL" clId="{E8BE764C-5357-4EC9-ABD4-4208C7226167}" dt="2022-10-06T08:50:51.962" v="2791" actId="20577"/>
        <pc:sldMkLst>
          <pc:docMk/>
          <pc:sldMk cId="620452655" sldId="283"/>
        </pc:sldMkLst>
        <pc:spChg chg="mod">
          <ac:chgData name="Steinbuch, Luc" userId="759df932-d272-4024-9681-fb4027a7016f" providerId="ADAL" clId="{E8BE764C-5357-4EC9-ABD4-4208C7226167}" dt="2022-10-04T07:19:41.161" v="1496" actId="790"/>
          <ac:spMkLst>
            <pc:docMk/>
            <pc:sldMk cId="620452655" sldId="283"/>
            <ac:spMk id="3" creationId="{00000000-0000-0000-0000-000000000000}"/>
          </ac:spMkLst>
        </pc:spChg>
        <pc:spChg chg="mod">
          <ac:chgData name="Steinbuch, Luc" userId="759df932-d272-4024-9681-fb4027a7016f" providerId="ADAL" clId="{E8BE764C-5357-4EC9-ABD4-4208C7226167}" dt="2022-10-06T08:50:29.712" v="2764"/>
          <ac:spMkLst>
            <pc:docMk/>
            <pc:sldMk cId="620452655" sldId="283"/>
            <ac:spMk id="4" creationId="{00000000-0000-0000-0000-000000000000}"/>
          </ac:spMkLst>
        </pc:spChg>
        <pc:spChg chg="mod">
          <ac:chgData name="Steinbuch, Luc" userId="759df932-d272-4024-9681-fb4027a7016f" providerId="ADAL" clId="{E8BE764C-5357-4EC9-ABD4-4208C7226167}" dt="2022-10-06T08:50:48.469" v="2789" actId="20577"/>
          <ac:spMkLst>
            <pc:docMk/>
            <pc:sldMk cId="620452655" sldId="283"/>
            <ac:spMk id="6" creationId="{381912BB-71A1-4776-9E64-CAECBE4C7E12}"/>
          </ac:spMkLst>
        </pc:spChg>
        <pc:spChg chg="add mod">
          <ac:chgData name="Steinbuch, Luc" userId="759df932-d272-4024-9681-fb4027a7016f" providerId="ADAL" clId="{E8BE764C-5357-4EC9-ABD4-4208C7226167}" dt="2022-10-04T13:15:14.718" v="1715" actId="1076"/>
          <ac:spMkLst>
            <pc:docMk/>
            <pc:sldMk cId="620452655" sldId="283"/>
            <ac:spMk id="11" creationId="{CE57BD44-8BB1-443B-88B4-B28DF88E9EC1}"/>
          </ac:spMkLst>
        </pc:spChg>
        <pc:spChg chg="add mod">
          <ac:chgData name="Steinbuch, Luc" userId="759df932-d272-4024-9681-fb4027a7016f" providerId="ADAL" clId="{E8BE764C-5357-4EC9-ABD4-4208C7226167}" dt="2022-10-06T08:50:51.962" v="2791" actId="20577"/>
          <ac:spMkLst>
            <pc:docMk/>
            <pc:sldMk cId="620452655" sldId="283"/>
            <ac:spMk id="12" creationId="{C524DF80-03EA-4893-A3C5-6385A7F5FC7E}"/>
          </ac:spMkLst>
        </pc:spChg>
        <pc:spChg chg="del mod">
          <ac:chgData name="Steinbuch, Luc" userId="759df932-d272-4024-9681-fb4027a7016f" providerId="ADAL" clId="{E8BE764C-5357-4EC9-ABD4-4208C7226167}" dt="2022-10-04T10:44:42.500" v="1651" actId="478"/>
          <ac:spMkLst>
            <pc:docMk/>
            <pc:sldMk cId="620452655" sldId="283"/>
            <ac:spMk id="13" creationId="{36A72725-DB53-4B5A-9639-F0A2BCB7C0D6}"/>
          </ac:spMkLst>
        </pc:spChg>
        <pc:picChg chg="add del mod">
          <ac:chgData name="Steinbuch, Luc" userId="759df932-d272-4024-9681-fb4027a7016f" providerId="ADAL" clId="{E8BE764C-5357-4EC9-ABD4-4208C7226167}" dt="2022-10-05T09:45:38.147" v="1947" actId="478"/>
          <ac:picMkLst>
            <pc:docMk/>
            <pc:sldMk cId="620452655" sldId="283"/>
            <ac:picMk id="5" creationId="{937D1EC6-7DFE-46C7-B88D-E5F4AFDB98D0}"/>
          </ac:picMkLst>
        </pc:picChg>
        <pc:picChg chg="add del mod modCrop">
          <ac:chgData name="Steinbuch, Luc" userId="759df932-d272-4024-9681-fb4027a7016f" providerId="ADAL" clId="{E8BE764C-5357-4EC9-ABD4-4208C7226167}" dt="2022-10-05T08:20:38.943" v="1747" actId="478"/>
          <ac:picMkLst>
            <pc:docMk/>
            <pc:sldMk cId="620452655" sldId="283"/>
            <ac:picMk id="7" creationId="{61E76392-7825-41F4-AA89-BD032872483E}"/>
          </ac:picMkLst>
        </pc:picChg>
        <pc:picChg chg="add mod">
          <ac:chgData name="Steinbuch, Luc" userId="759df932-d272-4024-9681-fb4027a7016f" providerId="ADAL" clId="{E8BE764C-5357-4EC9-ABD4-4208C7226167}" dt="2022-10-06T08:50:16.645" v="2762" actId="1076"/>
          <ac:picMkLst>
            <pc:docMk/>
            <pc:sldMk cId="620452655" sldId="283"/>
            <ac:picMk id="8" creationId="{5C3FCEC6-9BE4-442C-9E75-3CDD17017C70}"/>
          </ac:picMkLst>
        </pc:picChg>
        <pc:picChg chg="add mod">
          <ac:chgData name="Steinbuch, Luc" userId="759df932-d272-4024-9681-fb4027a7016f" providerId="ADAL" clId="{E8BE764C-5357-4EC9-ABD4-4208C7226167}" dt="2022-10-05T09:45:51.018" v="1952" actId="1076"/>
          <ac:picMkLst>
            <pc:docMk/>
            <pc:sldMk cId="620452655" sldId="283"/>
            <ac:picMk id="10" creationId="{F8A9CCBC-B865-4A05-B76E-FA71D5F2502D}"/>
          </ac:picMkLst>
        </pc:picChg>
        <pc:picChg chg="add mod">
          <ac:chgData name="Steinbuch, Luc" userId="759df932-d272-4024-9681-fb4027a7016f" providerId="ADAL" clId="{E8BE764C-5357-4EC9-ABD4-4208C7226167}" dt="2022-10-04T13:14:42.416" v="1709" actId="1076"/>
          <ac:picMkLst>
            <pc:docMk/>
            <pc:sldMk cId="620452655" sldId="283"/>
            <ac:picMk id="1026" creationId="{68E7D8DB-E171-4C10-A4CE-39F972389931}"/>
          </ac:picMkLst>
        </pc:picChg>
      </pc:sldChg>
      <pc:sldChg chg="addSp delSp modSp add mod">
        <pc:chgData name="Steinbuch, Luc" userId="759df932-d272-4024-9681-fb4027a7016f" providerId="ADAL" clId="{E8BE764C-5357-4EC9-ABD4-4208C7226167}" dt="2022-10-05T15:29:21.415" v="2470"/>
        <pc:sldMkLst>
          <pc:docMk/>
          <pc:sldMk cId="2181386997" sldId="284"/>
        </pc:sldMkLst>
        <pc:spChg chg="mod">
          <ac:chgData name="Steinbuch, Luc" userId="759df932-d272-4024-9681-fb4027a7016f" providerId="ADAL" clId="{E8BE764C-5357-4EC9-ABD4-4208C7226167}" dt="2022-10-05T09:38:36.641" v="1929" actId="790"/>
          <ac:spMkLst>
            <pc:docMk/>
            <pc:sldMk cId="2181386997" sldId="284"/>
            <ac:spMk id="3" creationId="{00000000-0000-0000-0000-000000000000}"/>
          </ac:spMkLst>
        </pc:spChg>
        <pc:spChg chg="mod">
          <ac:chgData name="Steinbuch, Luc" userId="759df932-d272-4024-9681-fb4027a7016f" providerId="ADAL" clId="{E8BE764C-5357-4EC9-ABD4-4208C7226167}" dt="2022-10-05T09:38:36.640" v="1928" actId="790"/>
          <ac:spMkLst>
            <pc:docMk/>
            <pc:sldMk cId="2181386997" sldId="284"/>
            <ac:spMk id="4" creationId="{00000000-0000-0000-0000-000000000000}"/>
          </ac:spMkLst>
        </pc:spChg>
        <pc:spChg chg="mod">
          <ac:chgData name="Steinbuch, Luc" userId="759df932-d272-4024-9681-fb4027a7016f" providerId="ADAL" clId="{E8BE764C-5357-4EC9-ABD4-4208C7226167}" dt="2022-10-05T15:29:21.415" v="2470"/>
          <ac:spMkLst>
            <pc:docMk/>
            <pc:sldMk cId="2181386997" sldId="284"/>
            <ac:spMk id="13" creationId="{36A72725-DB53-4B5A-9639-F0A2BCB7C0D6}"/>
          </ac:spMkLst>
        </pc:spChg>
        <pc:picChg chg="add mod">
          <ac:chgData name="Steinbuch, Luc" userId="759df932-d272-4024-9681-fb4027a7016f" providerId="ADAL" clId="{E8BE764C-5357-4EC9-ABD4-4208C7226167}" dt="2022-10-05T09:39:32.985" v="1934" actId="14100"/>
          <ac:picMkLst>
            <pc:docMk/>
            <pc:sldMk cId="2181386997" sldId="284"/>
            <ac:picMk id="5" creationId="{EFF598F8-9CAB-471F-80E8-C4B08013D855}"/>
          </ac:picMkLst>
        </pc:picChg>
        <pc:picChg chg="del">
          <ac:chgData name="Steinbuch, Luc" userId="759df932-d272-4024-9681-fb4027a7016f" providerId="ADAL" clId="{E8BE764C-5357-4EC9-ABD4-4208C7226167}" dt="2022-10-05T09:40:02.145" v="1936" actId="478"/>
          <ac:picMkLst>
            <pc:docMk/>
            <pc:sldMk cId="2181386997" sldId="284"/>
            <ac:picMk id="6" creationId="{F0603EC1-263C-4882-8502-31E558F5AEDA}"/>
          </ac:picMkLst>
        </pc:picChg>
        <pc:picChg chg="add mod ord">
          <ac:chgData name="Steinbuch, Luc" userId="759df932-d272-4024-9681-fb4027a7016f" providerId="ADAL" clId="{E8BE764C-5357-4EC9-ABD4-4208C7226167}" dt="2022-10-05T09:40:05.891" v="1938" actId="167"/>
          <ac:picMkLst>
            <pc:docMk/>
            <pc:sldMk cId="2181386997" sldId="284"/>
            <ac:picMk id="8" creationId="{BCA5EC65-CD5C-4798-8901-4999D4A3F753}"/>
          </ac:picMkLst>
        </pc:picChg>
      </pc:sldChg>
      <pc:sldChg chg="addSp modSp add mod">
        <pc:chgData name="Steinbuch, Luc" userId="759df932-d272-4024-9681-fb4027a7016f" providerId="ADAL" clId="{E8BE764C-5357-4EC9-ABD4-4208C7226167}" dt="2022-10-05T10:33:18.326" v="2456" actId="20577"/>
        <pc:sldMkLst>
          <pc:docMk/>
          <pc:sldMk cId="1771337076" sldId="285"/>
        </pc:sldMkLst>
        <pc:spChg chg="mod">
          <ac:chgData name="Steinbuch, Luc" userId="759df932-d272-4024-9681-fb4027a7016f" providerId="ADAL" clId="{E8BE764C-5357-4EC9-ABD4-4208C7226167}" dt="2022-10-05T10:13:59.040" v="2311" actId="790"/>
          <ac:spMkLst>
            <pc:docMk/>
            <pc:sldMk cId="1771337076" sldId="285"/>
            <ac:spMk id="3" creationId="{00000000-0000-0000-0000-000000000000}"/>
          </ac:spMkLst>
        </pc:spChg>
        <pc:spChg chg="mod">
          <ac:chgData name="Steinbuch, Luc" userId="759df932-d272-4024-9681-fb4027a7016f" providerId="ADAL" clId="{E8BE764C-5357-4EC9-ABD4-4208C7226167}" dt="2022-10-05T10:13:59.038" v="2310" actId="790"/>
          <ac:spMkLst>
            <pc:docMk/>
            <pc:sldMk cId="1771337076" sldId="285"/>
            <ac:spMk id="4" creationId="{00000000-0000-0000-0000-000000000000}"/>
          </ac:spMkLst>
        </pc:spChg>
        <pc:spChg chg="mod">
          <ac:chgData name="Steinbuch, Luc" userId="759df932-d272-4024-9681-fb4027a7016f" providerId="ADAL" clId="{E8BE764C-5357-4EC9-ABD4-4208C7226167}" dt="2022-10-05T10:14:38.979" v="2346" actId="20577"/>
          <ac:spMkLst>
            <pc:docMk/>
            <pc:sldMk cId="1771337076" sldId="285"/>
            <ac:spMk id="5" creationId="{00000000-0000-0000-0000-000000000000}"/>
          </ac:spMkLst>
        </pc:spChg>
        <pc:spChg chg="mod">
          <ac:chgData name="Steinbuch, Luc" userId="759df932-d272-4024-9681-fb4027a7016f" providerId="ADAL" clId="{E8BE764C-5357-4EC9-ABD4-4208C7226167}" dt="2022-10-05T10:33:18.326" v="2456" actId="20577"/>
          <ac:spMkLst>
            <pc:docMk/>
            <pc:sldMk cId="1771337076" sldId="285"/>
            <ac:spMk id="6" creationId="{F93785A4-77DF-49AC-9924-A79E7CA46384}"/>
          </ac:spMkLst>
        </pc:spChg>
        <pc:picChg chg="add mod">
          <ac:chgData name="Steinbuch, Luc" userId="759df932-d272-4024-9681-fb4027a7016f" providerId="ADAL" clId="{E8BE764C-5357-4EC9-ABD4-4208C7226167}" dt="2022-10-05T10:19:32.469" v="2369" actId="1076"/>
          <ac:picMkLst>
            <pc:docMk/>
            <pc:sldMk cId="1771337076" sldId="285"/>
            <ac:picMk id="7" creationId="{F58EF1CA-68F6-44BA-91FD-9EB82EC1D907}"/>
          </ac:picMkLst>
        </pc:picChg>
        <pc:picChg chg="mod">
          <ac:chgData name="Steinbuch, Luc" userId="759df932-d272-4024-9681-fb4027a7016f" providerId="ADAL" clId="{E8BE764C-5357-4EC9-ABD4-4208C7226167}" dt="2022-10-05T10:14:46.510" v="2349" actId="1076"/>
          <ac:picMkLst>
            <pc:docMk/>
            <pc:sldMk cId="1771337076" sldId="285"/>
            <ac:picMk id="8" creationId="{634461D1-8241-43CA-BF73-8B27D53A6886}"/>
          </ac:picMkLst>
        </pc:picChg>
        <pc:picChg chg="mod modCrop">
          <ac:chgData name="Steinbuch, Luc" userId="759df932-d272-4024-9681-fb4027a7016f" providerId="ADAL" clId="{E8BE764C-5357-4EC9-ABD4-4208C7226167}" dt="2022-10-05T10:19:26.639" v="2368" actId="1076"/>
          <ac:picMkLst>
            <pc:docMk/>
            <pc:sldMk cId="1771337076" sldId="285"/>
            <ac:picMk id="10" creationId="{855BC712-4BE6-4458-8233-C097CC8CA564}"/>
          </ac:picMkLst>
        </pc:picChg>
      </pc:sldChg>
      <pc:sldChg chg="addSp delSp modSp add mod">
        <pc:chgData name="Steinbuch, Luc" userId="759df932-d272-4024-9681-fb4027a7016f" providerId="ADAL" clId="{E8BE764C-5357-4EC9-ABD4-4208C7226167}" dt="2022-10-05T10:32:57.781" v="2448" actId="20577"/>
        <pc:sldMkLst>
          <pc:docMk/>
          <pc:sldMk cId="3358139941" sldId="286"/>
        </pc:sldMkLst>
        <pc:spChg chg="mod">
          <ac:chgData name="Steinbuch, Luc" userId="759df932-d272-4024-9681-fb4027a7016f" providerId="ADAL" clId="{E8BE764C-5357-4EC9-ABD4-4208C7226167}" dt="2022-10-05T10:26:02.504" v="2402" actId="790"/>
          <ac:spMkLst>
            <pc:docMk/>
            <pc:sldMk cId="3358139941" sldId="286"/>
            <ac:spMk id="3" creationId="{00000000-0000-0000-0000-000000000000}"/>
          </ac:spMkLst>
        </pc:spChg>
        <pc:spChg chg="mod">
          <ac:chgData name="Steinbuch, Luc" userId="759df932-d272-4024-9681-fb4027a7016f" providerId="ADAL" clId="{E8BE764C-5357-4EC9-ABD4-4208C7226167}" dt="2022-10-05T10:26:02.503" v="2401" actId="790"/>
          <ac:spMkLst>
            <pc:docMk/>
            <pc:sldMk cId="3358139941" sldId="286"/>
            <ac:spMk id="4" creationId="{00000000-0000-0000-0000-000000000000}"/>
          </ac:spMkLst>
        </pc:spChg>
        <pc:spChg chg="mod">
          <ac:chgData name="Steinbuch, Luc" userId="759df932-d272-4024-9681-fb4027a7016f" providerId="ADAL" clId="{E8BE764C-5357-4EC9-ABD4-4208C7226167}" dt="2022-10-05T10:26:20.270" v="2430" actId="20577"/>
          <ac:spMkLst>
            <pc:docMk/>
            <pc:sldMk cId="3358139941" sldId="286"/>
            <ac:spMk id="5" creationId="{00000000-0000-0000-0000-000000000000}"/>
          </ac:spMkLst>
        </pc:spChg>
        <pc:spChg chg="mod">
          <ac:chgData name="Steinbuch, Luc" userId="759df932-d272-4024-9681-fb4027a7016f" providerId="ADAL" clId="{E8BE764C-5357-4EC9-ABD4-4208C7226167}" dt="2022-10-05T10:32:57.781" v="2448" actId="20577"/>
          <ac:spMkLst>
            <pc:docMk/>
            <pc:sldMk cId="3358139941" sldId="286"/>
            <ac:spMk id="6" creationId="{F93785A4-77DF-49AC-9924-A79E7CA46384}"/>
          </ac:spMkLst>
        </pc:spChg>
        <pc:picChg chg="add del mod">
          <ac:chgData name="Steinbuch, Luc" userId="759df932-d272-4024-9681-fb4027a7016f" providerId="ADAL" clId="{E8BE764C-5357-4EC9-ABD4-4208C7226167}" dt="2022-10-05T10:32:19.286" v="2437" actId="478"/>
          <ac:picMkLst>
            <pc:docMk/>
            <pc:sldMk cId="3358139941" sldId="286"/>
            <ac:picMk id="7" creationId="{BFAB054F-0A7A-4790-A88E-603F58D7C121}"/>
          </ac:picMkLst>
        </pc:picChg>
        <pc:picChg chg="add mod">
          <ac:chgData name="Steinbuch, Luc" userId="759df932-d272-4024-9681-fb4027a7016f" providerId="ADAL" clId="{E8BE764C-5357-4EC9-ABD4-4208C7226167}" dt="2022-10-05T10:32:23.142" v="2439" actId="14100"/>
          <ac:picMkLst>
            <pc:docMk/>
            <pc:sldMk cId="3358139941" sldId="286"/>
            <ac:picMk id="9" creationId="{F5107AB9-1F78-42CF-9679-BB2477CC7DF9}"/>
          </ac:picMkLst>
        </pc:picChg>
      </pc:sldChg>
      <pc:sldChg chg="addSp delSp modSp add mod">
        <pc:chgData name="Steinbuch, Luc" userId="759df932-d272-4024-9681-fb4027a7016f" providerId="ADAL" clId="{E8BE764C-5357-4EC9-ABD4-4208C7226167}" dt="2022-10-06T08:18:42.387" v="2611" actId="20577"/>
        <pc:sldMkLst>
          <pc:docMk/>
          <pc:sldMk cId="1809078748" sldId="287"/>
        </pc:sldMkLst>
        <pc:spChg chg="add mod">
          <ac:chgData name="Steinbuch, Luc" userId="759df932-d272-4024-9681-fb4027a7016f" providerId="ADAL" clId="{E8BE764C-5357-4EC9-ABD4-4208C7226167}" dt="2022-10-06T08:15:16.728" v="2601" actId="20577"/>
          <ac:spMkLst>
            <pc:docMk/>
            <pc:sldMk cId="1809078748" sldId="287"/>
            <ac:spMk id="2" creationId="{E14729A8-B4D0-45C7-B659-0B5DD3EA0F47}"/>
          </ac:spMkLst>
        </pc:spChg>
        <pc:spChg chg="mod">
          <ac:chgData name="Steinbuch, Luc" userId="759df932-d272-4024-9681-fb4027a7016f" providerId="ADAL" clId="{E8BE764C-5357-4EC9-ABD4-4208C7226167}" dt="2022-10-06T08:06:09.898" v="2473" actId="790"/>
          <ac:spMkLst>
            <pc:docMk/>
            <pc:sldMk cId="1809078748" sldId="287"/>
            <ac:spMk id="3" creationId="{00000000-0000-0000-0000-000000000000}"/>
          </ac:spMkLst>
        </pc:spChg>
        <pc:spChg chg="mod">
          <ac:chgData name="Steinbuch, Luc" userId="759df932-d272-4024-9681-fb4027a7016f" providerId="ADAL" clId="{E8BE764C-5357-4EC9-ABD4-4208C7226167}" dt="2022-10-06T08:18:42.387" v="2611" actId="20577"/>
          <ac:spMkLst>
            <pc:docMk/>
            <pc:sldMk cId="1809078748" sldId="287"/>
            <ac:spMk id="4" creationId="{00000000-0000-0000-0000-000000000000}"/>
          </ac:spMkLst>
        </pc:spChg>
        <pc:spChg chg="del mod">
          <ac:chgData name="Steinbuch, Luc" userId="759df932-d272-4024-9681-fb4027a7016f" providerId="ADAL" clId="{E8BE764C-5357-4EC9-ABD4-4208C7226167}" dt="2022-10-06T08:06:14.891" v="2477" actId="478"/>
          <ac:spMkLst>
            <pc:docMk/>
            <pc:sldMk cId="1809078748" sldId="287"/>
            <ac:spMk id="6" creationId="{381912BB-71A1-4776-9E64-CAECBE4C7E12}"/>
          </ac:spMkLst>
        </pc:spChg>
        <pc:spChg chg="del mod">
          <ac:chgData name="Steinbuch, Luc" userId="759df932-d272-4024-9681-fb4027a7016f" providerId="ADAL" clId="{E8BE764C-5357-4EC9-ABD4-4208C7226167}" dt="2022-10-06T08:06:25.499" v="2481" actId="478"/>
          <ac:spMkLst>
            <pc:docMk/>
            <pc:sldMk cId="1809078748" sldId="287"/>
            <ac:spMk id="11" creationId="{CE57BD44-8BB1-443B-88B4-B28DF88E9EC1}"/>
          </ac:spMkLst>
        </pc:spChg>
        <pc:spChg chg="add mod">
          <ac:chgData name="Steinbuch, Luc" userId="759df932-d272-4024-9681-fb4027a7016f" providerId="ADAL" clId="{E8BE764C-5357-4EC9-ABD4-4208C7226167}" dt="2022-10-06T08:17:47.930" v="2603" actId="14100"/>
          <ac:spMkLst>
            <pc:docMk/>
            <pc:sldMk cId="1809078748" sldId="287"/>
            <ac:spMk id="12" creationId="{C6063564-0ADE-4B7F-BC28-C094B0D543BC}"/>
          </ac:spMkLst>
        </pc:spChg>
        <pc:picChg chg="del">
          <ac:chgData name="Steinbuch, Luc" userId="759df932-d272-4024-9681-fb4027a7016f" providerId="ADAL" clId="{E8BE764C-5357-4EC9-ABD4-4208C7226167}" dt="2022-10-06T08:06:22.707" v="2480" actId="478"/>
          <ac:picMkLst>
            <pc:docMk/>
            <pc:sldMk cId="1809078748" sldId="287"/>
            <ac:picMk id="8" creationId="{5C3FCEC6-9BE4-442C-9E75-3CDD17017C70}"/>
          </ac:picMkLst>
        </pc:picChg>
        <pc:picChg chg="del">
          <ac:chgData name="Steinbuch, Luc" userId="759df932-d272-4024-9681-fb4027a7016f" providerId="ADAL" clId="{E8BE764C-5357-4EC9-ABD4-4208C7226167}" dt="2022-10-06T08:06:19.676" v="2478" actId="478"/>
          <ac:picMkLst>
            <pc:docMk/>
            <pc:sldMk cId="1809078748" sldId="287"/>
            <ac:picMk id="10" creationId="{F8A9CCBC-B865-4A05-B76E-FA71D5F2502D}"/>
          </ac:picMkLst>
        </pc:picChg>
        <pc:picChg chg="del">
          <ac:chgData name="Steinbuch, Luc" userId="759df932-d272-4024-9681-fb4027a7016f" providerId="ADAL" clId="{E8BE764C-5357-4EC9-ABD4-4208C7226167}" dt="2022-10-06T08:06:12.929" v="2476" actId="478"/>
          <ac:picMkLst>
            <pc:docMk/>
            <pc:sldMk cId="1809078748" sldId="287"/>
            <ac:picMk id="1026" creationId="{68E7D8DB-E171-4C10-A4CE-39F972389931}"/>
          </ac:picMkLst>
        </pc:picChg>
      </pc:sldChg>
      <pc:sldChg chg="addSp delSp modSp add mod">
        <pc:chgData name="Steinbuch, Luc" userId="759df932-d272-4024-9681-fb4027a7016f" providerId="ADAL" clId="{E8BE764C-5357-4EC9-ABD4-4208C7226167}" dt="2022-10-26T13:13:50.807" v="2920" actId="166"/>
        <pc:sldMkLst>
          <pc:docMk/>
          <pc:sldMk cId="3279107399" sldId="288"/>
        </pc:sldMkLst>
        <pc:spChg chg="mod">
          <ac:chgData name="Steinbuch, Luc" userId="759df932-d272-4024-9681-fb4027a7016f" providerId="ADAL" clId="{E8BE764C-5357-4EC9-ABD4-4208C7226167}" dt="2022-10-06T08:18:52.187" v="2615"/>
          <ac:spMkLst>
            <pc:docMk/>
            <pc:sldMk cId="3279107399" sldId="288"/>
            <ac:spMk id="2" creationId="{E14729A8-B4D0-45C7-B659-0B5DD3EA0F47}"/>
          </ac:spMkLst>
        </pc:spChg>
        <pc:spChg chg="mod">
          <ac:chgData name="Steinbuch, Luc" userId="759df932-d272-4024-9681-fb4027a7016f" providerId="ADAL" clId="{E8BE764C-5357-4EC9-ABD4-4208C7226167}" dt="2022-10-06T08:18:52.159" v="2614" actId="790"/>
          <ac:spMkLst>
            <pc:docMk/>
            <pc:sldMk cId="3279107399" sldId="288"/>
            <ac:spMk id="3" creationId="{00000000-0000-0000-0000-000000000000}"/>
          </ac:spMkLst>
        </pc:spChg>
        <pc:spChg chg="mod">
          <ac:chgData name="Steinbuch, Luc" userId="759df932-d272-4024-9681-fb4027a7016f" providerId="ADAL" clId="{E8BE764C-5357-4EC9-ABD4-4208C7226167}" dt="2022-10-06T08:18:52.158" v="2613" actId="790"/>
          <ac:spMkLst>
            <pc:docMk/>
            <pc:sldMk cId="3279107399" sldId="288"/>
            <ac:spMk id="4" creationId="{00000000-0000-0000-0000-000000000000}"/>
          </ac:spMkLst>
        </pc:spChg>
        <pc:spChg chg="add del mod ord">
          <ac:chgData name="Steinbuch, Luc" userId="759df932-d272-4024-9681-fb4027a7016f" providerId="ADAL" clId="{E8BE764C-5357-4EC9-ABD4-4208C7226167}" dt="2022-10-26T13:13:50.807" v="2920" actId="166"/>
          <ac:spMkLst>
            <pc:docMk/>
            <pc:sldMk cId="3279107399" sldId="288"/>
            <ac:spMk id="12" creationId="{C6063564-0ADE-4B7F-BC28-C094B0D543BC}"/>
          </ac:spMkLst>
        </pc:spChg>
        <pc:picChg chg="add mod">
          <ac:chgData name="Steinbuch, Luc" userId="759df932-d272-4024-9681-fb4027a7016f" providerId="ADAL" clId="{E8BE764C-5357-4EC9-ABD4-4208C7226167}" dt="2022-10-06T08:20:34.039" v="2621" actId="1076"/>
          <ac:picMkLst>
            <pc:docMk/>
            <pc:sldMk cId="3279107399" sldId="288"/>
            <ac:picMk id="6" creationId="{D1AD331C-E7EC-4552-AC87-8706496668D5}"/>
          </ac:picMkLst>
        </pc:picChg>
        <pc:picChg chg="add mod">
          <ac:chgData name="Steinbuch, Luc" userId="759df932-d272-4024-9681-fb4027a7016f" providerId="ADAL" clId="{E8BE764C-5357-4EC9-ABD4-4208C7226167}" dt="2022-10-06T08:20:56.321" v="2625" actId="1076"/>
          <ac:picMkLst>
            <pc:docMk/>
            <pc:sldMk cId="3279107399" sldId="288"/>
            <ac:picMk id="8" creationId="{8F7521F0-8419-4394-AF2A-EFBBDB435C8E}"/>
          </ac:picMkLst>
        </pc:picChg>
      </pc:sldChg>
      <pc:sldChg chg="modSp add mod ord">
        <pc:chgData name="Steinbuch, Luc" userId="759df932-d272-4024-9681-fb4027a7016f" providerId="ADAL" clId="{E8BE764C-5357-4EC9-ABD4-4208C7226167}" dt="2022-10-15T13:59:28.959" v="2911" actId="2710"/>
        <pc:sldMkLst>
          <pc:docMk/>
          <pc:sldMk cId="3995367889" sldId="289"/>
        </pc:sldMkLst>
        <pc:spChg chg="mod">
          <ac:chgData name="Steinbuch, Luc" userId="759df932-d272-4024-9681-fb4027a7016f" providerId="ADAL" clId="{E8BE764C-5357-4EC9-ABD4-4208C7226167}" dt="2022-10-15T13:59:28.959" v="2911" actId="2710"/>
          <ac:spMkLst>
            <pc:docMk/>
            <pc:sldMk cId="3995367889" sldId="289"/>
            <ac:spMk id="2" creationId="{E14729A8-B4D0-45C7-B659-0B5DD3EA0F47}"/>
          </ac:spMkLst>
        </pc:spChg>
        <pc:spChg chg="mod">
          <ac:chgData name="Steinbuch, Luc" userId="759df932-d272-4024-9681-fb4027a7016f" providerId="ADAL" clId="{E8BE764C-5357-4EC9-ABD4-4208C7226167}" dt="2022-10-06T08:29:57.090" v="2629" actId="790"/>
          <ac:spMkLst>
            <pc:docMk/>
            <pc:sldMk cId="3995367889" sldId="289"/>
            <ac:spMk id="3" creationId="{00000000-0000-0000-0000-000000000000}"/>
          </ac:spMkLst>
        </pc:spChg>
        <pc:spChg chg="mod">
          <ac:chgData name="Steinbuch, Luc" userId="759df932-d272-4024-9681-fb4027a7016f" providerId="ADAL" clId="{E8BE764C-5357-4EC9-ABD4-4208C7226167}" dt="2022-10-06T08:39:08.371" v="2648" actId="20577"/>
          <ac:spMkLst>
            <pc:docMk/>
            <pc:sldMk cId="3995367889" sldId="289"/>
            <ac:spMk id="4" creationId="{00000000-0000-0000-0000-000000000000}"/>
          </ac:spMkLst>
        </pc:spChg>
        <pc:spChg chg="mod">
          <ac:chgData name="Steinbuch, Luc" userId="759df932-d272-4024-9681-fb4027a7016f" providerId="ADAL" clId="{E8BE764C-5357-4EC9-ABD4-4208C7226167}" dt="2022-10-06T08:29:57.123" v="2631" actId="790"/>
          <ac:spMkLst>
            <pc:docMk/>
            <pc:sldMk cId="3995367889" sldId="289"/>
            <ac:spMk id="12" creationId="{C6063564-0ADE-4B7F-BC28-C094B0D543BC}"/>
          </ac:spMkLst>
        </pc:spChg>
      </pc:sldChg>
      <pc:sldChg chg="modSp add mod">
        <pc:chgData name="Steinbuch, Luc" userId="759df932-d272-4024-9681-fb4027a7016f" providerId="ADAL" clId="{E8BE764C-5357-4EC9-ABD4-4208C7226167}" dt="2022-10-06T08:47:52.784" v="2733" actId="20577"/>
        <pc:sldMkLst>
          <pc:docMk/>
          <pc:sldMk cId="3489008553" sldId="290"/>
        </pc:sldMkLst>
        <pc:spChg chg="mod">
          <ac:chgData name="Steinbuch, Luc" userId="759df932-d272-4024-9681-fb4027a7016f" providerId="ADAL" clId="{E8BE764C-5357-4EC9-ABD4-4208C7226167}" dt="2022-10-06T08:47:34.582" v="2732" actId="20577"/>
          <ac:spMkLst>
            <pc:docMk/>
            <pc:sldMk cId="3489008553" sldId="290"/>
            <ac:spMk id="2" creationId="{E14729A8-B4D0-45C7-B659-0B5DD3EA0F47}"/>
          </ac:spMkLst>
        </pc:spChg>
        <pc:spChg chg="mod">
          <ac:chgData name="Steinbuch, Luc" userId="759df932-d272-4024-9681-fb4027a7016f" providerId="ADAL" clId="{E8BE764C-5357-4EC9-ABD4-4208C7226167}" dt="2022-10-06T08:41:55.281" v="2653" actId="790"/>
          <ac:spMkLst>
            <pc:docMk/>
            <pc:sldMk cId="3489008553" sldId="290"/>
            <ac:spMk id="3" creationId="{00000000-0000-0000-0000-000000000000}"/>
          </ac:spMkLst>
        </pc:spChg>
        <pc:spChg chg="mod">
          <ac:chgData name="Steinbuch, Luc" userId="759df932-d272-4024-9681-fb4027a7016f" providerId="ADAL" clId="{E8BE764C-5357-4EC9-ABD4-4208C7226167}" dt="2022-10-06T08:47:52.784" v="2733" actId="20577"/>
          <ac:spMkLst>
            <pc:docMk/>
            <pc:sldMk cId="3489008553" sldId="290"/>
            <ac:spMk id="4" creationId="{00000000-0000-0000-0000-000000000000}"/>
          </ac:spMkLst>
        </pc:spChg>
        <pc:spChg chg="mod">
          <ac:chgData name="Steinbuch, Luc" userId="759df932-d272-4024-9681-fb4027a7016f" providerId="ADAL" clId="{E8BE764C-5357-4EC9-ABD4-4208C7226167}" dt="2022-10-06T08:41:55.284" v="2657" actId="790"/>
          <ac:spMkLst>
            <pc:docMk/>
            <pc:sldMk cId="3489008553" sldId="290"/>
            <ac:spMk id="12" creationId="{C6063564-0ADE-4B7F-BC28-C094B0D543BC}"/>
          </ac:spMkLst>
        </pc:spChg>
      </pc:sldChg>
      <pc:sldMasterChg chg="addSp delSp modSp mod">
        <pc:chgData name="Steinbuch, Luc" userId="759df932-d272-4024-9681-fb4027a7016f" providerId="ADAL" clId="{E8BE764C-5357-4EC9-ABD4-4208C7226167}" dt="2022-10-26T13:11:17.764" v="2915"/>
        <pc:sldMasterMkLst>
          <pc:docMk/>
          <pc:sldMasterMk cId="0" sldId="2147483648"/>
        </pc:sldMasterMkLst>
        <pc:spChg chg="add del mod">
          <ac:chgData name="Steinbuch, Luc" userId="759df932-d272-4024-9681-fb4027a7016f" providerId="ADAL" clId="{E8BE764C-5357-4EC9-ABD4-4208C7226167}" dt="2022-10-26T13:11:16.487" v="2914" actId="478"/>
          <ac:spMkLst>
            <pc:docMk/>
            <pc:sldMasterMk cId="0" sldId="2147483648"/>
            <ac:spMk id="7" creationId="{F06DCA6E-CBF1-4A9B-AC99-3B0037C7BBB1}"/>
          </ac:spMkLst>
        </pc:spChg>
        <pc:spChg chg="add mod">
          <ac:chgData name="Steinbuch, Luc" userId="759df932-d272-4024-9681-fb4027a7016f" providerId="ADAL" clId="{E8BE764C-5357-4EC9-ABD4-4208C7226167}" dt="2022-10-26T13:11:17.764" v="2915"/>
          <ac:spMkLst>
            <pc:docMk/>
            <pc:sldMasterMk cId="0" sldId="2147483648"/>
            <ac:spMk id="8" creationId="{DA8DD095-C5CA-42F1-8982-54C9524EEF11}"/>
          </ac:spMkLst>
        </pc:sp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EFC83C-B988-4A9E-9713-F559C31F4362}" type="datetimeFigureOut">
              <a:rPr lang="nl-NL" smtClean="0"/>
              <a:t>26-10-2022</a:t>
            </a:fld>
            <a:endParaRPr 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D45D2F-C69D-4D90-B22B-9B2DC58DBD55}" type="slidenum">
              <a:rPr lang="nl-NL" smtClean="0"/>
              <a:t>‹nr.›</a:t>
            </a:fld>
            <a:endParaRPr lang="nl-NL"/>
          </a:p>
        </p:txBody>
      </p:sp>
    </p:spTree>
    <p:extLst>
      <p:ext uri="{BB962C8B-B14F-4D97-AF65-F5344CB8AC3E}">
        <p14:creationId xmlns:p14="http://schemas.microsoft.com/office/powerpoint/2010/main" val="345412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Titel 8"/>
          <p:cNvSpPr>
            <a:spLocks noGrp="1"/>
          </p:cNvSpPr>
          <p:nvPr>
            <p:ph type="title" hasCustomPrompt="1"/>
          </p:nvPr>
        </p:nvSpPr>
        <p:spPr/>
        <p:txBody>
          <a:bodyPr/>
          <a:lstStyle/>
          <a:p>
            <a:r>
              <a:rPr lang="en-GB"/>
              <a:t>Klik om de stijl te bewerken</a:t>
            </a:r>
            <a:endParaRPr lang="en-GB" dirty="0"/>
          </a:p>
        </p:txBody>
      </p:sp>
      <p:sp>
        <p:nvSpPr>
          <p:cNvPr id="14" name="Tijdelijke aanduiding voor afbeelding 24"/>
          <p:cNvSpPr>
            <a:spLocks noGrp="1" noChangeAspect="1"/>
          </p:cNvSpPr>
          <p:nvPr>
            <p:ph type="pic" sz="quarter" idx="13"/>
          </p:nvPr>
        </p:nvSpPr>
        <p:spPr bwMode="auto">
          <a:xfrm>
            <a:off x="467564"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15" name="Tijdelijke aanduiding voor afbeelding 24"/>
          <p:cNvSpPr>
            <a:spLocks noGrp="1" noChangeAspect="1"/>
          </p:cNvSpPr>
          <p:nvPr>
            <p:ph type="pic" sz="quarter" idx="19"/>
          </p:nvPr>
        </p:nvSpPr>
        <p:spPr bwMode="auto">
          <a:xfrm>
            <a:off x="6553175"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16" name="Tijdelijke aanduiding voor afbeelding 24"/>
          <p:cNvSpPr>
            <a:spLocks noGrp="1" noChangeAspect="1"/>
          </p:cNvSpPr>
          <p:nvPr>
            <p:ph type="pic" sz="quarter" idx="16"/>
          </p:nvPr>
        </p:nvSpPr>
        <p:spPr bwMode="auto">
          <a:xfrm>
            <a:off x="4959012"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17" name="Tijdelijke aanduiding voor afbeelding 24"/>
          <p:cNvSpPr>
            <a:spLocks noGrp="1" noChangeAspect="1"/>
          </p:cNvSpPr>
          <p:nvPr>
            <p:ph type="pic" sz="quarter" idx="15"/>
          </p:nvPr>
        </p:nvSpPr>
        <p:spPr bwMode="auto">
          <a:xfrm>
            <a:off x="3364849"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18" name="Tijdelijke aanduiding voor tekst 21"/>
          <p:cNvSpPr>
            <a:spLocks noGrp="1"/>
          </p:cNvSpPr>
          <p:nvPr>
            <p:ph type="body" sz="quarter" idx="20"/>
          </p:nvPr>
        </p:nvSpPr>
        <p:spPr>
          <a:xfrm>
            <a:off x="505856" y="1234871"/>
            <a:ext cx="8385731" cy="330620"/>
          </a:xfrm>
        </p:spPr>
        <p:txBody>
          <a:bodyPr/>
          <a:lstStyle>
            <a:lvl1pPr marL="0" indent="0">
              <a:lnSpc>
                <a:spcPts val="2000"/>
              </a:lnSpc>
              <a:buNone/>
              <a:defRPr sz="1600"/>
            </a:lvl1pPr>
            <a:lvl2pPr marL="696913" indent="0">
              <a:lnSpc>
                <a:spcPts val="2000"/>
              </a:lnSpc>
              <a:buNone/>
              <a:defRPr sz="1600"/>
            </a:lvl2pPr>
            <a:lvl3pPr marL="1560512" indent="0">
              <a:lnSpc>
                <a:spcPts val="2000"/>
              </a:lnSpc>
              <a:buNone/>
              <a:defRPr sz="1600"/>
            </a:lvl3pPr>
            <a:lvl4pPr marL="2332037" indent="0">
              <a:lnSpc>
                <a:spcPts val="2000"/>
              </a:lnSpc>
              <a:buNone/>
              <a:defRPr sz="1600"/>
            </a:lvl4pPr>
            <a:lvl5pPr marL="3052763" indent="0">
              <a:lnSpc>
                <a:spcPts val="2000"/>
              </a:lnSpc>
              <a:buNone/>
              <a:defRPr sz="1600"/>
            </a:lvl5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
        <p:nvSpPr>
          <p:cNvPr id="19" name="Tijdelijke aanduiding voor tekst 21"/>
          <p:cNvSpPr>
            <a:spLocks noGrp="1"/>
          </p:cNvSpPr>
          <p:nvPr>
            <p:ph type="body" sz="quarter" idx="21"/>
          </p:nvPr>
        </p:nvSpPr>
        <p:spPr>
          <a:xfrm>
            <a:off x="505856" y="1648186"/>
            <a:ext cx="8385731" cy="330620"/>
          </a:xfrm>
        </p:spPr>
        <p:txBody>
          <a:bodyPr/>
          <a:lstStyle>
            <a:lvl1pPr marL="0" indent="0">
              <a:lnSpc>
                <a:spcPts val="2000"/>
              </a:lnSpc>
              <a:buNone/>
              <a:defRPr sz="1600"/>
            </a:lvl1pPr>
            <a:lvl2pPr marL="696913" indent="0">
              <a:lnSpc>
                <a:spcPts val="2000"/>
              </a:lnSpc>
              <a:buNone/>
              <a:defRPr sz="1600"/>
            </a:lvl2pPr>
            <a:lvl3pPr marL="1560512" indent="0">
              <a:lnSpc>
                <a:spcPts val="2000"/>
              </a:lnSpc>
              <a:buNone/>
              <a:defRPr sz="1600"/>
            </a:lvl3pPr>
            <a:lvl4pPr marL="2332037" indent="0">
              <a:lnSpc>
                <a:spcPts val="2000"/>
              </a:lnSpc>
              <a:buNone/>
              <a:defRPr sz="1600"/>
            </a:lvl4pPr>
            <a:lvl5pPr marL="3052763" indent="0">
              <a:lnSpc>
                <a:spcPts val="2000"/>
              </a:lnSpc>
              <a:buNone/>
              <a:defRPr sz="1600"/>
            </a:lvl5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Tree>
    <p:extLst>
      <p:ext uri="{BB962C8B-B14F-4D97-AF65-F5344CB8AC3E}">
        <p14:creationId xmlns:p14="http://schemas.microsoft.com/office/powerpoint/2010/main" val="4239833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box with rectangular image">
    <p:spTree>
      <p:nvGrpSpPr>
        <p:cNvPr id="1" name=""/>
        <p:cNvGrpSpPr/>
        <p:nvPr/>
      </p:nvGrpSpPr>
      <p:grpSpPr>
        <a:xfrm>
          <a:off x="0" y="0"/>
          <a:ext cx="0" cy="0"/>
          <a:chOff x="0" y="0"/>
          <a:chExt cx="0" cy="0"/>
        </a:xfrm>
      </p:grpSpPr>
      <p:sp>
        <p:nvSpPr>
          <p:cNvPr id="4" name="Tijdelijke aanduiding voor tekst 4"/>
          <p:cNvSpPr>
            <a:spLocks noGrp="1"/>
          </p:cNvSpPr>
          <p:nvPr>
            <p:ph type="body" sz="quarter" idx="17"/>
          </p:nvPr>
        </p:nvSpPr>
        <p:spPr>
          <a:xfrm>
            <a:off x="504000" y="1368000"/>
            <a:ext cx="3874036" cy="3091979"/>
          </a:xfrm>
        </p:spPr>
        <p:txBody>
          <a:bodyPr lIns="90000"/>
          <a:lstStyle>
            <a:lvl1pPr marL="0" indent="0">
              <a:buNone/>
              <a:defRPr>
                <a:solidFill>
                  <a:schemeClr val="tx1"/>
                </a:solidFill>
              </a:defRPr>
            </a:lvl1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
        <p:nvSpPr>
          <p:cNvPr id="6" name="Titel 5"/>
          <p:cNvSpPr>
            <a:spLocks noGrp="1"/>
          </p:cNvSpPr>
          <p:nvPr>
            <p:ph type="title" hasCustomPrompt="1"/>
          </p:nvPr>
        </p:nvSpPr>
        <p:spPr>
          <a:xfrm>
            <a:off x="561600" y="169210"/>
            <a:ext cx="3816000" cy="987200"/>
          </a:xfrm>
        </p:spPr>
        <p:txBody>
          <a:bodyPr/>
          <a:lstStyle/>
          <a:p>
            <a:r>
              <a:rPr lang="en-GB"/>
              <a:t>Klik om de stijl te bewerken</a:t>
            </a:r>
            <a:endParaRPr lang="en-GB" dirty="0"/>
          </a:p>
        </p:txBody>
      </p:sp>
      <p:sp>
        <p:nvSpPr>
          <p:cNvPr id="7" name="Tijdelijke aanduiding voor dianummer 6"/>
          <p:cNvSpPr>
            <a:spLocks noGrp="1"/>
          </p:cNvSpPr>
          <p:nvPr>
            <p:ph type="sldNum" sz="quarter" idx="18"/>
          </p:nvPr>
        </p:nvSpPr>
        <p:spPr/>
        <p:txBody>
          <a:bodyPr/>
          <a:lstStyle/>
          <a:p>
            <a:pPr algn="r"/>
            <a:fld id="{F25965E0-7062-474C-8671-DB3A3CE669B0}" type="slidenum">
              <a:rPr lang="en-GB" smtClean="0"/>
              <a:pPr algn="r"/>
              <a:t>‹nr.›</a:t>
            </a:fld>
            <a:endParaRPr lang="en-GB" dirty="0"/>
          </a:p>
        </p:txBody>
      </p:sp>
      <p:sp>
        <p:nvSpPr>
          <p:cNvPr id="8" name="Tijdelijke aanduiding voor afbeelding 24"/>
          <p:cNvSpPr>
            <a:spLocks noGrp="1" noChangeAspect="1"/>
          </p:cNvSpPr>
          <p:nvPr>
            <p:ph type="pic" sz="quarter" idx="16"/>
          </p:nvPr>
        </p:nvSpPr>
        <p:spPr>
          <a:xfrm>
            <a:off x="4607588" y="170100"/>
            <a:ext cx="4284000" cy="42840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Tree>
    <p:extLst>
      <p:ext uri="{BB962C8B-B14F-4D97-AF65-F5344CB8AC3E}">
        <p14:creationId xmlns:p14="http://schemas.microsoft.com/office/powerpoint/2010/main" val="4107234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images with text boxes">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p:nvPr>
        </p:nvSpPr>
        <p:spPr>
          <a:xfrm>
            <a:off x="620713" y="1473201"/>
            <a:ext cx="2556000" cy="19800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4" name="Tijdelijke aanduiding voor afbeelding 24"/>
          <p:cNvSpPr>
            <a:spLocks noGrp="1" noChangeAspect="1"/>
          </p:cNvSpPr>
          <p:nvPr>
            <p:ph type="pic" sz="quarter" idx="17"/>
          </p:nvPr>
        </p:nvSpPr>
        <p:spPr>
          <a:xfrm>
            <a:off x="3478944" y="1473201"/>
            <a:ext cx="2556000" cy="19800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5" name="Tijdelijke aanduiding voor afbeelding 24"/>
          <p:cNvSpPr>
            <a:spLocks noGrp="1" noChangeAspect="1"/>
          </p:cNvSpPr>
          <p:nvPr>
            <p:ph type="pic" sz="quarter" idx="18"/>
          </p:nvPr>
        </p:nvSpPr>
        <p:spPr>
          <a:xfrm>
            <a:off x="6337175" y="1473201"/>
            <a:ext cx="2556000" cy="19800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13" name="Tijdelijke aanduiding voor dianummer 12"/>
          <p:cNvSpPr>
            <a:spLocks noGrp="1"/>
          </p:cNvSpPr>
          <p:nvPr>
            <p:ph type="sldNum" sz="quarter" idx="25"/>
          </p:nvPr>
        </p:nvSpPr>
        <p:spPr/>
        <p:txBody>
          <a:bodyPr/>
          <a:lstStyle/>
          <a:p>
            <a:pPr algn="r"/>
            <a:fld id="{F25965E0-7062-474C-8671-DB3A3CE669B0}" type="slidenum">
              <a:rPr lang="en-GB" smtClean="0"/>
              <a:pPr algn="r"/>
              <a:t>‹nr.›</a:t>
            </a:fld>
            <a:endParaRPr lang="en-GB" dirty="0"/>
          </a:p>
        </p:txBody>
      </p:sp>
      <p:sp>
        <p:nvSpPr>
          <p:cNvPr id="14" name="Titel 13"/>
          <p:cNvSpPr>
            <a:spLocks noGrp="1"/>
          </p:cNvSpPr>
          <p:nvPr>
            <p:ph type="title" hasCustomPrompt="1"/>
          </p:nvPr>
        </p:nvSpPr>
        <p:spPr/>
        <p:txBody>
          <a:bodyPr/>
          <a:lstStyle/>
          <a:p>
            <a:r>
              <a:rPr lang="en-GB"/>
              <a:t>Klik om de stijl te bewerken</a:t>
            </a:r>
            <a:endParaRPr lang="en-GB" dirty="0"/>
          </a:p>
        </p:txBody>
      </p:sp>
      <p:sp>
        <p:nvSpPr>
          <p:cNvPr id="15" name="Tijdelijke aanduiding voor tekst 21"/>
          <p:cNvSpPr>
            <a:spLocks noGrp="1"/>
          </p:cNvSpPr>
          <p:nvPr>
            <p:ph type="body" sz="quarter" idx="20"/>
          </p:nvPr>
        </p:nvSpPr>
        <p:spPr>
          <a:xfrm>
            <a:off x="505856" y="3507017"/>
            <a:ext cx="2673132" cy="955446"/>
          </a:xfrm>
        </p:spPr>
        <p:txBody>
          <a:bodyPr/>
          <a:lstStyle>
            <a:lvl1pPr marL="0" indent="0">
              <a:lnSpc>
                <a:spcPts val="2000"/>
              </a:lnSpc>
              <a:buNone/>
              <a:defRPr sz="1600"/>
            </a:lvl1pPr>
            <a:lvl2pPr marL="696913" indent="0">
              <a:lnSpc>
                <a:spcPts val="2000"/>
              </a:lnSpc>
              <a:buNone/>
              <a:defRPr sz="1600"/>
            </a:lvl2pPr>
            <a:lvl3pPr marL="1560512" indent="0">
              <a:lnSpc>
                <a:spcPts val="2000"/>
              </a:lnSpc>
              <a:buNone/>
              <a:defRPr sz="1600"/>
            </a:lvl3pPr>
            <a:lvl4pPr marL="2332037" indent="0">
              <a:lnSpc>
                <a:spcPts val="2000"/>
              </a:lnSpc>
              <a:buNone/>
              <a:defRPr sz="1600"/>
            </a:lvl4pPr>
            <a:lvl5pPr marL="3052763" indent="0">
              <a:lnSpc>
                <a:spcPts val="2000"/>
              </a:lnSpc>
              <a:buNone/>
              <a:defRPr sz="1600"/>
            </a:lvl5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
        <p:nvSpPr>
          <p:cNvPr id="17" name="Tijdelijke aanduiding voor tekst 21"/>
          <p:cNvSpPr>
            <a:spLocks noGrp="1"/>
          </p:cNvSpPr>
          <p:nvPr>
            <p:ph type="body" sz="quarter" idx="26"/>
          </p:nvPr>
        </p:nvSpPr>
        <p:spPr>
          <a:xfrm>
            <a:off x="6215589" y="3507854"/>
            <a:ext cx="2673132" cy="955446"/>
          </a:xfrm>
        </p:spPr>
        <p:txBody>
          <a:bodyPr/>
          <a:lstStyle>
            <a:lvl1pPr marL="0" indent="0">
              <a:lnSpc>
                <a:spcPts val="2000"/>
              </a:lnSpc>
              <a:buNone/>
              <a:defRPr sz="1600"/>
            </a:lvl1pPr>
            <a:lvl2pPr marL="696913" indent="0">
              <a:lnSpc>
                <a:spcPts val="2000"/>
              </a:lnSpc>
              <a:buNone/>
              <a:defRPr sz="1600"/>
            </a:lvl2pPr>
            <a:lvl3pPr marL="1560512" indent="0">
              <a:lnSpc>
                <a:spcPts val="2000"/>
              </a:lnSpc>
              <a:buNone/>
              <a:defRPr sz="1600"/>
            </a:lvl3pPr>
            <a:lvl4pPr marL="2332037" indent="0">
              <a:lnSpc>
                <a:spcPts val="2000"/>
              </a:lnSpc>
              <a:buNone/>
              <a:defRPr sz="1600"/>
            </a:lvl4pPr>
            <a:lvl5pPr marL="3052763" indent="0">
              <a:lnSpc>
                <a:spcPts val="2000"/>
              </a:lnSpc>
              <a:buNone/>
              <a:defRPr sz="1600"/>
            </a:lvl5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
        <p:nvSpPr>
          <p:cNvPr id="18" name="Tijdelijke aanduiding voor tekst 21"/>
          <p:cNvSpPr>
            <a:spLocks noGrp="1"/>
          </p:cNvSpPr>
          <p:nvPr>
            <p:ph type="body" sz="quarter" idx="27"/>
          </p:nvPr>
        </p:nvSpPr>
        <p:spPr>
          <a:xfrm>
            <a:off x="3364454" y="3507854"/>
            <a:ext cx="2673132" cy="955446"/>
          </a:xfrm>
        </p:spPr>
        <p:txBody>
          <a:bodyPr/>
          <a:lstStyle>
            <a:lvl1pPr marL="0" indent="0">
              <a:lnSpc>
                <a:spcPts val="2000"/>
              </a:lnSpc>
              <a:buNone/>
              <a:defRPr sz="1600"/>
            </a:lvl1pPr>
            <a:lvl2pPr marL="696913" indent="0">
              <a:lnSpc>
                <a:spcPts val="2000"/>
              </a:lnSpc>
              <a:buNone/>
              <a:defRPr sz="1600"/>
            </a:lvl2pPr>
            <a:lvl3pPr marL="1560512" indent="0">
              <a:lnSpc>
                <a:spcPts val="2000"/>
              </a:lnSpc>
              <a:buNone/>
              <a:defRPr sz="1600"/>
            </a:lvl3pPr>
            <a:lvl4pPr marL="2332037" indent="0">
              <a:lnSpc>
                <a:spcPts val="2000"/>
              </a:lnSpc>
              <a:buNone/>
              <a:defRPr sz="1600"/>
            </a:lvl4pPr>
            <a:lvl5pPr marL="3052763" indent="0">
              <a:lnSpc>
                <a:spcPts val="2000"/>
              </a:lnSpc>
              <a:buNone/>
              <a:defRPr sz="1600"/>
            </a:lvl5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Tree>
    <p:extLst>
      <p:ext uri="{BB962C8B-B14F-4D97-AF65-F5344CB8AC3E}">
        <p14:creationId xmlns:p14="http://schemas.microsoft.com/office/powerpoint/2010/main" val="2791031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te with 2 square images">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p:nvPr>
        </p:nvSpPr>
        <p:spPr>
          <a:xfrm>
            <a:off x="620713" y="1473201"/>
            <a:ext cx="4059604" cy="2987862"/>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5" name="Tijdelijke aanduiding voor afbeelding 24"/>
          <p:cNvSpPr>
            <a:spLocks noGrp="1" noChangeAspect="1"/>
          </p:cNvSpPr>
          <p:nvPr>
            <p:ph type="pic" sz="quarter" idx="17"/>
          </p:nvPr>
        </p:nvSpPr>
        <p:spPr>
          <a:xfrm>
            <a:off x="4826161" y="1474463"/>
            <a:ext cx="4060800" cy="29880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6" name="Titel 5"/>
          <p:cNvSpPr>
            <a:spLocks noGrp="1"/>
          </p:cNvSpPr>
          <p:nvPr>
            <p:ph type="title" hasCustomPrompt="1"/>
          </p:nvPr>
        </p:nvSpPr>
        <p:spPr/>
        <p:txBody>
          <a:bodyPr/>
          <a:lstStyle/>
          <a:p>
            <a:r>
              <a:rPr lang="en-GB"/>
              <a:t>Klik om de stijl te bewerken</a:t>
            </a:r>
            <a:endParaRPr lang="en-GB" dirty="0"/>
          </a:p>
        </p:txBody>
      </p:sp>
      <p:sp>
        <p:nvSpPr>
          <p:cNvPr id="7" name="Tijdelijke aanduiding voor dianummer 6"/>
          <p:cNvSpPr>
            <a:spLocks noGrp="1"/>
          </p:cNvSpPr>
          <p:nvPr>
            <p:ph type="sldNum" sz="quarter" idx="18"/>
          </p:nvPr>
        </p:nvSpPr>
        <p:spPr/>
        <p:txBody>
          <a:bodyPr/>
          <a:lstStyle/>
          <a:p>
            <a:pPr algn="r"/>
            <a:fld id="{F25965E0-7062-474C-8671-DB3A3CE669B0}" type="slidenum">
              <a:rPr lang="en-GB" smtClean="0"/>
              <a:pPr algn="r"/>
              <a:t>‹nr.›</a:t>
            </a:fld>
            <a:endParaRPr lang="en-GB" dirty="0"/>
          </a:p>
        </p:txBody>
      </p:sp>
    </p:spTree>
    <p:extLst>
      <p:ext uri="{BB962C8B-B14F-4D97-AF65-F5344CB8AC3E}">
        <p14:creationId xmlns:p14="http://schemas.microsoft.com/office/powerpoint/2010/main" val="2432627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with large image">
    <p:spTree>
      <p:nvGrpSpPr>
        <p:cNvPr id="1" name=""/>
        <p:cNvGrpSpPr/>
        <p:nvPr/>
      </p:nvGrpSpPr>
      <p:grpSpPr>
        <a:xfrm>
          <a:off x="0" y="0"/>
          <a:ext cx="0" cy="0"/>
          <a:chOff x="0" y="0"/>
          <a:chExt cx="0" cy="0"/>
        </a:xfrm>
      </p:grpSpPr>
      <p:sp>
        <p:nvSpPr>
          <p:cNvPr id="5" name="Titel 4"/>
          <p:cNvSpPr>
            <a:spLocks noGrp="1"/>
          </p:cNvSpPr>
          <p:nvPr>
            <p:ph type="title" hasCustomPrompt="1"/>
          </p:nvPr>
        </p:nvSpPr>
        <p:spPr/>
        <p:txBody>
          <a:bodyPr/>
          <a:lstStyle/>
          <a:p>
            <a:r>
              <a:rPr lang="en-GB"/>
              <a:t>Klik om de stijl te bewerken</a:t>
            </a:r>
            <a:endParaRPr lang="en-GB" dirty="0"/>
          </a:p>
        </p:txBody>
      </p:sp>
      <p:sp>
        <p:nvSpPr>
          <p:cNvPr id="6" name="Tijdelijke aanduiding voor dianummer 5"/>
          <p:cNvSpPr>
            <a:spLocks noGrp="1"/>
          </p:cNvSpPr>
          <p:nvPr>
            <p:ph type="sldNum" sz="quarter" idx="17"/>
          </p:nvPr>
        </p:nvSpPr>
        <p:spPr/>
        <p:txBody>
          <a:bodyPr/>
          <a:lstStyle/>
          <a:p>
            <a:pPr algn="r"/>
            <a:fld id="{F25965E0-7062-474C-8671-DB3A3CE669B0}" type="slidenum">
              <a:rPr lang="en-GB" smtClean="0"/>
              <a:pPr algn="r"/>
              <a:t>‹nr.›</a:t>
            </a:fld>
            <a:endParaRPr lang="en-GB" dirty="0"/>
          </a:p>
        </p:txBody>
      </p:sp>
      <p:sp>
        <p:nvSpPr>
          <p:cNvPr id="7" name="Tijdelijke aanduiding voor afbeelding 24"/>
          <p:cNvSpPr>
            <a:spLocks noGrp="1" noChangeAspect="1"/>
          </p:cNvSpPr>
          <p:nvPr>
            <p:ph type="pic" sz="quarter" idx="16"/>
          </p:nvPr>
        </p:nvSpPr>
        <p:spPr>
          <a:xfrm>
            <a:off x="618745" y="1107712"/>
            <a:ext cx="8274430" cy="33480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Tree>
    <p:extLst>
      <p:ext uri="{BB962C8B-B14F-4D97-AF65-F5344CB8AC3E}">
        <p14:creationId xmlns:p14="http://schemas.microsoft.com/office/powerpoint/2010/main" val="2178015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rectangular images">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18"/>
          </p:nvPr>
        </p:nvSpPr>
        <p:spPr/>
        <p:txBody>
          <a:bodyPr/>
          <a:lstStyle/>
          <a:p>
            <a:pPr algn="r"/>
            <a:fld id="{F25965E0-7062-474C-8671-DB3A3CE669B0}" type="slidenum">
              <a:rPr lang="en-GB" smtClean="0"/>
              <a:pPr algn="r"/>
              <a:t>‹nr.›</a:t>
            </a:fld>
            <a:endParaRPr lang="en-GB" dirty="0"/>
          </a:p>
        </p:txBody>
      </p:sp>
      <p:sp>
        <p:nvSpPr>
          <p:cNvPr id="6" name="Tijdelijke aanduiding voor afbeelding 24"/>
          <p:cNvSpPr>
            <a:spLocks noGrp="1" noChangeAspect="1"/>
          </p:cNvSpPr>
          <p:nvPr>
            <p:ph type="pic" sz="quarter" idx="16"/>
          </p:nvPr>
        </p:nvSpPr>
        <p:spPr>
          <a:xfrm>
            <a:off x="615950" y="166688"/>
            <a:ext cx="4032000" cy="42903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7" name="Tijdelijke aanduiding voor afbeelding 24"/>
          <p:cNvSpPr>
            <a:spLocks noGrp="1" noChangeAspect="1"/>
          </p:cNvSpPr>
          <p:nvPr>
            <p:ph type="pic" sz="quarter" idx="17"/>
          </p:nvPr>
        </p:nvSpPr>
        <p:spPr>
          <a:xfrm>
            <a:off x="4859588" y="166688"/>
            <a:ext cx="4032000" cy="4289669"/>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Tree>
    <p:extLst>
      <p:ext uri="{BB962C8B-B14F-4D97-AF65-F5344CB8AC3E}">
        <p14:creationId xmlns:p14="http://schemas.microsoft.com/office/powerpoint/2010/main" val="27044709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to beeldvullend">
    <p:spTree>
      <p:nvGrpSpPr>
        <p:cNvPr id="1" name=""/>
        <p:cNvGrpSpPr/>
        <p:nvPr/>
      </p:nvGrpSpPr>
      <p:grpSpPr>
        <a:xfrm>
          <a:off x="0" y="0"/>
          <a:ext cx="0" cy="0"/>
          <a:chOff x="0" y="0"/>
          <a:chExt cx="0" cy="0"/>
        </a:xfrm>
      </p:grpSpPr>
      <p:sp>
        <p:nvSpPr>
          <p:cNvPr id="3" name="Tijdelijke aanduiding voor afbeelding 24"/>
          <p:cNvSpPr>
            <a:spLocks noGrp="1" noChangeAspect="1"/>
          </p:cNvSpPr>
          <p:nvPr>
            <p:ph type="pic" sz="quarter" idx="16"/>
          </p:nvPr>
        </p:nvSpPr>
        <p:spPr bwMode="gray">
          <a:xfrm>
            <a:off x="1" y="0"/>
            <a:ext cx="9143999" cy="5143500"/>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5" name="Tijdelijke aanduiding voor dianummer 4"/>
          <p:cNvSpPr>
            <a:spLocks noGrp="1"/>
          </p:cNvSpPr>
          <p:nvPr>
            <p:ph type="sldNum" sz="quarter" idx="17"/>
          </p:nvPr>
        </p:nvSpPr>
        <p:spPr/>
        <p:txBody>
          <a:bodyPr/>
          <a:lstStyle>
            <a:lvl1pPr>
              <a:defRPr>
                <a:solidFill>
                  <a:schemeClr val="bg1"/>
                </a:solidFill>
              </a:defRPr>
            </a:lvl1pPr>
          </a:lstStyle>
          <a:p>
            <a:pPr algn="r"/>
            <a:fld id="{F25965E0-7062-474C-8671-DB3A3CE669B0}" type="slidenum">
              <a:rPr lang="en-GB" smtClean="0"/>
              <a:pPr algn="r"/>
              <a:t>‹nr.›</a:t>
            </a:fld>
            <a:endParaRPr lang="en-GB" dirty="0"/>
          </a:p>
        </p:txBody>
      </p:sp>
      <p:sp>
        <p:nvSpPr>
          <p:cNvPr id="6" name="Titel 1"/>
          <p:cNvSpPr>
            <a:spLocks noGrp="1"/>
          </p:cNvSpPr>
          <p:nvPr>
            <p:ph type="title" hasCustomPrompt="1"/>
          </p:nvPr>
        </p:nvSpPr>
        <p:spPr bwMode="white">
          <a:xfrm>
            <a:off x="561600" y="172641"/>
            <a:ext cx="8330400" cy="576832"/>
          </a:xfrm>
          <a:noFill/>
          <a:ln w="0">
            <a:gradFill>
              <a:gsLst>
                <a:gs pos="0">
                  <a:schemeClr val="bg1"/>
                </a:gs>
                <a:gs pos="1000">
                  <a:schemeClr val="bg1">
                    <a:alpha val="0"/>
                  </a:schemeClr>
                </a:gs>
                <a:gs pos="99000">
                  <a:srgbClr val="FFFFFF">
                    <a:alpha val="0"/>
                  </a:srgbClr>
                </a:gs>
                <a:gs pos="100000">
                  <a:schemeClr val="bg1"/>
                </a:gs>
              </a:gsLst>
              <a:lin ang="5400000" scaled="0"/>
            </a:gradFill>
          </a:ln>
        </p:spPr>
        <p:txBody>
          <a:bodyPr/>
          <a:lstStyle>
            <a:lvl1pPr>
              <a:defRPr>
                <a:solidFill>
                  <a:schemeClr val="bg1"/>
                </a:solidFill>
              </a:defRPr>
            </a:lvl1pPr>
          </a:lstStyle>
          <a:p>
            <a:r>
              <a:rPr lang="en-GB"/>
              <a:t>Klik om de stijl te bewerken</a:t>
            </a:r>
            <a:endParaRPr lang="en-GB" dirty="0"/>
          </a:p>
        </p:txBody>
      </p:sp>
    </p:spTree>
    <p:extLst>
      <p:ext uri="{BB962C8B-B14F-4D97-AF65-F5344CB8AC3E}">
        <p14:creationId xmlns:p14="http://schemas.microsoft.com/office/powerpoint/2010/main" val="926628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pPr algn="r"/>
            <a:fld id="{F25965E0-7062-474C-8671-DB3A3CE669B0}" type="slidenum">
              <a:rPr lang="en-GB" smtClean="0"/>
              <a:pPr algn="r"/>
              <a:t>‹nr.›</a:t>
            </a:fld>
            <a:endParaRPr lang="en-GB" dirty="0"/>
          </a:p>
        </p:txBody>
      </p:sp>
    </p:spTree>
    <p:extLst>
      <p:ext uri="{BB962C8B-B14F-4D97-AF65-F5344CB8AC3E}">
        <p14:creationId xmlns:p14="http://schemas.microsoft.com/office/powerpoint/2010/main" val="2401582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ph slide">
    <p:spTree>
      <p:nvGrpSpPr>
        <p:cNvPr id="1" name=""/>
        <p:cNvGrpSpPr/>
        <p:nvPr/>
      </p:nvGrpSpPr>
      <p:grpSpPr>
        <a:xfrm>
          <a:off x="0" y="0"/>
          <a:ext cx="0" cy="0"/>
          <a:chOff x="0" y="0"/>
          <a:chExt cx="0" cy="0"/>
        </a:xfrm>
      </p:grpSpPr>
      <p:sp>
        <p:nvSpPr>
          <p:cNvPr id="3" name="Tijdelijke aanduiding voor grafiek 5"/>
          <p:cNvSpPr>
            <a:spLocks noGrp="1"/>
          </p:cNvSpPr>
          <p:nvPr>
            <p:ph type="chart" sz="quarter" idx="17"/>
          </p:nvPr>
        </p:nvSpPr>
        <p:spPr>
          <a:xfrm>
            <a:off x="498238" y="1365481"/>
            <a:ext cx="8394937" cy="3092400"/>
          </a:xfrm>
          <a:noFill/>
        </p:spPr>
        <p:txBody>
          <a:bodyPr/>
          <a:lstStyle>
            <a:lvl1pPr>
              <a:defRPr>
                <a:solidFill>
                  <a:schemeClr val="bg2"/>
                </a:solidFill>
              </a:defRPr>
            </a:lvl1pPr>
          </a:lstStyle>
          <a:p>
            <a:endParaRPr lang="nl-NL" dirty="0"/>
          </a:p>
        </p:txBody>
      </p:sp>
      <p:sp>
        <p:nvSpPr>
          <p:cNvPr id="5" name="Titel 4"/>
          <p:cNvSpPr>
            <a:spLocks noGrp="1"/>
          </p:cNvSpPr>
          <p:nvPr>
            <p:ph type="title" hasCustomPrompt="1"/>
          </p:nvPr>
        </p:nvSpPr>
        <p:spPr/>
        <p:txBody>
          <a:bodyPr/>
          <a:lstStyle/>
          <a:p>
            <a:r>
              <a:rPr lang="en-GB"/>
              <a:t>Klik om de stijl te bewerken</a:t>
            </a:r>
            <a:endParaRPr lang="en-GB" dirty="0"/>
          </a:p>
        </p:txBody>
      </p:sp>
      <p:sp>
        <p:nvSpPr>
          <p:cNvPr id="6" name="Tijdelijke aanduiding voor dianummer 5"/>
          <p:cNvSpPr>
            <a:spLocks noGrp="1"/>
          </p:cNvSpPr>
          <p:nvPr>
            <p:ph type="sldNum" sz="quarter" idx="18"/>
          </p:nvPr>
        </p:nvSpPr>
        <p:spPr/>
        <p:txBody>
          <a:bodyPr/>
          <a:lstStyle/>
          <a:p>
            <a:pPr algn="r"/>
            <a:fld id="{F25965E0-7062-474C-8671-DB3A3CE669B0}" type="slidenum">
              <a:rPr lang="en-GB" smtClean="0"/>
              <a:pPr algn="r"/>
              <a:t>‹nr.›</a:t>
            </a:fld>
            <a:endParaRPr lang="en-GB" dirty="0"/>
          </a:p>
        </p:txBody>
      </p:sp>
    </p:spTree>
    <p:extLst>
      <p:ext uri="{BB962C8B-B14F-4D97-AF65-F5344CB8AC3E}">
        <p14:creationId xmlns:p14="http://schemas.microsoft.com/office/powerpoint/2010/main" val="4161377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5" name="Tijdelijke aanduiding voor tabel 4"/>
          <p:cNvSpPr>
            <a:spLocks noGrp="1"/>
          </p:cNvSpPr>
          <p:nvPr>
            <p:ph type="tbl" sz="quarter" idx="10"/>
          </p:nvPr>
        </p:nvSpPr>
        <p:spPr>
          <a:xfrm>
            <a:off x="620713" y="1473200"/>
            <a:ext cx="8272462" cy="2989264"/>
          </a:xfrm>
        </p:spPr>
        <p:txBody>
          <a:bodyPr/>
          <a:lstStyle>
            <a:lvl1pPr>
              <a:defRPr>
                <a:solidFill>
                  <a:schemeClr val="bg2"/>
                </a:solidFill>
              </a:defRPr>
            </a:lvl1pPr>
          </a:lstStyle>
          <a:p>
            <a:endParaRPr lang="nl-NL" dirty="0"/>
          </a:p>
        </p:txBody>
      </p:sp>
      <p:sp>
        <p:nvSpPr>
          <p:cNvPr id="4" name="Titel 3"/>
          <p:cNvSpPr>
            <a:spLocks noGrp="1"/>
          </p:cNvSpPr>
          <p:nvPr>
            <p:ph type="title" hasCustomPrompt="1"/>
          </p:nvPr>
        </p:nvSpPr>
        <p:spPr/>
        <p:txBody>
          <a:bodyPr/>
          <a:lstStyle/>
          <a:p>
            <a:r>
              <a:rPr lang="en-GB"/>
              <a:t>Klik om de stijl te bewerken</a:t>
            </a:r>
            <a:endParaRPr lang="en-GB" dirty="0"/>
          </a:p>
        </p:txBody>
      </p:sp>
      <p:sp>
        <p:nvSpPr>
          <p:cNvPr id="6" name="Tijdelijke aanduiding voor dianummer 5"/>
          <p:cNvSpPr>
            <a:spLocks noGrp="1"/>
          </p:cNvSpPr>
          <p:nvPr>
            <p:ph type="sldNum" sz="quarter" idx="11"/>
          </p:nvPr>
        </p:nvSpPr>
        <p:spPr/>
        <p:txBody>
          <a:bodyPr/>
          <a:lstStyle/>
          <a:p>
            <a:pPr algn="r"/>
            <a:fld id="{F25965E0-7062-474C-8671-DB3A3CE669B0}" type="slidenum">
              <a:rPr lang="en-GB" smtClean="0"/>
              <a:pPr algn="r"/>
              <a:t>‹nr.›</a:t>
            </a:fld>
            <a:endParaRPr lang="en-GB" dirty="0"/>
          </a:p>
        </p:txBody>
      </p:sp>
    </p:spTree>
    <p:extLst>
      <p:ext uri="{BB962C8B-B14F-4D97-AF65-F5344CB8AC3E}">
        <p14:creationId xmlns:p14="http://schemas.microsoft.com/office/powerpoint/2010/main" val="1369337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slide with circle image">
    <p:spTree>
      <p:nvGrpSpPr>
        <p:cNvPr id="1" name=""/>
        <p:cNvGrpSpPr/>
        <p:nvPr/>
      </p:nvGrpSpPr>
      <p:grpSpPr>
        <a:xfrm>
          <a:off x="0" y="0"/>
          <a:ext cx="0" cy="0"/>
          <a:chOff x="0" y="0"/>
          <a:chExt cx="0" cy="0"/>
        </a:xfrm>
      </p:grpSpPr>
      <p:sp>
        <p:nvSpPr>
          <p:cNvPr id="7" name="Tijdelijke aanduiding voor afbeelding 24"/>
          <p:cNvSpPr>
            <a:spLocks noGrp="1" noChangeAspect="1"/>
          </p:cNvSpPr>
          <p:nvPr>
            <p:ph type="pic" sz="quarter" idx="16"/>
          </p:nvPr>
        </p:nvSpPr>
        <p:spPr>
          <a:xfrm>
            <a:off x="4598375" y="168357"/>
            <a:ext cx="4294800" cy="4294105"/>
          </a:xfrm>
          <a:prstGeom prst="ellipse">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4" name="Titel 3"/>
          <p:cNvSpPr>
            <a:spLocks noGrp="1"/>
          </p:cNvSpPr>
          <p:nvPr>
            <p:ph type="title" hasCustomPrompt="1"/>
          </p:nvPr>
        </p:nvSpPr>
        <p:spPr>
          <a:xfrm>
            <a:off x="561600" y="169210"/>
            <a:ext cx="3816000" cy="987200"/>
          </a:xfrm>
        </p:spPr>
        <p:txBody>
          <a:bodyPr/>
          <a:lstStyle/>
          <a:p>
            <a:r>
              <a:rPr lang="en-GB"/>
              <a:t>Klik om de stijl te bewerken</a:t>
            </a:r>
            <a:endParaRPr lang="en-GB" dirty="0"/>
          </a:p>
        </p:txBody>
      </p:sp>
      <p:sp>
        <p:nvSpPr>
          <p:cNvPr id="5" name="Tijdelijke aanduiding voor dianummer 4"/>
          <p:cNvSpPr>
            <a:spLocks noGrp="1"/>
          </p:cNvSpPr>
          <p:nvPr>
            <p:ph type="sldNum" sz="quarter" idx="18"/>
          </p:nvPr>
        </p:nvSpPr>
        <p:spPr/>
        <p:txBody>
          <a:bodyPr/>
          <a:lstStyle/>
          <a:p>
            <a:pPr algn="r"/>
            <a:fld id="{F25965E0-7062-474C-8671-DB3A3CE669B0}" type="slidenum">
              <a:rPr lang="en-GB" smtClean="0"/>
              <a:pPr algn="r"/>
              <a:t>‹nr.›</a:t>
            </a:fld>
            <a:endParaRPr lang="en-GB" dirty="0"/>
          </a:p>
        </p:txBody>
      </p:sp>
      <p:sp>
        <p:nvSpPr>
          <p:cNvPr id="6" name="Tijdelijke aanduiding voor afbeelding 24"/>
          <p:cNvSpPr>
            <a:spLocks noGrp="1"/>
          </p:cNvSpPr>
          <p:nvPr>
            <p:ph type="pic" sz="quarter" idx="19" hasCustomPrompt="1"/>
          </p:nvPr>
        </p:nvSpPr>
        <p:spPr>
          <a:xfrm>
            <a:off x="2293449"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9" name="Tijdelijke aanduiding voor afbeelding 24"/>
          <p:cNvSpPr>
            <a:spLocks noGrp="1"/>
          </p:cNvSpPr>
          <p:nvPr>
            <p:ph type="pic" sz="quarter" idx="24" hasCustomPrompt="1"/>
          </p:nvPr>
        </p:nvSpPr>
        <p:spPr>
          <a:xfrm>
            <a:off x="3643126"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10" name="Tijdelijke aanduiding voor afbeelding 24"/>
          <p:cNvSpPr>
            <a:spLocks noGrp="1"/>
          </p:cNvSpPr>
          <p:nvPr>
            <p:ph type="pic" sz="quarter" idx="25" hasCustomPrompt="1"/>
          </p:nvPr>
        </p:nvSpPr>
        <p:spPr>
          <a:xfrm>
            <a:off x="4992803"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11" name="Tijdelijke aanduiding voor afbeelding 24"/>
          <p:cNvSpPr>
            <a:spLocks noGrp="1"/>
          </p:cNvSpPr>
          <p:nvPr>
            <p:ph type="pic" sz="quarter" idx="26" hasCustomPrompt="1"/>
          </p:nvPr>
        </p:nvSpPr>
        <p:spPr>
          <a:xfrm>
            <a:off x="6342480"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12" name="Tijdelijke aanduiding voor tekst 4"/>
          <p:cNvSpPr>
            <a:spLocks noGrp="1"/>
          </p:cNvSpPr>
          <p:nvPr>
            <p:ph type="body" sz="quarter" idx="17"/>
          </p:nvPr>
        </p:nvSpPr>
        <p:spPr>
          <a:xfrm>
            <a:off x="504000" y="1368000"/>
            <a:ext cx="3874036" cy="3091979"/>
          </a:xfrm>
        </p:spPr>
        <p:txBody>
          <a:bodyPr lIns="90000"/>
          <a:lstStyle>
            <a:lvl1pPr marL="0" indent="0">
              <a:buNone/>
              <a:defRPr>
                <a:solidFill>
                  <a:schemeClr val="tx1"/>
                </a:solidFill>
              </a:defRPr>
            </a:lvl1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Tree>
    <p:extLst>
      <p:ext uri="{BB962C8B-B14F-4D97-AF65-F5344CB8AC3E}">
        <p14:creationId xmlns:p14="http://schemas.microsoft.com/office/powerpoint/2010/main" val="3203450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with bullets">
    <p:spTree>
      <p:nvGrpSpPr>
        <p:cNvPr id="1" name=""/>
        <p:cNvGrpSpPr/>
        <p:nvPr/>
      </p:nvGrpSpPr>
      <p:grpSpPr>
        <a:xfrm>
          <a:off x="0" y="0"/>
          <a:ext cx="0" cy="0"/>
          <a:chOff x="0" y="0"/>
          <a:chExt cx="0" cy="0"/>
        </a:xfrm>
      </p:grpSpPr>
      <p:sp>
        <p:nvSpPr>
          <p:cNvPr id="3" name="Tijdelijke aanduiding voor tekst 6"/>
          <p:cNvSpPr>
            <a:spLocks noGrp="1"/>
          </p:cNvSpPr>
          <p:nvPr>
            <p:ph type="body" sz="quarter" idx="10"/>
          </p:nvPr>
        </p:nvSpPr>
        <p:spPr>
          <a:xfrm>
            <a:off x="493200" y="1368000"/>
            <a:ext cx="8398800" cy="3092400"/>
          </a:xfrm>
        </p:spPr>
        <p:txBody>
          <a:bodyPr/>
          <a:lstStyle>
            <a:lvl2pPr>
              <a:buClr>
                <a:schemeClr val="bg2"/>
              </a:buClr>
              <a:defRPr/>
            </a:lvl2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p:txBody>
      </p:sp>
      <p:sp>
        <p:nvSpPr>
          <p:cNvPr id="5" name="Titel 4"/>
          <p:cNvSpPr>
            <a:spLocks noGrp="1"/>
          </p:cNvSpPr>
          <p:nvPr>
            <p:ph type="title" hasCustomPrompt="1"/>
          </p:nvPr>
        </p:nvSpPr>
        <p:spPr/>
        <p:txBody>
          <a:bodyPr/>
          <a:lstStyle/>
          <a:p>
            <a:r>
              <a:rPr lang="en-GB"/>
              <a:t>Klik om de stijl te bewerken</a:t>
            </a:r>
            <a:endParaRPr lang="en-GB" dirty="0"/>
          </a:p>
        </p:txBody>
      </p:sp>
      <p:sp>
        <p:nvSpPr>
          <p:cNvPr id="6" name="Tijdelijke aanduiding voor dianummer 5"/>
          <p:cNvSpPr>
            <a:spLocks noGrp="1"/>
          </p:cNvSpPr>
          <p:nvPr>
            <p:ph type="sldNum" sz="quarter" idx="11"/>
          </p:nvPr>
        </p:nvSpPr>
        <p:spPr/>
        <p:txBody>
          <a:bodyPr/>
          <a:lstStyle/>
          <a:p>
            <a:pPr algn="r"/>
            <a:fld id="{F25965E0-7062-474C-8671-DB3A3CE669B0}" type="slidenum">
              <a:rPr lang="en-GB" smtClean="0"/>
              <a:pPr algn="r"/>
              <a:t>‹nr.›</a:t>
            </a:fld>
            <a:endParaRPr lang="en-GB" dirty="0"/>
          </a:p>
        </p:txBody>
      </p:sp>
    </p:spTree>
    <p:extLst>
      <p:ext uri="{BB962C8B-B14F-4D97-AF65-F5344CB8AC3E}">
        <p14:creationId xmlns:p14="http://schemas.microsoft.com/office/powerpoint/2010/main" val="24033010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slide with multiple logo's">
    <p:spTree>
      <p:nvGrpSpPr>
        <p:cNvPr id="1" name=""/>
        <p:cNvGrpSpPr/>
        <p:nvPr/>
      </p:nvGrpSpPr>
      <p:grpSpPr>
        <a:xfrm>
          <a:off x="0" y="0"/>
          <a:ext cx="0" cy="0"/>
          <a:chOff x="0" y="0"/>
          <a:chExt cx="0" cy="0"/>
        </a:xfrm>
      </p:grpSpPr>
      <p:sp>
        <p:nvSpPr>
          <p:cNvPr id="3" name="Titel 2"/>
          <p:cNvSpPr>
            <a:spLocks noGrp="1"/>
          </p:cNvSpPr>
          <p:nvPr>
            <p:ph type="title" hasCustomPrompt="1"/>
          </p:nvPr>
        </p:nvSpPr>
        <p:spPr>
          <a:xfrm>
            <a:off x="561600" y="169210"/>
            <a:ext cx="3816000" cy="987200"/>
          </a:xfrm>
        </p:spPr>
        <p:txBody>
          <a:bodyPr/>
          <a:lstStyle/>
          <a:p>
            <a:r>
              <a:rPr lang="en-GB"/>
              <a:t>Klik om de stijl te bewerken</a:t>
            </a:r>
            <a:endParaRPr lang="en-GB" dirty="0"/>
          </a:p>
        </p:txBody>
      </p:sp>
      <p:sp>
        <p:nvSpPr>
          <p:cNvPr id="4" name="Tijdelijke aanduiding voor dianummer 3"/>
          <p:cNvSpPr>
            <a:spLocks noGrp="1"/>
          </p:cNvSpPr>
          <p:nvPr>
            <p:ph type="sldNum" sz="quarter" idx="27"/>
          </p:nvPr>
        </p:nvSpPr>
        <p:spPr/>
        <p:txBody>
          <a:bodyPr/>
          <a:lstStyle/>
          <a:p>
            <a:pPr algn="r"/>
            <a:fld id="{F25965E0-7062-474C-8671-DB3A3CE669B0}" type="slidenum">
              <a:rPr lang="en-GB" smtClean="0"/>
              <a:pPr algn="r"/>
              <a:t>‹nr.›</a:t>
            </a:fld>
            <a:endParaRPr lang="en-GB" dirty="0"/>
          </a:p>
        </p:txBody>
      </p:sp>
      <p:sp>
        <p:nvSpPr>
          <p:cNvPr id="10" name="Tijdelijke aanduiding voor afbeelding 24"/>
          <p:cNvSpPr>
            <a:spLocks noGrp="1" noChangeAspect="1"/>
          </p:cNvSpPr>
          <p:nvPr>
            <p:ph type="pic" sz="quarter" idx="16"/>
          </p:nvPr>
        </p:nvSpPr>
        <p:spPr>
          <a:xfrm>
            <a:off x="4598375" y="168357"/>
            <a:ext cx="4294800" cy="4294105"/>
          </a:xfrm>
          <a:prstGeom prst="ellipse">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
        <p:nvSpPr>
          <p:cNvPr id="11" name="Tijdelijke aanduiding voor tekst 4"/>
          <p:cNvSpPr>
            <a:spLocks noGrp="1"/>
          </p:cNvSpPr>
          <p:nvPr>
            <p:ph type="body" sz="quarter" idx="17"/>
          </p:nvPr>
        </p:nvSpPr>
        <p:spPr>
          <a:xfrm>
            <a:off x="504000" y="1368000"/>
            <a:ext cx="3874036" cy="3091979"/>
          </a:xfrm>
        </p:spPr>
        <p:txBody>
          <a:bodyPr lIns="90000"/>
          <a:lstStyle>
            <a:lvl1pPr marL="0" indent="0">
              <a:buNone/>
              <a:defRPr>
                <a:solidFill>
                  <a:schemeClr val="tx1"/>
                </a:solidFill>
              </a:defRPr>
            </a:lvl1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Tree>
    <p:extLst>
      <p:ext uri="{BB962C8B-B14F-4D97-AF65-F5344CB8AC3E}">
        <p14:creationId xmlns:p14="http://schemas.microsoft.com/office/powerpoint/2010/main" val="3911264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
        <p:nvSpPr>
          <p:cNvPr id="3" name="Tijdelijke aanduiding voor tekst 6"/>
          <p:cNvSpPr>
            <a:spLocks noGrp="1"/>
          </p:cNvSpPr>
          <p:nvPr>
            <p:ph type="body" sz="quarter" idx="10"/>
          </p:nvPr>
        </p:nvSpPr>
        <p:spPr>
          <a:xfrm>
            <a:off x="493200" y="1368000"/>
            <a:ext cx="4104000" cy="3092400"/>
          </a:xfrm>
        </p:spPr>
        <p:txBody>
          <a:bodyPr/>
          <a:lstStyle>
            <a:lvl2pPr>
              <a:buClr>
                <a:schemeClr val="bg2"/>
              </a:buClr>
              <a:defRPr/>
            </a:lvl2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p:txBody>
      </p:sp>
      <p:sp>
        <p:nvSpPr>
          <p:cNvPr id="4" name="Tijdelijke aanduiding voor tekst 6"/>
          <p:cNvSpPr>
            <a:spLocks noGrp="1"/>
          </p:cNvSpPr>
          <p:nvPr>
            <p:ph type="body" sz="quarter" idx="11"/>
          </p:nvPr>
        </p:nvSpPr>
        <p:spPr>
          <a:xfrm>
            <a:off x="4785800" y="1368000"/>
            <a:ext cx="4104000" cy="3092400"/>
          </a:xfrm>
        </p:spPr>
        <p:txBody>
          <a:bodyPr/>
          <a:lstStyle>
            <a:lvl2pPr>
              <a:buClr>
                <a:schemeClr val="bg2"/>
              </a:buClr>
              <a:defRPr/>
            </a:lvl2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p:txBody>
      </p:sp>
      <p:sp>
        <p:nvSpPr>
          <p:cNvPr id="6" name="Tijdelijke aanduiding voor dianummer 5"/>
          <p:cNvSpPr>
            <a:spLocks noGrp="1"/>
          </p:cNvSpPr>
          <p:nvPr>
            <p:ph type="sldNum" sz="quarter" idx="12"/>
          </p:nvPr>
        </p:nvSpPr>
        <p:spPr/>
        <p:txBody>
          <a:bodyPr/>
          <a:lstStyle/>
          <a:p>
            <a:pPr algn="r"/>
            <a:fld id="{F25965E0-7062-474C-8671-DB3A3CE669B0}" type="slidenum">
              <a:rPr lang="en-GB" smtClean="0"/>
              <a:pPr algn="r"/>
              <a:t>‹nr.›</a:t>
            </a:fld>
            <a:endParaRPr lang="en-GB" dirty="0"/>
          </a:p>
        </p:txBody>
      </p:sp>
    </p:spTree>
    <p:extLst>
      <p:ext uri="{BB962C8B-B14F-4D97-AF65-F5344CB8AC3E}">
        <p14:creationId xmlns:p14="http://schemas.microsoft.com/office/powerpoint/2010/main" val="1270493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box with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
        <p:nvSpPr>
          <p:cNvPr id="6" name="Tijdelijke aanduiding voor dianummer 5"/>
          <p:cNvSpPr>
            <a:spLocks noGrp="1"/>
          </p:cNvSpPr>
          <p:nvPr>
            <p:ph type="sldNum" sz="quarter" idx="18"/>
          </p:nvPr>
        </p:nvSpPr>
        <p:spPr/>
        <p:txBody>
          <a:bodyPr/>
          <a:lstStyle/>
          <a:p>
            <a:pPr algn="r"/>
            <a:fld id="{F25965E0-7062-474C-8671-DB3A3CE669B0}" type="slidenum">
              <a:rPr lang="en-GB" smtClean="0"/>
              <a:pPr algn="r"/>
              <a:t>‹nr.›</a:t>
            </a:fld>
            <a:endParaRPr lang="en-GB" dirty="0"/>
          </a:p>
        </p:txBody>
      </p:sp>
      <p:sp>
        <p:nvSpPr>
          <p:cNvPr id="7" name="Tijdelijke aanduiding voor tekst 6"/>
          <p:cNvSpPr>
            <a:spLocks noGrp="1"/>
          </p:cNvSpPr>
          <p:nvPr>
            <p:ph type="body" sz="quarter" idx="10"/>
          </p:nvPr>
        </p:nvSpPr>
        <p:spPr>
          <a:xfrm>
            <a:off x="493200" y="1368000"/>
            <a:ext cx="4104000" cy="3092400"/>
          </a:xfrm>
        </p:spPr>
        <p:txBody>
          <a:bodyPr/>
          <a:lstStyle>
            <a:lvl2pPr>
              <a:buClr>
                <a:schemeClr val="bg2"/>
              </a:buClr>
              <a:defRPr/>
            </a:lvl2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p:txBody>
      </p:sp>
      <p:sp>
        <p:nvSpPr>
          <p:cNvPr id="8" name="Tijdelijke aanduiding voor afbeelding 24"/>
          <p:cNvSpPr>
            <a:spLocks noGrp="1" noChangeAspect="1"/>
          </p:cNvSpPr>
          <p:nvPr>
            <p:ph type="pic" sz="quarter" idx="17"/>
          </p:nvPr>
        </p:nvSpPr>
        <p:spPr>
          <a:xfrm>
            <a:off x="4828401" y="1474788"/>
            <a:ext cx="4051491" cy="2986087"/>
          </a:xfrm>
          <a:prstGeom prst="rect">
            <a:avLst/>
          </a:prstGeom>
          <a:solidFill>
            <a:schemeClr val="accent3"/>
          </a:solidFill>
        </p:spPr>
        <p:txBody>
          <a:bodyPr anchor="ctr"/>
          <a:lstStyle>
            <a:lvl1pPr marL="0" indent="0" algn="ctr">
              <a:buNone/>
              <a:defRPr sz="8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a:t>
            </a:r>
            <a:r>
              <a:rPr lang="en-GB" noProof="0" dirty="0" err="1"/>
              <a:t>afbeelding</a:t>
            </a:r>
            <a:r>
              <a:rPr lang="en-GB" noProof="0" dirty="0"/>
              <a:t> wilt </a:t>
            </a:r>
            <a:r>
              <a:rPr lang="en-GB" noProof="0" dirty="0" err="1"/>
              <a:t>toevoegen</a:t>
            </a:r>
            <a:endParaRPr lang="en-GB" noProof="0" dirty="0"/>
          </a:p>
        </p:txBody>
      </p:sp>
    </p:spTree>
    <p:extLst>
      <p:ext uri="{BB962C8B-B14F-4D97-AF65-F5344CB8AC3E}">
        <p14:creationId xmlns:p14="http://schemas.microsoft.com/office/powerpoint/2010/main" val="3295017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box with graph">
    <p:spTree>
      <p:nvGrpSpPr>
        <p:cNvPr id="1" name=""/>
        <p:cNvGrpSpPr/>
        <p:nvPr/>
      </p:nvGrpSpPr>
      <p:grpSpPr>
        <a:xfrm>
          <a:off x="0" y="0"/>
          <a:ext cx="0" cy="0"/>
          <a:chOff x="0" y="0"/>
          <a:chExt cx="0" cy="0"/>
        </a:xfrm>
      </p:grpSpPr>
      <p:sp>
        <p:nvSpPr>
          <p:cNvPr id="6" name="Tijdelijke aanduiding voor grafiek 5"/>
          <p:cNvSpPr>
            <a:spLocks noGrp="1"/>
          </p:cNvSpPr>
          <p:nvPr>
            <p:ph type="chart" sz="quarter" idx="17"/>
          </p:nvPr>
        </p:nvSpPr>
        <p:spPr>
          <a:xfrm>
            <a:off x="4791075" y="1364830"/>
            <a:ext cx="4102100" cy="3097633"/>
          </a:xfrm>
          <a:noFill/>
        </p:spPr>
        <p:txBody>
          <a:bodyPr/>
          <a:lstStyle>
            <a:lvl1pPr>
              <a:defRPr>
                <a:solidFill>
                  <a:schemeClr val="bg2"/>
                </a:solidFill>
              </a:defRPr>
            </a:lvl1pPr>
          </a:lstStyle>
          <a:p>
            <a:endParaRPr lang="nl-NL" dirty="0"/>
          </a:p>
        </p:txBody>
      </p:sp>
      <p:sp>
        <p:nvSpPr>
          <p:cNvPr id="5" name="Titel 4"/>
          <p:cNvSpPr>
            <a:spLocks noGrp="1"/>
          </p:cNvSpPr>
          <p:nvPr>
            <p:ph type="title" hasCustomPrompt="1"/>
          </p:nvPr>
        </p:nvSpPr>
        <p:spPr/>
        <p:txBody>
          <a:bodyPr/>
          <a:lstStyle/>
          <a:p>
            <a:r>
              <a:rPr lang="en-GB"/>
              <a:t>Klik om de stijl te bewerken</a:t>
            </a:r>
            <a:endParaRPr lang="en-GB" dirty="0"/>
          </a:p>
        </p:txBody>
      </p:sp>
      <p:sp>
        <p:nvSpPr>
          <p:cNvPr id="7" name="Tijdelijke aanduiding voor dianummer 6"/>
          <p:cNvSpPr>
            <a:spLocks noGrp="1"/>
          </p:cNvSpPr>
          <p:nvPr>
            <p:ph type="sldNum" sz="quarter" idx="18"/>
          </p:nvPr>
        </p:nvSpPr>
        <p:spPr/>
        <p:txBody>
          <a:bodyPr/>
          <a:lstStyle/>
          <a:p>
            <a:pPr algn="r"/>
            <a:fld id="{F25965E0-7062-474C-8671-DB3A3CE669B0}" type="slidenum">
              <a:rPr lang="en-GB" smtClean="0"/>
              <a:pPr algn="r"/>
              <a:t>‹nr.›</a:t>
            </a:fld>
            <a:endParaRPr lang="en-GB" dirty="0"/>
          </a:p>
        </p:txBody>
      </p:sp>
      <p:sp>
        <p:nvSpPr>
          <p:cNvPr id="8" name="Tijdelijke aanduiding voor tekst 6"/>
          <p:cNvSpPr>
            <a:spLocks noGrp="1"/>
          </p:cNvSpPr>
          <p:nvPr>
            <p:ph type="body" sz="quarter" idx="10"/>
          </p:nvPr>
        </p:nvSpPr>
        <p:spPr>
          <a:xfrm>
            <a:off x="493200" y="1368000"/>
            <a:ext cx="4104000" cy="3092400"/>
          </a:xfrm>
        </p:spPr>
        <p:txBody>
          <a:bodyPr/>
          <a:lstStyle>
            <a:lvl2pPr>
              <a:buClr>
                <a:schemeClr val="bg2"/>
              </a:buClr>
              <a:defRPr/>
            </a:lvl2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p:txBody>
      </p:sp>
    </p:spTree>
    <p:extLst>
      <p:ext uri="{BB962C8B-B14F-4D97-AF65-F5344CB8AC3E}">
        <p14:creationId xmlns:p14="http://schemas.microsoft.com/office/powerpoint/2010/main" val="895406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box with tabl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
        <p:nvSpPr>
          <p:cNvPr id="5" name="Tijdelijke aanduiding voor tabel 4"/>
          <p:cNvSpPr>
            <a:spLocks noGrp="1"/>
          </p:cNvSpPr>
          <p:nvPr>
            <p:ph type="tbl" sz="quarter" idx="11"/>
          </p:nvPr>
        </p:nvSpPr>
        <p:spPr>
          <a:xfrm>
            <a:off x="4791075" y="1473200"/>
            <a:ext cx="4102100" cy="2989264"/>
          </a:xfrm>
        </p:spPr>
        <p:txBody>
          <a:bodyPr/>
          <a:lstStyle>
            <a:lvl1pPr>
              <a:defRPr>
                <a:solidFill>
                  <a:schemeClr val="bg2"/>
                </a:solidFill>
              </a:defRPr>
            </a:lvl1pPr>
          </a:lstStyle>
          <a:p>
            <a:endParaRPr lang="nl-NL" dirty="0"/>
          </a:p>
        </p:txBody>
      </p:sp>
      <p:sp>
        <p:nvSpPr>
          <p:cNvPr id="6" name="Tijdelijke aanduiding voor dianummer 5"/>
          <p:cNvSpPr>
            <a:spLocks noGrp="1"/>
          </p:cNvSpPr>
          <p:nvPr>
            <p:ph type="sldNum" sz="quarter" idx="12"/>
          </p:nvPr>
        </p:nvSpPr>
        <p:spPr/>
        <p:txBody>
          <a:bodyPr/>
          <a:lstStyle/>
          <a:p>
            <a:pPr algn="r"/>
            <a:fld id="{F25965E0-7062-474C-8671-DB3A3CE669B0}" type="slidenum">
              <a:rPr lang="en-GB" smtClean="0"/>
              <a:pPr algn="r"/>
              <a:t>‹nr.›</a:t>
            </a:fld>
            <a:endParaRPr lang="en-GB" dirty="0"/>
          </a:p>
        </p:txBody>
      </p:sp>
      <p:sp>
        <p:nvSpPr>
          <p:cNvPr id="7" name="Tijdelijke aanduiding voor tekst 6"/>
          <p:cNvSpPr>
            <a:spLocks noGrp="1"/>
          </p:cNvSpPr>
          <p:nvPr>
            <p:ph type="body" sz="quarter" idx="10"/>
          </p:nvPr>
        </p:nvSpPr>
        <p:spPr>
          <a:xfrm>
            <a:off x="493200" y="1368000"/>
            <a:ext cx="4104000" cy="3092400"/>
          </a:xfrm>
        </p:spPr>
        <p:txBody>
          <a:bodyPr/>
          <a:lstStyle>
            <a:lvl2pPr>
              <a:buClr>
                <a:schemeClr val="bg2"/>
              </a:buClr>
              <a:defRPr/>
            </a:lvl2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p:txBody>
      </p:sp>
    </p:spTree>
    <p:extLst>
      <p:ext uri="{BB962C8B-B14F-4D97-AF65-F5344CB8AC3E}">
        <p14:creationId xmlns:p14="http://schemas.microsoft.com/office/powerpoint/2010/main" val="1628394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rganogram">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
        <p:nvSpPr>
          <p:cNvPr id="4" name="Tijdelijke aanduiding voor dianummer 3"/>
          <p:cNvSpPr>
            <a:spLocks noGrp="1"/>
          </p:cNvSpPr>
          <p:nvPr>
            <p:ph type="sldNum" sz="quarter" idx="11"/>
          </p:nvPr>
        </p:nvSpPr>
        <p:spPr/>
        <p:txBody>
          <a:bodyPr/>
          <a:lstStyle/>
          <a:p>
            <a:pPr algn="r"/>
            <a:fld id="{F25965E0-7062-474C-8671-DB3A3CE669B0}" type="slidenum">
              <a:rPr lang="en-GB" smtClean="0"/>
              <a:pPr algn="r"/>
              <a:t>‹nr.›</a:t>
            </a:fld>
            <a:endParaRPr lang="en-GB" dirty="0"/>
          </a:p>
        </p:txBody>
      </p:sp>
      <p:sp>
        <p:nvSpPr>
          <p:cNvPr id="5" name="Tijdelijke aanduiding voor SmartArt 7"/>
          <p:cNvSpPr>
            <a:spLocks noGrp="1"/>
          </p:cNvSpPr>
          <p:nvPr>
            <p:ph type="dgm" sz="quarter" idx="10"/>
          </p:nvPr>
        </p:nvSpPr>
        <p:spPr>
          <a:xfrm>
            <a:off x="493200" y="1368000"/>
            <a:ext cx="8398800" cy="3092400"/>
          </a:xfrm>
        </p:spPr>
        <p:txBody>
          <a:bodyPr/>
          <a:lstStyle/>
          <a:p>
            <a:endParaRPr lang="nl-NL" dirty="0"/>
          </a:p>
        </p:txBody>
      </p:sp>
    </p:spTree>
    <p:extLst>
      <p:ext uri="{BB962C8B-B14F-4D97-AF65-F5344CB8AC3E}">
        <p14:creationId xmlns:p14="http://schemas.microsoft.com/office/powerpoint/2010/main" val="460759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
        <p:nvSpPr>
          <p:cNvPr id="4" name="Tijdelijke aanduiding voor dianummer 3"/>
          <p:cNvSpPr>
            <a:spLocks noGrp="1"/>
          </p:cNvSpPr>
          <p:nvPr>
            <p:ph type="sldNum" sz="quarter" idx="10"/>
          </p:nvPr>
        </p:nvSpPr>
        <p:spPr/>
        <p:txBody>
          <a:bodyPr/>
          <a:lstStyle/>
          <a:p>
            <a:pPr algn="r"/>
            <a:fld id="{F25965E0-7062-474C-8671-DB3A3CE669B0}" type="slidenum">
              <a:rPr lang="en-GB" smtClean="0"/>
              <a:pPr algn="r"/>
              <a:t>‹nr.›</a:t>
            </a:fld>
            <a:endParaRPr lang="en-GB" dirty="0"/>
          </a:p>
        </p:txBody>
      </p:sp>
    </p:spTree>
    <p:extLst>
      <p:ext uri="{BB962C8B-B14F-4D97-AF65-F5344CB8AC3E}">
        <p14:creationId xmlns:p14="http://schemas.microsoft.com/office/powerpoint/2010/main" val="32035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with multiple logo's">
    <p:spTree>
      <p:nvGrpSpPr>
        <p:cNvPr id="1" name=""/>
        <p:cNvGrpSpPr/>
        <p:nvPr/>
      </p:nvGrpSpPr>
      <p:grpSpPr>
        <a:xfrm>
          <a:off x="0" y="0"/>
          <a:ext cx="0" cy="0"/>
          <a:chOff x="0" y="0"/>
          <a:chExt cx="0" cy="0"/>
        </a:xfrm>
      </p:grpSpPr>
      <p:sp>
        <p:nvSpPr>
          <p:cNvPr id="3" name="Tijdelijke aanduiding voor afbeelding 24"/>
          <p:cNvSpPr>
            <a:spLocks noGrp="1"/>
          </p:cNvSpPr>
          <p:nvPr>
            <p:ph type="pic" sz="quarter" idx="16" hasCustomPrompt="1"/>
          </p:nvPr>
        </p:nvSpPr>
        <p:spPr>
          <a:xfrm>
            <a:off x="2293449"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16" name="Tijdelijke aanduiding voor afbeelding 24"/>
          <p:cNvSpPr>
            <a:spLocks noGrp="1"/>
          </p:cNvSpPr>
          <p:nvPr>
            <p:ph type="pic" sz="quarter" idx="24" hasCustomPrompt="1"/>
          </p:nvPr>
        </p:nvSpPr>
        <p:spPr>
          <a:xfrm>
            <a:off x="3643126"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17" name="Tijdelijke aanduiding voor afbeelding 24"/>
          <p:cNvSpPr>
            <a:spLocks noGrp="1"/>
          </p:cNvSpPr>
          <p:nvPr>
            <p:ph type="pic" sz="quarter" idx="25" hasCustomPrompt="1"/>
          </p:nvPr>
        </p:nvSpPr>
        <p:spPr>
          <a:xfrm>
            <a:off x="4992803"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18" name="Tijdelijke aanduiding voor afbeelding 24"/>
          <p:cNvSpPr>
            <a:spLocks noGrp="1"/>
          </p:cNvSpPr>
          <p:nvPr>
            <p:ph type="pic" sz="quarter" idx="26" hasCustomPrompt="1"/>
          </p:nvPr>
        </p:nvSpPr>
        <p:spPr>
          <a:xfrm>
            <a:off x="6342480" y="4594924"/>
            <a:ext cx="1116000" cy="455707"/>
          </a:xfrm>
          <a:prstGeom prst="rect">
            <a:avLst/>
          </a:prstGeom>
          <a:solidFill>
            <a:schemeClr val="accent3"/>
          </a:solidFill>
        </p:spPr>
        <p:txBody>
          <a:bodyPr anchor="ctr"/>
          <a:lstStyle>
            <a:lvl1pPr marL="0" indent="0" algn="l">
              <a:lnSpc>
                <a:spcPts val="1000"/>
              </a:lnSpc>
              <a:spcBef>
                <a:spcPts val="0"/>
              </a:spcBef>
              <a:buNone/>
              <a:defRPr sz="600"/>
            </a:lvl1pPr>
          </a:lstStyle>
          <a:p>
            <a:pPr lvl="0"/>
            <a:r>
              <a:rPr lang="en-GB" noProof="0" dirty="0" err="1"/>
              <a:t>Klik</a:t>
            </a:r>
            <a:r>
              <a:rPr lang="en-GB" noProof="0" dirty="0"/>
              <a:t> op het pictogram </a:t>
            </a:r>
            <a:r>
              <a:rPr lang="en-GB" noProof="0" dirty="0" err="1"/>
              <a:t>als</a:t>
            </a:r>
            <a:r>
              <a:rPr lang="en-GB" noProof="0" dirty="0"/>
              <a:t> u </a:t>
            </a:r>
            <a:r>
              <a:rPr lang="en-GB" noProof="0" dirty="0" err="1"/>
              <a:t>een</a:t>
            </a:r>
            <a:r>
              <a:rPr lang="en-GB" noProof="0" dirty="0"/>
              <a:t> logo wilt </a:t>
            </a:r>
            <a:r>
              <a:rPr lang="en-GB" noProof="0" dirty="0" err="1"/>
              <a:t>toevoegen</a:t>
            </a:r>
            <a:endParaRPr lang="en-GB" noProof="0" dirty="0"/>
          </a:p>
        </p:txBody>
      </p:sp>
      <p:sp>
        <p:nvSpPr>
          <p:cNvPr id="2" name="Tijdelijke aanduiding voor dianummer 1"/>
          <p:cNvSpPr>
            <a:spLocks noGrp="1"/>
          </p:cNvSpPr>
          <p:nvPr>
            <p:ph type="sldNum" sz="quarter" idx="27"/>
          </p:nvPr>
        </p:nvSpPr>
        <p:spPr/>
        <p:txBody>
          <a:bodyPr/>
          <a:lstStyle/>
          <a:p>
            <a:pPr algn="r"/>
            <a:fld id="{F25965E0-7062-474C-8671-DB3A3CE669B0}" type="slidenum">
              <a:rPr lang="en-GB" smtClean="0"/>
              <a:pPr algn="r"/>
              <a:t>‹nr.›</a:t>
            </a:fld>
            <a:endParaRPr lang="en-GB" dirty="0"/>
          </a:p>
        </p:txBody>
      </p:sp>
      <p:sp>
        <p:nvSpPr>
          <p:cNvPr id="4" name="Titel 3"/>
          <p:cNvSpPr>
            <a:spLocks noGrp="1"/>
          </p:cNvSpPr>
          <p:nvPr>
            <p:ph type="title" hasCustomPrompt="1"/>
          </p:nvPr>
        </p:nvSpPr>
        <p:spPr/>
        <p:txBody>
          <a:bodyPr/>
          <a:lstStyle/>
          <a:p>
            <a:r>
              <a:rPr lang="en-GB"/>
              <a:t>Klik om de stijl te bewerken</a:t>
            </a:r>
            <a:endParaRPr lang="en-GB" dirty="0"/>
          </a:p>
        </p:txBody>
      </p:sp>
      <p:sp>
        <p:nvSpPr>
          <p:cNvPr id="23" name="Tijdelijke aanduiding voor afbeelding 24"/>
          <p:cNvSpPr>
            <a:spLocks noGrp="1" noChangeAspect="1"/>
          </p:cNvSpPr>
          <p:nvPr>
            <p:ph type="pic" sz="quarter" idx="13"/>
          </p:nvPr>
        </p:nvSpPr>
        <p:spPr bwMode="auto">
          <a:xfrm>
            <a:off x="467564"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24" name="Tijdelijke aanduiding voor afbeelding 24"/>
          <p:cNvSpPr>
            <a:spLocks noGrp="1" noChangeAspect="1"/>
          </p:cNvSpPr>
          <p:nvPr>
            <p:ph type="pic" sz="quarter" idx="19"/>
          </p:nvPr>
        </p:nvSpPr>
        <p:spPr bwMode="auto">
          <a:xfrm>
            <a:off x="6553175"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25" name="Tijdelijke aanduiding voor afbeelding 24"/>
          <p:cNvSpPr>
            <a:spLocks noGrp="1" noChangeAspect="1"/>
          </p:cNvSpPr>
          <p:nvPr>
            <p:ph type="pic" sz="quarter" idx="28"/>
          </p:nvPr>
        </p:nvSpPr>
        <p:spPr bwMode="auto">
          <a:xfrm>
            <a:off x="4959012"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26" name="Tijdelijke aanduiding voor afbeelding 24"/>
          <p:cNvSpPr>
            <a:spLocks noGrp="1" noChangeAspect="1"/>
          </p:cNvSpPr>
          <p:nvPr>
            <p:ph type="pic" sz="quarter" idx="15"/>
          </p:nvPr>
        </p:nvSpPr>
        <p:spPr bwMode="auto">
          <a:xfrm>
            <a:off x="3364849" y="2120875"/>
            <a:ext cx="2340000" cy="2340000"/>
          </a:xfrm>
          <a:prstGeom prst="ellipse">
            <a:avLst/>
          </a:prstGeom>
          <a:solidFill>
            <a:schemeClr val="accent3"/>
          </a:solidFill>
          <a:ln>
            <a:noFill/>
          </a:ln>
        </p:spPr>
        <p:txBody>
          <a:bodyPr anchor="ctr"/>
          <a:lstStyle>
            <a:lvl1pPr marL="0" indent="0" algn="ctr">
              <a:buNone/>
              <a:defRPr sz="8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err="1">
                <a:ln>
                  <a:noFill/>
                </a:ln>
                <a:solidFill>
                  <a:sysClr val="windowText" lastClr="000000"/>
                </a:solidFill>
                <a:effectLst/>
                <a:uLnTx/>
                <a:uFillTx/>
              </a:rPr>
              <a:t>Klik</a:t>
            </a:r>
            <a:r>
              <a:rPr kumimoji="0" lang="en-GB" sz="800" b="0" i="0" u="none" strike="noStrike" kern="0" cap="none" spc="0" normalizeH="0" baseline="0" noProof="0" dirty="0">
                <a:ln>
                  <a:noFill/>
                </a:ln>
                <a:solidFill>
                  <a:sysClr val="windowText" lastClr="000000"/>
                </a:solidFill>
                <a:effectLst/>
                <a:uLnTx/>
                <a:uFillTx/>
              </a:rPr>
              <a:t> op het pictogram </a:t>
            </a:r>
            <a:r>
              <a:rPr kumimoji="0" lang="en-GB" sz="800" b="0" i="0" u="none" strike="noStrike" kern="0" cap="none" spc="0" normalizeH="0" baseline="0" noProof="0" dirty="0" err="1">
                <a:ln>
                  <a:noFill/>
                </a:ln>
                <a:solidFill>
                  <a:sysClr val="windowText" lastClr="000000"/>
                </a:solidFill>
                <a:effectLst/>
                <a:uLnTx/>
                <a:uFillTx/>
              </a:rPr>
              <a:t>als</a:t>
            </a:r>
            <a:r>
              <a:rPr kumimoji="0" lang="en-GB" sz="800" b="0" i="0" u="none" strike="noStrike" kern="0" cap="none" spc="0" normalizeH="0" baseline="0" noProof="0" dirty="0">
                <a:ln>
                  <a:noFill/>
                </a:ln>
                <a:solidFill>
                  <a:sysClr val="windowText" lastClr="000000"/>
                </a:solidFill>
                <a:effectLst/>
                <a:uLnTx/>
                <a:uFillTx/>
              </a:rPr>
              <a:t> u </a:t>
            </a:r>
            <a:r>
              <a:rPr kumimoji="0" lang="en-GB" sz="800" b="0" i="0" u="none" strike="noStrike" kern="0" cap="none" spc="0" normalizeH="0" baseline="0" noProof="0" dirty="0" err="1">
                <a:ln>
                  <a:noFill/>
                </a:ln>
                <a:solidFill>
                  <a:sysClr val="windowText" lastClr="000000"/>
                </a:solidFill>
                <a:effectLst/>
                <a:uLnTx/>
                <a:uFillTx/>
              </a:rPr>
              <a:t>een</a:t>
            </a:r>
            <a:r>
              <a:rPr kumimoji="0" lang="en-GB" sz="800" b="0" i="0" u="none" strike="noStrike" kern="0" cap="none" spc="0" normalizeH="0" baseline="0" noProof="0" dirty="0">
                <a:ln>
                  <a:noFill/>
                </a:ln>
                <a:solidFill>
                  <a:sysClr val="windowText" lastClr="000000"/>
                </a:solidFill>
                <a:effectLst/>
                <a:uLnTx/>
                <a:uFillTx/>
              </a:rPr>
              <a:t> </a:t>
            </a:r>
            <a:r>
              <a:rPr kumimoji="0" lang="en-GB" sz="800" b="0" i="0" u="none" strike="noStrike" kern="0" cap="none" spc="0" normalizeH="0" baseline="0" noProof="0" dirty="0" err="1">
                <a:ln>
                  <a:noFill/>
                </a:ln>
                <a:solidFill>
                  <a:sysClr val="windowText" lastClr="000000"/>
                </a:solidFill>
                <a:effectLst/>
                <a:uLnTx/>
                <a:uFillTx/>
              </a:rPr>
              <a:t>afbeelding</a:t>
            </a:r>
            <a:r>
              <a:rPr kumimoji="0" lang="en-GB" sz="800" b="0" i="0" u="none" strike="noStrike" kern="0" cap="none" spc="0" normalizeH="0" baseline="0" noProof="0" dirty="0">
                <a:ln>
                  <a:noFill/>
                </a:ln>
                <a:solidFill>
                  <a:sysClr val="windowText" lastClr="000000"/>
                </a:solidFill>
                <a:effectLst/>
                <a:uLnTx/>
                <a:uFillTx/>
              </a:rPr>
              <a:t> wilt </a:t>
            </a:r>
            <a:r>
              <a:rPr kumimoji="0" lang="en-GB" sz="800" b="0" i="0" u="none" strike="noStrike" kern="0" cap="none" spc="0" normalizeH="0" baseline="0" noProof="0" dirty="0" err="1">
                <a:ln>
                  <a:noFill/>
                </a:ln>
                <a:solidFill>
                  <a:sysClr val="windowText" lastClr="000000"/>
                </a:solidFill>
                <a:effectLst/>
                <a:uLnTx/>
                <a:uFillTx/>
              </a:rPr>
              <a:t>toevoegen</a:t>
            </a:r>
            <a:endParaRPr kumimoji="0" lang="en-GB" sz="800" b="0" i="0" u="none" strike="noStrike" kern="0" cap="none" spc="0" normalizeH="0" baseline="0" noProof="0" dirty="0">
              <a:ln>
                <a:noFill/>
              </a:ln>
              <a:solidFill>
                <a:sysClr val="windowText" lastClr="000000"/>
              </a:solidFill>
              <a:effectLst/>
              <a:uLnTx/>
              <a:uFillTx/>
            </a:endParaRPr>
          </a:p>
        </p:txBody>
      </p:sp>
      <p:sp>
        <p:nvSpPr>
          <p:cNvPr id="27" name="Tijdelijke aanduiding voor tekst 21"/>
          <p:cNvSpPr>
            <a:spLocks noGrp="1"/>
          </p:cNvSpPr>
          <p:nvPr>
            <p:ph type="body" sz="quarter" idx="20"/>
          </p:nvPr>
        </p:nvSpPr>
        <p:spPr>
          <a:xfrm>
            <a:off x="505856" y="1234871"/>
            <a:ext cx="8385731" cy="330620"/>
          </a:xfrm>
        </p:spPr>
        <p:txBody>
          <a:bodyPr/>
          <a:lstStyle>
            <a:lvl1pPr marL="0" indent="0">
              <a:lnSpc>
                <a:spcPts val="2000"/>
              </a:lnSpc>
              <a:buNone/>
              <a:defRPr sz="1600"/>
            </a:lvl1pPr>
            <a:lvl2pPr marL="696913" indent="0">
              <a:lnSpc>
                <a:spcPts val="2000"/>
              </a:lnSpc>
              <a:buNone/>
              <a:defRPr sz="1600"/>
            </a:lvl2pPr>
            <a:lvl3pPr marL="1560512" indent="0">
              <a:lnSpc>
                <a:spcPts val="2000"/>
              </a:lnSpc>
              <a:buNone/>
              <a:defRPr sz="1600"/>
            </a:lvl3pPr>
            <a:lvl4pPr marL="2332037" indent="0">
              <a:lnSpc>
                <a:spcPts val="2000"/>
              </a:lnSpc>
              <a:buNone/>
              <a:defRPr sz="1600"/>
            </a:lvl4pPr>
            <a:lvl5pPr marL="3052763" indent="0">
              <a:lnSpc>
                <a:spcPts val="2000"/>
              </a:lnSpc>
              <a:buNone/>
              <a:defRPr sz="1600"/>
            </a:lvl5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
        <p:nvSpPr>
          <p:cNvPr id="28" name="Tijdelijke aanduiding voor tekst 21"/>
          <p:cNvSpPr>
            <a:spLocks noGrp="1"/>
          </p:cNvSpPr>
          <p:nvPr>
            <p:ph type="body" sz="quarter" idx="21"/>
          </p:nvPr>
        </p:nvSpPr>
        <p:spPr>
          <a:xfrm>
            <a:off x="505856" y="1648186"/>
            <a:ext cx="8385731" cy="330620"/>
          </a:xfrm>
        </p:spPr>
        <p:txBody>
          <a:bodyPr/>
          <a:lstStyle>
            <a:lvl1pPr marL="0" indent="0">
              <a:lnSpc>
                <a:spcPts val="2000"/>
              </a:lnSpc>
              <a:buNone/>
              <a:defRPr sz="1600"/>
            </a:lvl1pPr>
            <a:lvl2pPr marL="696913" indent="0">
              <a:lnSpc>
                <a:spcPts val="2000"/>
              </a:lnSpc>
              <a:buNone/>
              <a:defRPr sz="1600"/>
            </a:lvl2pPr>
            <a:lvl3pPr marL="1560512" indent="0">
              <a:lnSpc>
                <a:spcPts val="2000"/>
              </a:lnSpc>
              <a:buNone/>
              <a:defRPr sz="1600"/>
            </a:lvl3pPr>
            <a:lvl4pPr marL="2332037" indent="0">
              <a:lnSpc>
                <a:spcPts val="2000"/>
              </a:lnSpc>
              <a:buNone/>
              <a:defRPr sz="1600"/>
            </a:lvl4pPr>
            <a:lvl5pPr marL="3052763" indent="0">
              <a:lnSpc>
                <a:spcPts val="2000"/>
              </a:lnSpc>
              <a:buNone/>
              <a:defRPr sz="1600"/>
            </a:lvl5p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p:txBody>
      </p:sp>
    </p:spTree>
    <p:extLst>
      <p:ext uri="{BB962C8B-B14F-4D97-AF65-F5344CB8AC3E}">
        <p14:creationId xmlns:p14="http://schemas.microsoft.com/office/powerpoint/2010/main" val="3864516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hyperlink" Target="https://doi.org/10.4121/21399975" TargetMode="Externa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a:blip r:embed="rId22"/>
          <a:stretch>
            <a:fillRect/>
          </a:stretch>
        </a:blip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561600" y="169210"/>
            <a:ext cx="8330400" cy="576832"/>
          </a:xfrm>
          <a:prstGeom prst="rect">
            <a:avLst/>
          </a:prstGeom>
          <a:noFill/>
          <a:ln w="0">
            <a:gradFill>
              <a:gsLst>
                <a:gs pos="0">
                  <a:schemeClr val="tx1"/>
                </a:gs>
                <a:gs pos="1000">
                  <a:schemeClr val="tx1">
                    <a:alpha val="0"/>
                  </a:schemeClr>
                </a:gs>
                <a:gs pos="99000">
                  <a:srgbClr val="005172">
                    <a:alpha val="0"/>
                  </a:srgbClr>
                </a:gs>
                <a:gs pos="100000">
                  <a:schemeClr val="tx1"/>
                </a:gs>
              </a:gsLst>
              <a:lin ang="5400000" scaled="0"/>
            </a:gradFill>
          </a:ln>
        </p:spPr>
        <p:txBody>
          <a:bodyPr vert="horz" wrap="square" lIns="18000" tIns="18000" rIns="91440" bIns="180000" numCol="1" anchor="t" anchorCtr="0" compatLnSpc="1">
            <a:prstTxWarp prst="textNoShape">
              <a:avLst/>
            </a:prstTxWarp>
            <a:spAutoFit/>
          </a:bodyPr>
          <a:lstStyle/>
          <a:p>
            <a:pPr lvl="0"/>
            <a:r>
              <a:rPr lang="en-GB" dirty="0" err="1"/>
              <a:t>Klik</a:t>
            </a:r>
            <a:r>
              <a:rPr lang="en-GB" dirty="0"/>
              <a:t> om de </a:t>
            </a:r>
            <a:r>
              <a:rPr lang="en-GB" dirty="0" err="1"/>
              <a:t>stijl</a:t>
            </a:r>
            <a:r>
              <a:rPr lang="en-GB" dirty="0"/>
              <a:t> </a:t>
            </a:r>
            <a:r>
              <a:rPr lang="en-GB" dirty="0" err="1"/>
              <a:t>te</a:t>
            </a:r>
            <a:r>
              <a:rPr lang="en-GB" dirty="0"/>
              <a:t> </a:t>
            </a:r>
            <a:r>
              <a:rPr lang="en-GB" dirty="0" err="1"/>
              <a:t>bewerken</a:t>
            </a:r>
            <a:endParaRPr lang="en-GB" dirty="0"/>
          </a:p>
        </p:txBody>
      </p:sp>
      <p:sp>
        <p:nvSpPr>
          <p:cNvPr id="1028" name="Tijdelijke aanduiding voor tekst 23"/>
          <p:cNvSpPr>
            <a:spLocks noGrp="1"/>
          </p:cNvSpPr>
          <p:nvPr>
            <p:ph type="body" idx="1"/>
          </p:nvPr>
        </p:nvSpPr>
        <p:spPr bwMode="auto">
          <a:xfrm>
            <a:off x="501567" y="1368000"/>
            <a:ext cx="8391607" cy="309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dirty="0" err="1"/>
              <a:t>Klik</a:t>
            </a:r>
            <a:r>
              <a:rPr lang="en-GB" dirty="0"/>
              <a:t> om de </a:t>
            </a:r>
            <a:r>
              <a:rPr lang="en-GB" dirty="0" err="1"/>
              <a:t>modelstijlen</a:t>
            </a:r>
            <a:r>
              <a:rPr lang="en-GB" dirty="0"/>
              <a:t> </a:t>
            </a:r>
            <a:r>
              <a:rPr lang="en-GB" dirty="0" err="1"/>
              <a:t>te</a:t>
            </a:r>
            <a:r>
              <a:rPr lang="en-GB" dirty="0"/>
              <a:t> </a:t>
            </a:r>
            <a:r>
              <a:rPr lang="en-GB" dirty="0" err="1"/>
              <a:t>bewerken</a:t>
            </a:r>
            <a:endParaRPr lang="en-GB" dirty="0"/>
          </a:p>
          <a:p>
            <a:pPr lvl="1"/>
            <a:r>
              <a:rPr lang="en-GB" dirty="0" err="1"/>
              <a:t>Tweede</a:t>
            </a:r>
            <a:r>
              <a:rPr lang="en-GB" dirty="0"/>
              <a:t> </a:t>
            </a:r>
            <a:r>
              <a:rPr lang="en-GB" dirty="0" err="1"/>
              <a:t>niveau</a:t>
            </a:r>
            <a:endParaRPr lang="en-GB" dirty="0"/>
          </a:p>
          <a:p>
            <a:pPr lvl="2"/>
            <a:r>
              <a:rPr lang="en-GB" dirty="0" err="1"/>
              <a:t>Derde</a:t>
            </a:r>
            <a:r>
              <a:rPr lang="en-GB" dirty="0"/>
              <a:t> </a:t>
            </a:r>
            <a:r>
              <a:rPr lang="en-GB" dirty="0" err="1"/>
              <a:t>niveau</a:t>
            </a:r>
            <a:endParaRPr lang="en-GB" dirty="0"/>
          </a:p>
          <a:p>
            <a:pPr lvl="3"/>
            <a:r>
              <a:rPr lang="en-GB" dirty="0" err="1"/>
              <a:t>Vierde</a:t>
            </a:r>
            <a:r>
              <a:rPr lang="en-GB" dirty="0"/>
              <a:t> </a:t>
            </a:r>
            <a:r>
              <a:rPr lang="en-GB" dirty="0" err="1"/>
              <a:t>niveau</a:t>
            </a:r>
            <a:endParaRPr lang="en-GB" dirty="0"/>
          </a:p>
          <a:p>
            <a:pPr lvl="4"/>
            <a:r>
              <a:rPr lang="en-GB" dirty="0" err="1"/>
              <a:t>Vijfde</a:t>
            </a:r>
            <a:r>
              <a:rPr lang="en-GB" dirty="0"/>
              <a:t> </a:t>
            </a:r>
            <a:r>
              <a:rPr lang="en-GB" dirty="0" err="1"/>
              <a:t>niveau</a:t>
            </a:r>
            <a:endParaRPr lang="en-GB" dirty="0"/>
          </a:p>
          <a:p>
            <a:pPr lvl="4"/>
            <a:endParaRPr lang="en-GB" dirty="0"/>
          </a:p>
        </p:txBody>
      </p:sp>
      <p:sp>
        <p:nvSpPr>
          <p:cNvPr id="4" name="Tijdelijke aanduiding voor dianummer 1"/>
          <p:cNvSpPr>
            <a:spLocks noGrp="1"/>
          </p:cNvSpPr>
          <p:nvPr>
            <p:ph type="sldNum" sz="quarter" idx="4"/>
          </p:nvPr>
        </p:nvSpPr>
        <p:spPr>
          <a:xfrm>
            <a:off x="8463600" y="4773600"/>
            <a:ext cx="468000" cy="123188"/>
          </a:xfrm>
          <a:prstGeom prst="rect">
            <a:avLst/>
          </a:prstGeom>
          <a:noFill/>
        </p:spPr>
        <p:txBody>
          <a:bodyPr wrap="square" tIns="0" rIns="36000" bIns="0" rtlCol="0">
            <a:noAutofit/>
          </a:bodyPr>
          <a:lstStyle>
            <a:lvl1pPr>
              <a:lnSpc>
                <a:spcPts val="900"/>
              </a:lnSpc>
              <a:defRPr lang="nl-NL" sz="800" smtClean="0">
                <a:latin typeface="Verdana" pitchFamily="34" charset="0"/>
              </a:defRPr>
            </a:lvl1pPr>
          </a:lstStyle>
          <a:p>
            <a:pPr algn="r"/>
            <a:fld id="{F25965E0-7062-474C-8671-DB3A3CE669B0}" type="slidenum">
              <a:rPr lang="en-GB" smtClean="0"/>
              <a:pPr algn="r"/>
              <a:t>‹nr.›</a:t>
            </a:fld>
            <a:endParaRPr lang="en-GB" dirty="0"/>
          </a:p>
        </p:txBody>
      </p:sp>
      <p:pic>
        <p:nvPicPr>
          <p:cNvPr id="3" name="Afbeelding 2">
            <a:extLst>
              <a:ext uri="{FF2B5EF4-FFF2-40B4-BE49-F238E27FC236}">
                <a16:creationId xmlns:a16="http://schemas.microsoft.com/office/drawing/2014/main" id="{13D38D9E-31FC-4E6B-9B4C-45D3B131F98D}"/>
              </a:ext>
            </a:extLst>
          </p:cNvPr>
          <p:cNvPicPr>
            <a:picLocks/>
          </p:cNvPicPr>
          <p:nvPr userDrawn="1"/>
        </p:nvPicPr>
        <p:blipFill>
          <a:blip r:embed="rId23"/>
          <a:stretch>
            <a:fillRect/>
          </a:stretch>
        </p:blipFill>
        <p:spPr bwMode="hidden">
          <a:xfrm>
            <a:off x="0" y="0"/>
            <a:ext cx="9144000" cy="5143500"/>
          </a:xfrm>
          <a:prstGeom prst="rect">
            <a:avLst/>
          </a:prstGeom>
        </p:spPr>
      </p:pic>
      <p:sp>
        <p:nvSpPr>
          <p:cNvPr id="8" name="TextBox 1">
            <a:extLst>
              <a:ext uri="{FF2B5EF4-FFF2-40B4-BE49-F238E27FC236}">
                <a16:creationId xmlns:a16="http://schemas.microsoft.com/office/drawing/2014/main" id="{DA8DD095-C5CA-42F1-8982-54C9524EEF11}"/>
              </a:ext>
            </a:extLst>
          </p:cNvPr>
          <p:cNvSpPr txBox="1"/>
          <p:nvPr userDrawn="1"/>
        </p:nvSpPr>
        <p:spPr>
          <a:xfrm>
            <a:off x="434195" y="4974290"/>
            <a:ext cx="1816880" cy="200055"/>
          </a:xfrm>
          <a:prstGeom prst="rect">
            <a:avLst/>
          </a:prstGeom>
          <a:noFill/>
        </p:spPr>
        <p:txBody>
          <a:bodyPr wrap="square" rtlCol="0">
            <a:spAutoFit/>
          </a:bodyPr>
          <a:lstStyle/>
          <a:p>
            <a:pPr>
              <a:lnSpc>
                <a:spcPct val="100000"/>
              </a:lnSpc>
            </a:pPr>
            <a:r>
              <a:rPr lang="en-US" sz="350" dirty="0">
                <a:latin typeface="Verdana" pitchFamily="34" charset="0"/>
                <a:hlinkClick r:id="rId24"/>
              </a:rPr>
              <a:t>https://doi.org/10.4121/21399975</a:t>
            </a:r>
            <a:br>
              <a:rPr lang="en-US" sz="350" dirty="0">
                <a:latin typeface="Verdana" pitchFamily="34" charset="0"/>
              </a:rPr>
            </a:br>
            <a:r>
              <a:rPr lang="en-US" sz="350" dirty="0">
                <a:latin typeface="Verdana" pitchFamily="34" charset="0"/>
              </a:rPr>
              <a:t>Licensed under CC-BY-NC 4.0; Cindy Quik &amp; Luc Steinbuch, 2022</a:t>
            </a:r>
            <a:endParaRPr lang="nl-NL" sz="350" dirty="0" err="1">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652" r:id="rId1"/>
    <p:sldLayoutId id="2147483667" r:id="rId2"/>
    <p:sldLayoutId id="2147483669" r:id="rId3"/>
    <p:sldLayoutId id="2147483670" r:id="rId4"/>
    <p:sldLayoutId id="2147483671" r:id="rId5"/>
    <p:sldLayoutId id="2147483672" r:id="rId6"/>
    <p:sldLayoutId id="2147483673" r:id="rId7"/>
    <p:sldLayoutId id="2147483668" r:id="rId8"/>
    <p:sldLayoutId id="2147483664" r:id="rId9"/>
    <p:sldLayoutId id="2147483653" r:id="rId10"/>
    <p:sldLayoutId id="2147483655" r:id="rId11"/>
    <p:sldLayoutId id="2147483656" r:id="rId12"/>
    <p:sldLayoutId id="2147483657" r:id="rId13"/>
    <p:sldLayoutId id="2147483659" r:id="rId14"/>
    <p:sldLayoutId id="2147483660" r:id="rId15"/>
    <p:sldLayoutId id="2147483661" r:id="rId16"/>
    <p:sldLayoutId id="2147483663" r:id="rId17"/>
    <p:sldLayoutId id="2147483665" r:id="rId18"/>
    <p:sldLayoutId id="2147483654" r:id="rId19"/>
    <p:sldLayoutId id="2147483666" r:id="rId20"/>
  </p:sldLayoutIdLst>
  <p:hf hdr="0" ftr="0" dt="0"/>
  <p:txStyles>
    <p:titleStyle>
      <a:lvl1pPr algn="l" rtl="0" fontAlgn="base">
        <a:lnSpc>
          <a:spcPts val="3200"/>
        </a:lnSpc>
        <a:spcBef>
          <a:spcPct val="0"/>
        </a:spcBef>
        <a:spcAft>
          <a:spcPct val="0"/>
        </a:spcAft>
        <a:defRPr sz="2600" kern="1200">
          <a:solidFill>
            <a:schemeClr val="bg2"/>
          </a:solidFill>
          <a:latin typeface="Verdana" pitchFamily="34" charset="0"/>
          <a:ea typeface="+mj-ea"/>
          <a:cs typeface="+mj-cs"/>
        </a:defRPr>
      </a:lvl1pPr>
      <a:lvl2pPr algn="l" rtl="0" fontAlgn="base">
        <a:lnSpc>
          <a:spcPts val="4000"/>
        </a:lnSpc>
        <a:spcBef>
          <a:spcPct val="0"/>
        </a:spcBef>
        <a:spcAft>
          <a:spcPct val="0"/>
        </a:spcAft>
        <a:defRPr sz="3200">
          <a:solidFill>
            <a:schemeClr val="bg1"/>
          </a:solidFill>
          <a:latin typeface="Verdana" pitchFamily="34" charset="0"/>
        </a:defRPr>
      </a:lvl2pPr>
      <a:lvl3pPr algn="l" rtl="0" fontAlgn="base">
        <a:lnSpc>
          <a:spcPts val="4000"/>
        </a:lnSpc>
        <a:spcBef>
          <a:spcPct val="0"/>
        </a:spcBef>
        <a:spcAft>
          <a:spcPct val="0"/>
        </a:spcAft>
        <a:defRPr sz="3200">
          <a:solidFill>
            <a:schemeClr val="bg1"/>
          </a:solidFill>
          <a:latin typeface="Verdana" pitchFamily="34" charset="0"/>
        </a:defRPr>
      </a:lvl3pPr>
      <a:lvl4pPr algn="l" rtl="0" fontAlgn="base">
        <a:lnSpc>
          <a:spcPts val="4000"/>
        </a:lnSpc>
        <a:spcBef>
          <a:spcPct val="0"/>
        </a:spcBef>
        <a:spcAft>
          <a:spcPct val="0"/>
        </a:spcAft>
        <a:defRPr sz="3200">
          <a:solidFill>
            <a:schemeClr val="bg1"/>
          </a:solidFill>
          <a:latin typeface="Verdana" pitchFamily="34" charset="0"/>
        </a:defRPr>
      </a:lvl4pPr>
      <a:lvl5pPr algn="l" rtl="0" fontAlgn="base">
        <a:lnSpc>
          <a:spcPts val="4000"/>
        </a:lnSpc>
        <a:spcBef>
          <a:spcPct val="0"/>
        </a:spcBef>
        <a:spcAft>
          <a:spcPct val="0"/>
        </a:spcAft>
        <a:defRPr sz="3200">
          <a:solidFill>
            <a:schemeClr val="bg1"/>
          </a:solidFill>
          <a:latin typeface="Verdana" pitchFamily="34" charset="0"/>
        </a:defRPr>
      </a:lvl5pPr>
      <a:lvl6pPr marL="457200" algn="l" rtl="0" fontAlgn="base">
        <a:lnSpc>
          <a:spcPts val="4000"/>
        </a:lnSpc>
        <a:spcBef>
          <a:spcPct val="0"/>
        </a:spcBef>
        <a:spcAft>
          <a:spcPct val="0"/>
        </a:spcAft>
        <a:defRPr sz="3200">
          <a:solidFill>
            <a:schemeClr val="bg1"/>
          </a:solidFill>
          <a:latin typeface="Verdana" pitchFamily="34" charset="0"/>
        </a:defRPr>
      </a:lvl6pPr>
      <a:lvl7pPr marL="914400" algn="l" rtl="0" fontAlgn="base">
        <a:lnSpc>
          <a:spcPts val="4000"/>
        </a:lnSpc>
        <a:spcBef>
          <a:spcPct val="0"/>
        </a:spcBef>
        <a:spcAft>
          <a:spcPct val="0"/>
        </a:spcAft>
        <a:defRPr sz="3200">
          <a:solidFill>
            <a:schemeClr val="bg1"/>
          </a:solidFill>
          <a:latin typeface="Verdana" pitchFamily="34" charset="0"/>
        </a:defRPr>
      </a:lvl7pPr>
      <a:lvl8pPr marL="1371600" algn="l" rtl="0" fontAlgn="base">
        <a:lnSpc>
          <a:spcPts val="4000"/>
        </a:lnSpc>
        <a:spcBef>
          <a:spcPct val="0"/>
        </a:spcBef>
        <a:spcAft>
          <a:spcPct val="0"/>
        </a:spcAft>
        <a:defRPr sz="3200">
          <a:solidFill>
            <a:schemeClr val="bg1"/>
          </a:solidFill>
          <a:latin typeface="Verdana" pitchFamily="34" charset="0"/>
        </a:defRPr>
      </a:lvl8pPr>
      <a:lvl9pPr marL="1828800" algn="l" rtl="0" fontAlgn="base">
        <a:lnSpc>
          <a:spcPts val="4000"/>
        </a:lnSpc>
        <a:spcBef>
          <a:spcPct val="0"/>
        </a:spcBef>
        <a:spcAft>
          <a:spcPct val="0"/>
        </a:spcAft>
        <a:defRPr sz="3200">
          <a:solidFill>
            <a:schemeClr val="bg1"/>
          </a:solidFill>
          <a:latin typeface="Verdana" pitchFamily="34" charset="0"/>
        </a:defRPr>
      </a:lvl9pPr>
    </p:titleStyle>
    <p:bodyStyle>
      <a:lvl1pPr marL="252413" indent="-252413" algn="l" rtl="0" fontAlgn="base">
        <a:lnSpc>
          <a:spcPts val="2400"/>
        </a:lnSpc>
        <a:spcBef>
          <a:spcPts val="1100"/>
        </a:spcBef>
        <a:spcAft>
          <a:spcPct val="0"/>
        </a:spcAft>
        <a:buClr>
          <a:schemeClr val="bg2"/>
        </a:buClr>
        <a:buSzPct val="140000"/>
        <a:buFont typeface="Wingdings" pitchFamily="2" charset="2"/>
        <a:buChar char="§"/>
        <a:defRPr sz="1800" kern="1200">
          <a:solidFill>
            <a:schemeClr val="bg2"/>
          </a:solidFill>
          <a:latin typeface="Verdana" pitchFamily="34" charset="0"/>
          <a:ea typeface="+mn-ea"/>
          <a:cs typeface="+mn-cs"/>
        </a:defRPr>
      </a:lvl1pPr>
      <a:lvl2pPr marL="982663" indent="-285750" algn="l" rtl="0" fontAlgn="base">
        <a:lnSpc>
          <a:spcPts val="2400"/>
        </a:lnSpc>
        <a:spcBef>
          <a:spcPts val="900"/>
        </a:spcBef>
        <a:spcAft>
          <a:spcPct val="0"/>
        </a:spcAft>
        <a:buClr>
          <a:schemeClr val="bg2"/>
        </a:buClr>
        <a:buSzPct val="115000"/>
        <a:buFont typeface="Verdana" pitchFamily="34" charset="0"/>
        <a:buChar char="●"/>
        <a:defRPr sz="1800" kern="1200">
          <a:solidFill>
            <a:schemeClr val="bg2"/>
          </a:solidFill>
          <a:latin typeface="Verdana" pitchFamily="34" charset="0"/>
          <a:ea typeface="+mn-ea"/>
          <a:cs typeface="+mn-cs"/>
        </a:defRPr>
      </a:lvl2pPr>
      <a:lvl3pPr marL="1879600" indent="-319088" algn="l" rtl="0" fontAlgn="base">
        <a:lnSpc>
          <a:spcPts val="2400"/>
        </a:lnSpc>
        <a:spcBef>
          <a:spcPts val="900"/>
        </a:spcBef>
        <a:spcAft>
          <a:spcPct val="0"/>
        </a:spcAft>
        <a:buSzPct val="115000"/>
        <a:buFont typeface="Verdana" pitchFamily="34" charset="0"/>
        <a:buChar char="●"/>
        <a:defRPr sz="1800" kern="1200">
          <a:solidFill>
            <a:schemeClr val="bg2"/>
          </a:solidFill>
          <a:latin typeface="Verdana" pitchFamily="34" charset="0"/>
          <a:ea typeface="+mn-ea"/>
          <a:cs typeface="+mn-cs"/>
        </a:defRPr>
      </a:lvl3pPr>
      <a:lvl4pPr marL="2692400" indent="-360363" algn="l" rtl="0" fontAlgn="base">
        <a:lnSpc>
          <a:spcPts val="2400"/>
        </a:lnSpc>
        <a:spcBef>
          <a:spcPts val="900"/>
        </a:spcBef>
        <a:spcAft>
          <a:spcPct val="0"/>
        </a:spcAft>
        <a:buSzPct val="115000"/>
        <a:buFont typeface="Verdana" pitchFamily="34" charset="0"/>
        <a:buChar char="●"/>
        <a:defRPr sz="1800" kern="1200" baseline="0">
          <a:solidFill>
            <a:schemeClr val="bg2"/>
          </a:solidFill>
          <a:latin typeface="Verdana" pitchFamily="34" charset="0"/>
          <a:ea typeface="+mn-ea"/>
          <a:cs typeface="+mn-cs"/>
        </a:defRPr>
      </a:lvl4pPr>
      <a:lvl5pPr marL="3405188" indent="-352425" algn="l" rtl="0" fontAlgn="base">
        <a:lnSpc>
          <a:spcPts val="2400"/>
        </a:lnSpc>
        <a:spcBef>
          <a:spcPts val="900"/>
        </a:spcBef>
        <a:spcAft>
          <a:spcPct val="0"/>
        </a:spcAft>
        <a:buSzPct val="115000"/>
        <a:buFont typeface="Verdana" pitchFamily="34" charset="0"/>
        <a:buChar char="●"/>
        <a:defRPr sz="1800" kern="1200">
          <a:solidFill>
            <a:schemeClr val="bg2"/>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git.wur.nl/FAIR-data-for-ESG/creating-a-readme" TargetMode="Externa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getty.edu/research/tools/vocabularies/tgn/index.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getty.edu/research/tools/vocabularies/tgn/index.html"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a:t>How to write a README.*</a:t>
            </a:r>
            <a:endParaRPr lang="en-GB" dirty="0"/>
          </a:p>
        </p:txBody>
      </p:sp>
      <p:pic>
        <p:nvPicPr>
          <p:cNvPr id="6" name="Tijdelijke aanduiding voor afbeelding 5">
            <a:extLst>
              <a:ext uri="{FF2B5EF4-FFF2-40B4-BE49-F238E27FC236}">
                <a16:creationId xmlns:a16="http://schemas.microsoft.com/office/drawing/2014/main" id="{A844B197-B92E-43B1-A0C7-18EA006AEEAA}"/>
              </a:ext>
            </a:extLst>
          </p:cNvPr>
          <p:cNvPicPr>
            <a:picLocks noGrp="1" noChangeAspect="1"/>
          </p:cNvPicPr>
          <p:nvPr>
            <p:ph type="pic" sz="quarter" idx="13"/>
          </p:nvPr>
        </p:nvPicPr>
        <p:blipFill>
          <a:blip r:embed="rId2"/>
          <a:srcRect l="33108" r="33108"/>
          <a:stretch>
            <a:fillRect/>
          </a:stretch>
        </p:blipFill>
        <p:spPr/>
      </p:pic>
      <p:pic>
        <p:nvPicPr>
          <p:cNvPr id="16" name="Tijdelijke aanduiding voor afbeelding 15"/>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14" name="Tijdelijke aanduiding voor afbeelding 13"/>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pic>
        <p:nvPicPr>
          <p:cNvPr id="13" name="Tijdelijke aanduiding voor afbeelding 12"/>
          <p:cNvPicPr>
            <a:picLocks noGrp="1" noChangeAspect="1"/>
          </p:cNvPicPr>
          <p:nvPr>
            <p:ph type="pic" sz="quarter" idx="15"/>
          </p:nvPr>
        </p:nvPicPr>
        <p:blipFill>
          <a:blip r:embed="rId5" cstate="print">
            <a:extLst>
              <a:ext uri="{28A0092B-C50C-407E-A947-70E740481C1C}">
                <a14:useLocalDpi xmlns:a14="http://schemas.microsoft.com/office/drawing/2010/main" val="0"/>
              </a:ext>
            </a:extLst>
          </a:blip>
          <a:srcRect/>
          <a:stretch>
            <a:fillRect/>
          </a:stretch>
        </p:blipFill>
        <p:spPr/>
      </p:pic>
      <p:sp>
        <p:nvSpPr>
          <p:cNvPr id="4" name="Tijdelijke aanduiding voor tekst 3"/>
          <p:cNvSpPr>
            <a:spLocks noGrp="1"/>
          </p:cNvSpPr>
          <p:nvPr>
            <p:ph type="body" sz="quarter" idx="20"/>
          </p:nvPr>
        </p:nvSpPr>
        <p:spPr/>
        <p:txBody>
          <a:bodyPr/>
          <a:lstStyle/>
          <a:p>
            <a:pPr algn="l"/>
            <a:r>
              <a:rPr lang="en-US" b="0" i="0">
                <a:solidFill>
                  <a:srgbClr val="424242"/>
                </a:solidFill>
                <a:effectLst/>
                <a:latin typeface="Verdana" panose="020B0604030504040204" pitchFamily="34" charset="0"/>
              </a:rPr>
              <a:t>Workshop FAIR data and data reuse for ESG researchers – Module 3</a:t>
            </a:r>
          </a:p>
        </p:txBody>
      </p:sp>
      <p:sp>
        <p:nvSpPr>
          <p:cNvPr id="5" name="Tijdelijke aanduiding voor tekst 4"/>
          <p:cNvSpPr>
            <a:spLocks noGrp="1"/>
          </p:cNvSpPr>
          <p:nvPr>
            <p:ph type="body" sz="quarter" idx="21"/>
          </p:nvPr>
        </p:nvSpPr>
        <p:spPr/>
        <p:txBody>
          <a:bodyPr/>
          <a:lstStyle/>
          <a:p>
            <a:r>
              <a:rPr lang="en-GB"/>
              <a:t>October 18, 2022, by Cindy Quik and Luc Steinbuch</a:t>
            </a:r>
            <a:endParaRPr lang="en-GB" dirty="0"/>
          </a:p>
        </p:txBody>
      </p:sp>
      <p:sp>
        <p:nvSpPr>
          <p:cNvPr id="3" name="Tekstvak 2">
            <a:extLst>
              <a:ext uri="{FF2B5EF4-FFF2-40B4-BE49-F238E27FC236}">
                <a16:creationId xmlns:a16="http://schemas.microsoft.com/office/drawing/2014/main" id="{7BEF1720-E3C9-4666-A46D-A1311D0DA8F3}"/>
              </a:ext>
            </a:extLst>
          </p:cNvPr>
          <p:cNvSpPr txBox="1"/>
          <p:nvPr/>
        </p:nvSpPr>
        <p:spPr>
          <a:xfrm>
            <a:off x="6140450" y="4838700"/>
            <a:ext cx="2844800" cy="286745"/>
          </a:xfrm>
          <a:prstGeom prst="rect">
            <a:avLst/>
          </a:prstGeom>
          <a:noFill/>
        </p:spPr>
        <p:txBody>
          <a:bodyPr wrap="square" rtlCol="0">
            <a:spAutoFit/>
          </a:bodyPr>
          <a:lstStyle/>
          <a:p>
            <a:pPr algn="r">
              <a:lnSpc>
                <a:spcPts val="1800"/>
              </a:lnSpc>
            </a:pPr>
            <a:r>
              <a:rPr lang="nl-NL" sz="800">
                <a:latin typeface="Verdana" pitchFamily="34" charset="0"/>
              </a:rPr>
              <a:t>Available under CC BY 4.0 license</a:t>
            </a:r>
            <a:endParaRPr lang="nl-NL" sz="800" dirty="0" err="1">
              <a:latin typeface="Verdana" pitchFamily="34" charset="0"/>
            </a:endParaRPr>
          </a:p>
        </p:txBody>
      </p:sp>
    </p:spTree>
    <p:extLst>
      <p:ext uri="{BB962C8B-B14F-4D97-AF65-F5344CB8AC3E}">
        <p14:creationId xmlns:p14="http://schemas.microsoft.com/office/powerpoint/2010/main" val="1983885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a:t>Related: how to name your </a:t>
            </a:r>
            <a:r>
              <a:rPr lang="en-GB"/>
              <a:t>dataset? IV</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10</a:t>
            </a:fld>
            <a:endParaRPr lang="en-GB" dirty="0"/>
          </a:p>
        </p:txBody>
      </p:sp>
      <p:pic>
        <p:nvPicPr>
          <p:cNvPr id="11" name="Afbeelding 10">
            <a:extLst>
              <a:ext uri="{FF2B5EF4-FFF2-40B4-BE49-F238E27FC236}">
                <a16:creationId xmlns:a16="http://schemas.microsoft.com/office/drawing/2014/main" id="{0F4FF726-6246-45EE-A4CA-304CBCE8C3E9}"/>
              </a:ext>
            </a:extLst>
          </p:cNvPr>
          <p:cNvPicPr>
            <a:picLocks noChangeAspect="1"/>
          </p:cNvPicPr>
          <p:nvPr/>
        </p:nvPicPr>
        <p:blipFill rotWithShape="1">
          <a:blip r:embed="rId2"/>
          <a:srcRect t="-2" b="-967"/>
          <a:stretch/>
        </p:blipFill>
        <p:spPr>
          <a:xfrm>
            <a:off x="241729" y="1240548"/>
            <a:ext cx="4360751" cy="349162"/>
          </a:xfrm>
          <a:prstGeom prst="rect">
            <a:avLst/>
          </a:prstGeom>
        </p:spPr>
      </p:pic>
      <p:sp>
        <p:nvSpPr>
          <p:cNvPr id="15" name="Tekstvak 14">
            <a:extLst>
              <a:ext uri="{FF2B5EF4-FFF2-40B4-BE49-F238E27FC236}">
                <a16:creationId xmlns:a16="http://schemas.microsoft.com/office/drawing/2014/main" id="{876C7FCF-FD19-47F9-97BD-724E07386033}"/>
              </a:ext>
            </a:extLst>
          </p:cNvPr>
          <p:cNvSpPr txBox="1"/>
          <p:nvPr/>
        </p:nvSpPr>
        <p:spPr>
          <a:xfrm>
            <a:off x="4943709" y="753307"/>
            <a:ext cx="4149819" cy="276999"/>
          </a:xfrm>
          <a:prstGeom prst="rect">
            <a:avLst/>
          </a:prstGeom>
          <a:noFill/>
        </p:spPr>
        <p:txBody>
          <a:bodyPr wrap="square" rtlCol="0">
            <a:spAutoFit/>
          </a:bodyPr>
          <a:lstStyle/>
          <a:p>
            <a:r>
              <a:rPr lang="en-GB" sz="1200"/>
              <a:t>Examples from  research.wur.nl -&gt; Research output -&gt; software</a:t>
            </a:r>
            <a:endParaRPr lang="en-GB" sz="1200" dirty="0"/>
          </a:p>
        </p:txBody>
      </p:sp>
      <p:pic>
        <p:nvPicPr>
          <p:cNvPr id="16" name="Afbeelding 15">
            <a:extLst>
              <a:ext uri="{FF2B5EF4-FFF2-40B4-BE49-F238E27FC236}">
                <a16:creationId xmlns:a16="http://schemas.microsoft.com/office/drawing/2014/main" id="{1CF03D11-CE7C-4F80-B79C-E75AF979134D}"/>
              </a:ext>
            </a:extLst>
          </p:cNvPr>
          <p:cNvPicPr>
            <a:picLocks noChangeAspect="1"/>
          </p:cNvPicPr>
          <p:nvPr/>
        </p:nvPicPr>
        <p:blipFill rotWithShape="1">
          <a:blip r:embed="rId3"/>
          <a:srcRect t="2" b="19099"/>
          <a:stretch/>
        </p:blipFill>
        <p:spPr>
          <a:xfrm>
            <a:off x="3498082" y="2802750"/>
            <a:ext cx="4688980" cy="322435"/>
          </a:xfrm>
          <a:prstGeom prst="rect">
            <a:avLst/>
          </a:prstGeom>
        </p:spPr>
      </p:pic>
      <p:pic>
        <p:nvPicPr>
          <p:cNvPr id="18" name="Afbeelding 17">
            <a:extLst>
              <a:ext uri="{FF2B5EF4-FFF2-40B4-BE49-F238E27FC236}">
                <a16:creationId xmlns:a16="http://schemas.microsoft.com/office/drawing/2014/main" id="{DC29AF1E-C558-405F-B608-AEC2F2F2B554}"/>
              </a:ext>
            </a:extLst>
          </p:cNvPr>
          <p:cNvPicPr>
            <a:picLocks noChangeAspect="1"/>
          </p:cNvPicPr>
          <p:nvPr/>
        </p:nvPicPr>
        <p:blipFill>
          <a:blip r:embed="rId4"/>
          <a:stretch>
            <a:fillRect/>
          </a:stretch>
        </p:blipFill>
        <p:spPr>
          <a:xfrm>
            <a:off x="3250159" y="4290478"/>
            <a:ext cx="3013187" cy="524768"/>
          </a:xfrm>
          <a:prstGeom prst="rect">
            <a:avLst/>
          </a:prstGeom>
        </p:spPr>
      </p:pic>
      <p:pic>
        <p:nvPicPr>
          <p:cNvPr id="19" name="Afbeelding 18">
            <a:extLst>
              <a:ext uri="{FF2B5EF4-FFF2-40B4-BE49-F238E27FC236}">
                <a16:creationId xmlns:a16="http://schemas.microsoft.com/office/drawing/2014/main" id="{CAA62A4A-6F06-4C29-BFE7-0CF0D3CE2DD5}"/>
              </a:ext>
            </a:extLst>
          </p:cNvPr>
          <p:cNvPicPr>
            <a:picLocks noChangeAspect="1"/>
          </p:cNvPicPr>
          <p:nvPr/>
        </p:nvPicPr>
        <p:blipFill rotWithShape="1">
          <a:blip r:embed="rId5"/>
          <a:srcRect b="-2425"/>
          <a:stretch/>
        </p:blipFill>
        <p:spPr>
          <a:xfrm>
            <a:off x="3478627" y="3344922"/>
            <a:ext cx="4899983" cy="558305"/>
          </a:xfrm>
          <a:prstGeom prst="rect">
            <a:avLst/>
          </a:prstGeom>
        </p:spPr>
      </p:pic>
      <p:pic>
        <p:nvPicPr>
          <p:cNvPr id="20" name="Afbeelding 19">
            <a:extLst>
              <a:ext uri="{FF2B5EF4-FFF2-40B4-BE49-F238E27FC236}">
                <a16:creationId xmlns:a16="http://schemas.microsoft.com/office/drawing/2014/main" id="{F5E41DCD-8895-4BD4-98C5-CCBA5597D94E}"/>
              </a:ext>
            </a:extLst>
          </p:cNvPr>
          <p:cNvPicPr>
            <a:picLocks noChangeAspect="1"/>
          </p:cNvPicPr>
          <p:nvPr/>
        </p:nvPicPr>
        <p:blipFill rotWithShape="1">
          <a:blip r:embed="rId6"/>
          <a:srcRect b="4023"/>
          <a:stretch/>
        </p:blipFill>
        <p:spPr>
          <a:xfrm>
            <a:off x="3563617" y="2348579"/>
            <a:ext cx="4730004" cy="315023"/>
          </a:xfrm>
          <a:prstGeom prst="rect">
            <a:avLst/>
          </a:prstGeom>
        </p:spPr>
      </p:pic>
      <p:sp>
        <p:nvSpPr>
          <p:cNvPr id="17" name="Tekstvak 16">
            <a:extLst>
              <a:ext uri="{FF2B5EF4-FFF2-40B4-BE49-F238E27FC236}">
                <a16:creationId xmlns:a16="http://schemas.microsoft.com/office/drawing/2014/main" id="{68F983F8-6169-4223-8C30-0935217DB935}"/>
              </a:ext>
            </a:extLst>
          </p:cNvPr>
          <p:cNvSpPr txBox="1"/>
          <p:nvPr/>
        </p:nvSpPr>
        <p:spPr>
          <a:xfrm>
            <a:off x="241728" y="864838"/>
            <a:ext cx="3447621" cy="369332"/>
          </a:xfrm>
          <a:prstGeom prst="rect">
            <a:avLst/>
          </a:prstGeom>
          <a:solidFill>
            <a:schemeClr val="bg1">
              <a:alpha val="74000"/>
            </a:schemeClr>
          </a:solidFill>
        </p:spPr>
        <p:txBody>
          <a:bodyPr wrap="square" rtlCol="0">
            <a:spAutoFit/>
          </a:bodyPr>
          <a:lstStyle/>
          <a:p>
            <a:r>
              <a:rPr lang="nl-NL"/>
              <a:t>With code: similar diversity</a:t>
            </a:r>
          </a:p>
        </p:txBody>
      </p:sp>
      <p:pic>
        <p:nvPicPr>
          <p:cNvPr id="5" name="Afbeelding 4">
            <a:extLst>
              <a:ext uri="{FF2B5EF4-FFF2-40B4-BE49-F238E27FC236}">
                <a16:creationId xmlns:a16="http://schemas.microsoft.com/office/drawing/2014/main" id="{CAB044CB-2986-49F5-87EC-3D84E36B8A96}"/>
              </a:ext>
            </a:extLst>
          </p:cNvPr>
          <p:cNvPicPr>
            <a:picLocks noChangeAspect="1"/>
          </p:cNvPicPr>
          <p:nvPr/>
        </p:nvPicPr>
        <p:blipFill>
          <a:blip r:embed="rId7"/>
          <a:stretch>
            <a:fillRect/>
          </a:stretch>
        </p:blipFill>
        <p:spPr>
          <a:xfrm>
            <a:off x="311575" y="1675053"/>
            <a:ext cx="4688980" cy="341707"/>
          </a:xfrm>
          <a:prstGeom prst="rect">
            <a:avLst/>
          </a:prstGeom>
        </p:spPr>
      </p:pic>
      <p:pic>
        <p:nvPicPr>
          <p:cNvPr id="7" name="Afbeelding 6">
            <a:extLst>
              <a:ext uri="{FF2B5EF4-FFF2-40B4-BE49-F238E27FC236}">
                <a16:creationId xmlns:a16="http://schemas.microsoft.com/office/drawing/2014/main" id="{401673C9-08B9-4ED6-950E-80AD9F14D646}"/>
              </a:ext>
            </a:extLst>
          </p:cNvPr>
          <p:cNvPicPr>
            <a:picLocks noChangeAspect="1"/>
          </p:cNvPicPr>
          <p:nvPr/>
        </p:nvPicPr>
        <p:blipFill>
          <a:blip r:embed="rId8"/>
          <a:stretch>
            <a:fillRect/>
          </a:stretch>
        </p:blipFill>
        <p:spPr>
          <a:xfrm>
            <a:off x="3563617" y="4244867"/>
            <a:ext cx="2744032" cy="187093"/>
          </a:xfrm>
          <a:prstGeom prst="rect">
            <a:avLst/>
          </a:prstGeom>
        </p:spPr>
      </p:pic>
      <p:pic>
        <p:nvPicPr>
          <p:cNvPr id="10" name="Afbeelding 9">
            <a:extLst>
              <a:ext uri="{FF2B5EF4-FFF2-40B4-BE49-F238E27FC236}">
                <a16:creationId xmlns:a16="http://schemas.microsoft.com/office/drawing/2014/main" id="{D160A46A-EBA0-4076-AF9B-06816D3AD4A1}"/>
              </a:ext>
            </a:extLst>
          </p:cNvPr>
          <p:cNvPicPr>
            <a:picLocks noChangeAspect="1"/>
          </p:cNvPicPr>
          <p:nvPr/>
        </p:nvPicPr>
        <p:blipFill>
          <a:blip r:embed="rId9"/>
          <a:stretch>
            <a:fillRect/>
          </a:stretch>
        </p:blipFill>
        <p:spPr>
          <a:xfrm>
            <a:off x="3576203" y="3961490"/>
            <a:ext cx="5345892" cy="205102"/>
          </a:xfrm>
          <a:prstGeom prst="rect">
            <a:avLst/>
          </a:prstGeom>
        </p:spPr>
      </p:pic>
      <p:pic>
        <p:nvPicPr>
          <p:cNvPr id="13" name="Afbeelding 12">
            <a:extLst>
              <a:ext uri="{FF2B5EF4-FFF2-40B4-BE49-F238E27FC236}">
                <a16:creationId xmlns:a16="http://schemas.microsoft.com/office/drawing/2014/main" id="{7575523D-91CF-4824-939D-B8A010A650D8}"/>
              </a:ext>
            </a:extLst>
          </p:cNvPr>
          <p:cNvPicPr>
            <a:picLocks noChangeAspect="1"/>
          </p:cNvPicPr>
          <p:nvPr/>
        </p:nvPicPr>
        <p:blipFill>
          <a:blip r:embed="rId10"/>
          <a:stretch>
            <a:fillRect/>
          </a:stretch>
        </p:blipFill>
        <p:spPr>
          <a:xfrm>
            <a:off x="3591460" y="1913335"/>
            <a:ext cx="4787150" cy="358094"/>
          </a:xfrm>
          <a:prstGeom prst="rect">
            <a:avLst/>
          </a:prstGeom>
        </p:spPr>
      </p:pic>
      <p:pic>
        <p:nvPicPr>
          <p:cNvPr id="23" name="Afbeelding 22">
            <a:extLst>
              <a:ext uri="{FF2B5EF4-FFF2-40B4-BE49-F238E27FC236}">
                <a16:creationId xmlns:a16="http://schemas.microsoft.com/office/drawing/2014/main" id="{3D2629E0-1400-4AE5-9C18-976217E1B71E}"/>
              </a:ext>
            </a:extLst>
          </p:cNvPr>
          <p:cNvPicPr>
            <a:picLocks noChangeAspect="1"/>
          </p:cNvPicPr>
          <p:nvPr/>
        </p:nvPicPr>
        <p:blipFill>
          <a:blip r:embed="rId11"/>
          <a:stretch>
            <a:fillRect/>
          </a:stretch>
        </p:blipFill>
        <p:spPr>
          <a:xfrm>
            <a:off x="3478627" y="4768696"/>
            <a:ext cx="678159" cy="295608"/>
          </a:xfrm>
          <a:prstGeom prst="rect">
            <a:avLst/>
          </a:prstGeom>
        </p:spPr>
      </p:pic>
    </p:spTree>
    <p:extLst>
      <p:ext uri="{BB962C8B-B14F-4D97-AF65-F5344CB8AC3E}">
        <p14:creationId xmlns:p14="http://schemas.microsoft.com/office/powerpoint/2010/main" val="4215085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Afbeelding 11">
            <a:extLst>
              <a:ext uri="{FF2B5EF4-FFF2-40B4-BE49-F238E27FC236}">
                <a16:creationId xmlns:a16="http://schemas.microsoft.com/office/drawing/2014/main" id="{54CB0151-1EBA-43F0-B9D5-5B17EED84C91}"/>
              </a:ext>
            </a:extLst>
          </p:cNvPr>
          <p:cNvPicPr>
            <a:picLocks noChangeAspect="1"/>
          </p:cNvPicPr>
          <p:nvPr/>
        </p:nvPicPr>
        <p:blipFill>
          <a:blip r:embed="rId2"/>
          <a:stretch>
            <a:fillRect/>
          </a:stretch>
        </p:blipFill>
        <p:spPr>
          <a:xfrm>
            <a:off x="302400" y="1086178"/>
            <a:ext cx="8542800" cy="1091812"/>
          </a:xfrm>
          <a:prstGeom prst="rect">
            <a:avLst/>
          </a:prstGeom>
        </p:spPr>
      </p:pic>
      <p:sp>
        <p:nvSpPr>
          <p:cNvPr id="5" name="Tijdelijke aanduiding voor tekst 4"/>
          <p:cNvSpPr>
            <a:spLocks noGrp="1"/>
          </p:cNvSpPr>
          <p:nvPr>
            <p:ph type="body" sz="quarter" idx="10"/>
          </p:nvPr>
        </p:nvSpPr>
        <p:spPr>
          <a:xfrm>
            <a:off x="298800" y="790972"/>
            <a:ext cx="8398800" cy="402288"/>
          </a:xfrm>
        </p:spPr>
        <p:txBody>
          <a:bodyPr/>
          <a:lstStyle/>
          <a:p>
            <a:pPr marL="0" indent="0">
              <a:buNone/>
            </a:pPr>
            <a:r>
              <a:rPr lang="en-GB" dirty="0"/>
              <a:t>Advice from WUR library:</a:t>
            </a:r>
          </a:p>
        </p:txBody>
      </p:sp>
      <p:sp>
        <p:nvSpPr>
          <p:cNvPr id="4" name="Titel 3"/>
          <p:cNvSpPr>
            <a:spLocks noGrp="1"/>
          </p:cNvSpPr>
          <p:nvPr>
            <p:ph type="title"/>
          </p:nvPr>
        </p:nvSpPr>
        <p:spPr/>
        <p:txBody>
          <a:bodyPr/>
          <a:lstStyle/>
          <a:p>
            <a:r>
              <a:rPr lang="en-GB" dirty="0"/>
              <a:t>Related: how to name your </a:t>
            </a:r>
            <a:r>
              <a:rPr lang="en-GB"/>
              <a:t>dataset? V</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11</a:t>
            </a:fld>
            <a:endParaRPr lang="en-GB" dirty="0"/>
          </a:p>
        </p:txBody>
      </p:sp>
      <p:sp>
        <p:nvSpPr>
          <p:cNvPr id="8" name="Tijdelijke aanduiding voor tekst 4">
            <a:extLst>
              <a:ext uri="{FF2B5EF4-FFF2-40B4-BE49-F238E27FC236}">
                <a16:creationId xmlns:a16="http://schemas.microsoft.com/office/drawing/2014/main" id="{3671BD4B-1579-4181-9DCF-F367C48E3C97}"/>
              </a:ext>
            </a:extLst>
          </p:cNvPr>
          <p:cNvSpPr txBox="1">
            <a:spLocks/>
          </p:cNvSpPr>
          <p:nvPr/>
        </p:nvSpPr>
        <p:spPr bwMode="auto">
          <a:xfrm>
            <a:off x="298800" y="2194033"/>
            <a:ext cx="8398800" cy="40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52413" indent="-252413" algn="l" rtl="0" fontAlgn="base">
              <a:lnSpc>
                <a:spcPts val="2400"/>
              </a:lnSpc>
              <a:spcBef>
                <a:spcPts val="1100"/>
              </a:spcBef>
              <a:spcAft>
                <a:spcPct val="0"/>
              </a:spcAft>
              <a:buClr>
                <a:schemeClr val="bg2"/>
              </a:buClr>
              <a:buSzPct val="140000"/>
              <a:buFont typeface="Wingdings" pitchFamily="2" charset="2"/>
              <a:buChar char="§"/>
              <a:defRPr sz="1800" kern="1200">
                <a:solidFill>
                  <a:schemeClr val="bg2"/>
                </a:solidFill>
                <a:latin typeface="Verdana" pitchFamily="34" charset="0"/>
                <a:ea typeface="+mn-ea"/>
                <a:cs typeface="+mn-cs"/>
              </a:defRPr>
            </a:lvl1pPr>
            <a:lvl2pPr marL="982663" indent="-285750" algn="l" rtl="0" fontAlgn="base">
              <a:lnSpc>
                <a:spcPts val="2400"/>
              </a:lnSpc>
              <a:spcBef>
                <a:spcPts val="900"/>
              </a:spcBef>
              <a:spcAft>
                <a:spcPct val="0"/>
              </a:spcAft>
              <a:buClr>
                <a:schemeClr val="bg2"/>
              </a:buClr>
              <a:buSzPct val="115000"/>
              <a:buFont typeface="Verdana" pitchFamily="34" charset="0"/>
              <a:buChar char="●"/>
              <a:defRPr sz="1800" kern="1200">
                <a:solidFill>
                  <a:schemeClr val="bg2"/>
                </a:solidFill>
                <a:latin typeface="Verdana" pitchFamily="34" charset="0"/>
                <a:ea typeface="+mn-ea"/>
                <a:cs typeface="+mn-cs"/>
              </a:defRPr>
            </a:lvl2pPr>
            <a:lvl3pPr marL="1879600" indent="-319088" algn="l" rtl="0" fontAlgn="base">
              <a:lnSpc>
                <a:spcPts val="2400"/>
              </a:lnSpc>
              <a:spcBef>
                <a:spcPts val="900"/>
              </a:spcBef>
              <a:spcAft>
                <a:spcPct val="0"/>
              </a:spcAft>
              <a:buSzPct val="115000"/>
              <a:buFont typeface="Verdana" pitchFamily="34" charset="0"/>
              <a:buChar char="●"/>
              <a:defRPr sz="1800" kern="1200">
                <a:solidFill>
                  <a:schemeClr val="bg2"/>
                </a:solidFill>
                <a:latin typeface="Verdana" pitchFamily="34" charset="0"/>
                <a:ea typeface="+mn-ea"/>
                <a:cs typeface="+mn-cs"/>
              </a:defRPr>
            </a:lvl3pPr>
            <a:lvl4pPr marL="2692400" indent="-360363" algn="l" rtl="0" fontAlgn="base">
              <a:lnSpc>
                <a:spcPts val="2400"/>
              </a:lnSpc>
              <a:spcBef>
                <a:spcPts val="900"/>
              </a:spcBef>
              <a:spcAft>
                <a:spcPct val="0"/>
              </a:spcAft>
              <a:buSzPct val="115000"/>
              <a:buFont typeface="Verdana" pitchFamily="34" charset="0"/>
              <a:buChar char="●"/>
              <a:defRPr sz="1800" kern="1200" baseline="0">
                <a:solidFill>
                  <a:schemeClr val="bg2"/>
                </a:solidFill>
                <a:latin typeface="Verdana" pitchFamily="34" charset="0"/>
                <a:ea typeface="+mn-ea"/>
                <a:cs typeface="+mn-cs"/>
              </a:defRPr>
            </a:lvl4pPr>
            <a:lvl5pPr marL="3405188" indent="-352425" algn="l" rtl="0" fontAlgn="base">
              <a:lnSpc>
                <a:spcPts val="2400"/>
              </a:lnSpc>
              <a:spcBef>
                <a:spcPts val="900"/>
              </a:spcBef>
              <a:spcAft>
                <a:spcPct val="0"/>
              </a:spcAft>
              <a:buSzPct val="115000"/>
              <a:buFont typeface="Verdana" pitchFamily="34" charset="0"/>
              <a:buChar char="●"/>
              <a:defRPr sz="1800" kern="1200">
                <a:solidFill>
                  <a:schemeClr val="bg2"/>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GB"/>
              <a:t>But:</a:t>
            </a:r>
            <a:endParaRPr lang="en-GB" dirty="0"/>
          </a:p>
        </p:txBody>
      </p:sp>
      <p:sp>
        <p:nvSpPr>
          <p:cNvPr id="2" name="Tekstvak 1">
            <a:extLst>
              <a:ext uri="{FF2B5EF4-FFF2-40B4-BE49-F238E27FC236}">
                <a16:creationId xmlns:a16="http://schemas.microsoft.com/office/drawing/2014/main" id="{4BEE37FF-A133-453A-B76F-924181E4D359}"/>
              </a:ext>
            </a:extLst>
          </p:cNvPr>
          <p:cNvSpPr txBox="1"/>
          <p:nvPr/>
        </p:nvSpPr>
        <p:spPr>
          <a:xfrm>
            <a:off x="6649113" y="1057947"/>
            <a:ext cx="3060700" cy="302712"/>
          </a:xfrm>
          <a:prstGeom prst="rect">
            <a:avLst/>
          </a:prstGeom>
          <a:noFill/>
        </p:spPr>
        <p:txBody>
          <a:bodyPr wrap="square" rtlCol="0">
            <a:spAutoFit/>
          </a:bodyPr>
          <a:lstStyle/>
          <a:p>
            <a:pPr>
              <a:lnSpc>
                <a:spcPts val="1800"/>
              </a:lnSpc>
            </a:pPr>
            <a:r>
              <a:rPr lang="en-GB" sz="1050">
                <a:latin typeface="Verdana" pitchFamily="34" charset="0"/>
              </a:rPr>
              <a:t>https://edepot.wur.nl/534147</a:t>
            </a:r>
            <a:endParaRPr lang="en-GB" sz="1050" dirty="0">
              <a:latin typeface="Verdana" pitchFamily="34" charset="0"/>
            </a:endParaRPr>
          </a:p>
        </p:txBody>
      </p:sp>
      <p:pic>
        <p:nvPicPr>
          <p:cNvPr id="9" name="Afbeelding 8">
            <a:extLst>
              <a:ext uri="{FF2B5EF4-FFF2-40B4-BE49-F238E27FC236}">
                <a16:creationId xmlns:a16="http://schemas.microsoft.com/office/drawing/2014/main" id="{6DB0CC20-DBE3-4642-84BB-E25AD800A713}"/>
              </a:ext>
            </a:extLst>
          </p:cNvPr>
          <p:cNvPicPr>
            <a:picLocks noChangeAspect="1"/>
          </p:cNvPicPr>
          <p:nvPr/>
        </p:nvPicPr>
        <p:blipFill>
          <a:blip r:embed="rId3"/>
          <a:stretch>
            <a:fillRect/>
          </a:stretch>
        </p:blipFill>
        <p:spPr>
          <a:xfrm>
            <a:off x="985736" y="2125408"/>
            <a:ext cx="6810202" cy="2227120"/>
          </a:xfrm>
          <a:prstGeom prst="rect">
            <a:avLst/>
          </a:prstGeom>
        </p:spPr>
      </p:pic>
      <p:sp>
        <p:nvSpPr>
          <p:cNvPr id="10" name="Tekstvak 9">
            <a:extLst>
              <a:ext uri="{FF2B5EF4-FFF2-40B4-BE49-F238E27FC236}">
                <a16:creationId xmlns:a16="http://schemas.microsoft.com/office/drawing/2014/main" id="{E82A7BE9-1936-4AD5-9662-346491E70AA8}"/>
              </a:ext>
            </a:extLst>
          </p:cNvPr>
          <p:cNvSpPr txBox="1"/>
          <p:nvPr/>
        </p:nvSpPr>
        <p:spPr>
          <a:xfrm>
            <a:off x="5525310" y="4368571"/>
            <a:ext cx="3494867" cy="294696"/>
          </a:xfrm>
          <a:prstGeom prst="rect">
            <a:avLst/>
          </a:prstGeom>
          <a:noFill/>
        </p:spPr>
        <p:txBody>
          <a:bodyPr wrap="none" rtlCol="0">
            <a:spAutoFit/>
          </a:bodyPr>
          <a:lstStyle/>
          <a:p>
            <a:pPr>
              <a:lnSpc>
                <a:spcPts val="1800"/>
              </a:lnSpc>
            </a:pPr>
            <a:r>
              <a:rPr lang="nl-NL" sz="1100">
                <a:latin typeface="Verdana" pitchFamily="34" charset="0"/>
              </a:rPr>
              <a:t>https://data.4tu.nl/, screenshot Oct 3rd, 2022</a:t>
            </a:r>
            <a:endParaRPr lang="nl-NL" sz="1100" dirty="0" err="1">
              <a:latin typeface="Verdana" pitchFamily="34" charset="0"/>
            </a:endParaRPr>
          </a:p>
        </p:txBody>
      </p:sp>
    </p:spTree>
    <p:extLst>
      <p:ext uri="{BB962C8B-B14F-4D97-AF65-F5344CB8AC3E}">
        <p14:creationId xmlns:p14="http://schemas.microsoft.com/office/powerpoint/2010/main" val="1156853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a:t>Related: how to name your </a:t>
            </a:r>
            <a:r>
              <a:rPr lang="en-GB"/>
              <a:t>dataset? VI</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12</a:t>
            </a:fld>
            <a:endParaRPr lang="en-GB" dirty="0"/>
          </a:p>
        </p:txBody>
      </p:sp>
      <p:sp>
        <p:nvSpPr>
          <p:cNvPr id="6" name="Tijdelijke aanduiding voor tekst 5">
            <a:extLst>
              <a:ext uri="{FF2B5EF4-FFF2-40B4-BE49-F238E27FC236}">
                <a16:creationId xmlns:a16="http://schemas.microsoft.com/office/drawing/2014/main" id="{381912BB-71A1-4776-9E64-CAECBE4C7E12}"/>
              </a:ext>
            </a:extLst>
          </p:cNvPr>
          <p:cNvSpPr>
            <a:spLocks noGrp="1"/>
          </p:cNvSpPr>
          <p:nvPr>
            <p:ph type="body" sz="quarter" idx="10"/>
          </p:nvPr>
        </p:nvSpPr>
        <p:spPr>
          <a:xfrm>
            <a:off x="203200" y="1368000"/>
            <a:ext cx="8688800" cy="3092400"/>
          </a:xfrm>
        </p:spPr>
        <p:txBody>
          <a:bodyPr/>
          <a:lstStyle/>
          <a:p>
            <a:pPr marL="0" indent="0">
              <a:buNone/>
            </a:pPr>
            <a:r>
              <a:rPr lang="en-US" sz="1600"/>
              <a:t>Functional traits shape tree species distribution in the Himalayas (dataset)</a:t>
            </a:r>
          </a:p>
          <a:p>
            <a:pPr marL="0" indent="0">
              <a:buNone/>
            </a:pPr>
            <a:r>
              <a:rPr lang="en-US" sz="1600"/>
              <a:t>On the importance of root traits in seedlings of tropical tree species (dataset)</a:t>
            </a:r>
          </a:p>
          <a:p>
            <a:pPr marL="0" indent="0">
              <a:buNone/>
            </a:pPr>
            <a:r>
              <a:rPr lang="en-US" sz="1600"/>
              <a:t>Diurnal and nocturnal mosquitoes escape looming threats using distinct flight strategies (code with dataset, both in Matlab)</a:t>
            </a:r>
          </a:p>
          <a:p>
            <a:pPr marL="0" indent="0">
              <a:buNone/>
            </a:pPr>
            <a:r>
              <a:rPr lang="en-US" sz="1600"/>
              <a:t>Genetic Polyploid Phasing from Low-Depth Progeny Samples (code in Python)</a:t>
            </a:r>
          </a:p>
          <a:p>
            <a:pPr marL="0" indent="0">
              <a:buNone/>
            </a:pPr>
            <a:endParaRPr lang="nl-NL"/>
          </a:p>
        </p:txBody>
      </p:sp>
      <p:sp>
        <p:nvSpPr>
          <p:cNvPr id="13" name="Tekstvak 12">
            <a:extLst>
              <a:ext uri="{FF2B5EF4-FFF2-40B4-BE49-F238E27FC236}">
                <a16:creationId xmlns:a16="http://schemas.microsoft.com/office/drawing/2014/main" id="{36A72725-DB53-4B5A-9639-F0A2BCB7C0D6}"/>
              </a:ext>
            </a:extLst>
          </p:cNvPr>
          <p:cNvSpPr txBox="1"/>
          <p:nvPr/>
        </p:nvSpPr>
        <p:spPr>
          <a:xfrm>
            <a:off x="630836" y="870134"/>
            <a:ext cx="2624688" cy="461665"/>
          </a:xfrm>
          <a:prstGeom prst="rect">
            <a:avLst/>
          </a:prstGeom>
          <a:solidFill>
            <a:schemeClr val="bg1">
              <a:alpha val="74000"/>
            </a:schemeClr>
          </a:solidFill>
        </p:spPr>
        <p:txBody>
          <a:bodyPr wrap="square" rtlCol="0">
            <a:spAutoFit/>
          </a:bodyPr>
          <a:lstStyle/>
          <a:p>
            <a:r>
              <a:rPr lang="nl-NL" sz="2400"/>
              <a:t>Proposal</a:t>
            </a:r>
            <a:r>
              <a:rPr lang="nl-NL"/>
              <a:t>:</a:t>
            </a:r>
          </a:p>
        </p:txBody>
      </p:sp>
    </p:spTree>
    <p:extLst>
      <p:ext uri="{BB962C8B-B14F-4D97-AF65-F5344CB8AC3E}">
        <p14:creationId xmlns:p14="http://schemas.microsoft.com/office/powerpoint/2010/main" val="1863006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a:t>README in case of code</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13</a:t>
            </a:fld>
            <a:endParaRPr lang="en-GB" dirty="0"/>
          </a:p>
        </p:txBody>
      </p:sp>
      <p:sp>
        <p:nvSpPr>
          <p:cNvPr id="13" name="Tekstvak 12">
            <a:extLst>
              <a:ext uri="{FF2B5EF4-FFF2-40B4-BE49-F238E27FC236}">
                <a16:creationId xmlns:a16="http://schemas.microsoft.com/office/drawing/2014/main" id="{36A72725-DB53-4B5A-9639-F0A2BCB7C0D6}"/>
              </a:ext>
            </a:extLst>
          </p:cNvPr>
          <p:cNvSpPr txBox="1"/>
          <p:nvPr/>
        </p:nvSpPr>
        <p:spPr>
          <a:xfrm>
            <a:off x="630836" y="870134"/>
            <a:ext cx="7617814" cy="1077218"/>
          </a:xfrm>
          <a:prstGeom prst="rect">
            <a:avLst/>
          </a:prstGeom>
          <a:solidFill>
            <a:schemeClr val="bg1">
              <a:alpha val="74000"/>
            </a:schemeClr>
          </a:solidFill>
        </p:spPr>
        <p:txBody>
          <a:bodyPr wrap="square" rtlCol="0">
            <a:spAutoFit/>
          </a:bodyPr>
          <a:lstStyle/>
          <a:p>
            <a:r>
              <a:rPr lang="en-GB" sz="2400"/>
              <a:t>In Git* repositories, you are asked (almost forced) to create a README.md when starting a software poject.  </a:t>
            </a:r>
          </a:p>
          <a:p>
            <a:r>
              <a:rPr lang="en-GB" sz="1600"/>
              <a:t>“.md” stands for Markdown, a human readable text with basic formatting options</a:t>
            </a:r>
            <a:endParaRPr lang="en-GB" sz="1600" dirty="0"/>
          </a:p>
        </p:txBody>
      </p:sp>
      <p:pic>
        <p:nvPicPr>
          <p:cNvPr id="6" name="Afbeelding 5">
            <a:extLst>
              <a:ext uri="{FF2B5EF4-FFF2-40B4-BE49-F238E27FC236}">
                <a16:creationId xmlns:a16="http://schemas.microsoft.com/office/drawing/2014/main" id="{F0603EC1-263C-4882-8502-31E558F5AEDA}"/>
              </a:ext>
            </a:extLst>
          </p:cNvPr>
          <p:cNvPicPr>
            <a:picLocks noChangeAspect="1"/>
          </p:cNvPicPr>
          <p:nvPr/>
        </p:nvPicPr>
        <p:blipFill rotWithShape="1">
          <a:blip r:embed="rId2"/>
          <a:srcRect b="23662"/>
          <a:stretch/>
        </p:blipFill>
        <p:spPr>
          <a:xfrm>
            <a:off x="741430" y="2071444"/>
            <a:ext cx="7361729" cy="2550562"/>
          </a:xfrm>
          <a:prstGeom prst="rect">
            <a:avLst/>
          </a:prstGeom>
        </p:spPr>
      </p:pic>
    </p:spTree>
    <p:extLst>
      <p:ext uri="{BB962C8B-B14F-4D97-AF65-F5344CB8AC3E}">
        <p14:creationId xmlns:p14="http://schemas.microsoft.com/office/powerpoint/2010/main" val="4020179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BCA5EC65-CD5C-4798-8901-4999D4A3F753}"/>
              </a:ext>
            </a:extLst>
          </p:cNvPr>
          <p:cNvPicPr>
            <a:picLocks noChangeAspect="1"/>
          </p:cNvPicPr>
          <p:nvPr/>
        </p:nvPicPr>
        <p:blipFill>
          <a:blip r:embed="rId2"/>
          <a:stretch>
            <a:fillRect/>
          </a:stretch>
        </p:blipFill>
        <p:spPr>
          <a:xfrm>
            <a:off x="719999" y="2028978"/>
            <a:ext cx="5793533" cy="2629422"/>
          </a:xfrm>
          <a:prstGeom prst="rect">
            <a:avLst/>
          </a:prstGeom>
        </p:spPr>
      </p:pic>
      <p:sp>
        <p:nvSpPr>
          <p:cNvPr id="4" name="Titel 3"/>
          <p:cNvSpPr>
            <a:spLocks noGrp="1"/>
          </p:cNvSpPr>
          <p:nvPr>
            <p:ph type="title"/>
          </p:nvPr>
        </p:nvSpPr>
        <p:spPr/>
        <p:txBody>
          <a:bodyPr/>
          <a:lstStyle/>
          <a:p>
            <a:r>
              <a:rPr lang="en-GB" dirty="0"/>
              <a:t>README in case of code</a:t>
            </a:r>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14</a:t>
            </a:fld>
            <a:endParaRPr lang="en-GB" dirty="0"/>
          </a:p>
        </p:txBody>
      </p:sp>
      <p:sp>
        <p:nvSpPr>
          <p:cNvPr id="13" name="Tekstvak 12">
            <a:extLst>
              <a:ext uri="{FF2B5EF4-FFF2-40B4-BE49-F238E27FC236}">
                <a16:creationId xmlns:a16="http://schemas.microsoft.com/office/drawing/2014/main" id="{36A72725-DB53-4B5A-9639-F0A2BCB7C0D6}"/>
              </a:ext>
            </a:extLst>
          </p:cNvPr>
          <p:cNvSpPr txBox="1"/>
          <p:nvPr/>
        </p:nvSpPr>
        <p:spPr>
          <a:xfrm>
            <a:off x="630836" y="870134"/>
            <a:ext cx="7617814" cy="1077218"/>
          </a:xfrm>
          <a:prstGeom prst="rect">
            <a:avLst/>
          </a:prstGeom>
          <a:solidFill>
            <a:schemeClr val="bg1">
              <a:alpha val="74000"/>
            </a:schemeClr>
          </a:solidFill>
        </p:spPr>
        <p:txBody>
          <a:bodyPr wrap="square" rtlCol="0">
            <a:spAutoFit/>
          </a:bodyPr>
          <a:lstStyle/>
          <a:p>
            <a:r>
              <a:rPr lang="en-GB" sz="2400" dirty="0"/>
              <a:t>In Git* repositories, you are asked (almost forced) to create a README.md when starting a software </a:t>
            </a:r>
            <a:r>
              <a:rPr lang="en-GB" sz="2400" dirty="0" err="1"/>
              <a:t>poject</a:t>
            </a:r>
            <a:r>
              <a:rPr lang="en-GB" sz="2400" dirty="0"/>
              <a:t>.  </a:t>
            </a:r>
          </a:p>
          <a:p>
            <a:r>
              <a:rPr lang="en-GB" sz="1600"/>
              <a:t>“.md” stands for Markdown, a human readable text with basic formatting options</a:t>
            </a:r>
            <a:endParaRPr lang="en-GB" sz="1600" dirty="0"/>
          </a:p>
        </p:txBody>
      </p:sp>
      <p:pic>
        <p:nvPicPr>
          <p:cNvPr id="5" name="Afbeelding 4">
            <a:extLst>
              <a:ext uri="{FF2B5EF4-FFF2-40B4-BE49-F238E27FC236}">
                <a16:creationId xmlns:a16="http://schemas.microsoft.com/office/drawing/2014/main" id="{EFF598F8-9CAB-471F-80E8-C4B08013D855}"/>
              </a:ext>
            </a:extLst>
          </p:cNvPr>
          <p:cNvPicPr>
            <a:picLocks noChangeAspect="1"/>
          </p:cNvPicPr>
          <p:nvPr/>
        </p:nvPicPr>
        <p:blipFill>
          <a:blip r:embed="rId3"/>
          <a:stretch>
            <a:fillRect/>
          </a:stretch>
        </p:blipFill>
        <p:spPr>
          <a:xfrm>
            <a:off x="2412000" y="2028977"/>
            <a:ext cx="5738400" cy="2814141"/>
          </a:xfrm>
          <a:prstGeom prst="rect">
            <a:avLst/>
          </a:prstGeom>
        </p:spPr>
      </p:pic>
    </p:spTree>
    <p:extLst>
      <p:ext uri="{BB962C8B-B14F-4D97-AF65-F5344CB8AC3E}">
        <p14:creationId xmlns:p14="http://schemas.microsoft.com/office/powerpoint/2010/main" val="2181386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a:t>Possible topics</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15</a:t>
            </a:fld>
            <a:endParaRPr lang="en-GB" dirty="0"/>
          </a:p>
        </p:txBody>
      </p:sp>
      <p:sp>
        <p:nvSpPr>
          <p:cNvPr id="6" name="Tijdelijke aanduiding voor tekst 5">
            <a:extLst>
              <a:ext uri="{FF2B5EF4-FFF2-40B4-BE49-F238E27FC236}">
                <a16:creationId xmlns:a16="http://schemas.microsoft.com/office/drawing/2014/main" id="{381912BB-71A1-4776-9E64-CAECBE4C7E12}"/>
              </a:ext>
            </a:extLst>
          </p:cNvPr>
          <p:cNvSpPr>
            <a:spLocks noGrp="1"/>
          </p:cNvSpPr>
          <p:nvPr>
            <p:ph type="body" sz="quarter" idx="10"/>
          </p:nvPr>
        </p:nvSpPr>
        <p:spPr>
          <a:xfrm>
            <a:off x="203200" y="870134"/>
            <a:ext cx="8688800" cy="3092400"/>
          </a:xfrm>
        </p:spPr>
        <p:txBody>
          <a:bodyPr/>
          <a:lstStyle/>
          <a:p>
            <a:pPr marL="0" indent="0">
              <a:buNone/>
            </a:pPr>
            <a:r>
              <a:rPr lang="en-GB"/>
              <a:t>See handout</a:t>
            </a:r>
          </a:p>
          <a:p>
            <a:pPr marL="0" indent="0">
              <a:buNone/>
            </a:pPr>
            <a:r>
              <a:rPr lang="en-GB"/>
              <a:t>(Go to </a:t>
            </a:r>
            <a:r>
              <a:rPr lang="en-GB" sz="1200">
                <a:hlinkClick r:id="rId2"/>
              </a:rPr>
              <a:t>https://git.wur.nl/FAIR-data-for-ESG/creating-a-readme</a:t>
            </a:r>
            <a:endParaRPr lang="en-GB"/>
          </a:p>
          <a:p>
            <a:pPr marL="0" indent="0">
              <a:buNone/>
            </a:pPr>
            <a:endParaRPr lang="en-GB" dirty="0"/>
          </a:p>
        </p:txBody>
      </p:sp>
      <p:pic>
        <p:nvPicPr>
          <p:cNvPr id="1026" name="Picture 2" descr="qr-code voor edu.nl/8n4f6">
            <a:extLst>
              <a:ext uri="{FF2B5EF4-FFF2-40B4-BE49-F238E27FC236}">
                <a16:creationId xmlns:a16="http://schemas.microsoft.com/office/drawing/2014/main" id="{68E7D8DB-E171-4C10-A4CE-39F9723899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657" y="1983185"/>
            <a:ext cx="1592951" cy="1732334"/>
          </a:xfrm>
          <a:prstGeom prst="rect">
            <a:avLst/>
          </a:prstGeom>
          <a:noFill/>
          <a:extLst>
            <a:ext uri="{909E8E84-426E-40DD-AFC4-6F175D3DCCD1}">
              <a14:hiddenFill xmlns:a14="http://schemas.microsoft.com/office/drawing/2010/main">
                <a:solidFill>
                  <a:srgbClr val="FFFFFF"/>
                </a:solidFill>
              </a14:hiddenFill>
            </a:ext>
          </a:extLst>
        </p:spPr>
      </p:pic>
      <p:sp>
        <p:nvSpPr>
          <p:cNvPr id="11" name="Tekstvak 10">
            <a:extLst>
              <a:ext uri="{FF2B5EF4-FFF2-40B4-BE49-F238E27FC236}">
                <a16:creationId xmlns:a16="http://schemas.microsoft.com/office/drawing/2014/main" id="{CE57BD44-8BB1-443B-88B4-B28DF88E9EC1}"/>
              </a:ext>
            </a:extLst>
          </p:cNvPr>
          <p:cNvSpPr txBox="1"/>
          <p:nvPr/>
        </p:nvSpPr>
        <p:spPr>
          <a:xfrm>
            <a:off x="4769648" y="4111676"/>
            <a:ext cx="236706" cy="369332"/>
          </a:xfrm>
          <a:prstGeom prst="rect">
            <a:avLst/>
          </a:prstGeom>
          <a:noFill/>
        </p:spPr>
        <p:txBody>
          <a:bodyPr wrap="square">
            <a:spAutoFit/>
          </a:bodyPr>
          <a:lstStyle/>
          <a:p>
            <a:r>
              <a:rPr lang="en-GB"/>
              <a:t>)</a:t>
            </a:r>
            <a:endParaRPr lang="nl-NL"/>
          </a:p>
        </p:txBody>
      </p:sp>
      <p:pic>
        <p:nvPicPr>
          <p:cNvPr id="8" name="Afbeelding 7">
            <a:extLst>
              <a:ext uri="{FF2B5EF4-FFF2-40B4-BE49-F238E27FC236}">
                <a16:creationId xmlns:a16="http://schemas.microsoft.com/office/drawing/2014/main" id="{5C3FCEC6-9BE4-442C-9E75-3CDD17017C70}"/>
              </a:ext>
            </a:extLst>
          </p:cNvPr>
          <p:cNvPicPr>
            <a:picLocks noChangeAspect="1"/>
          </p:cNvPicPr>
          <p:nvPr/>
        </p:nvPicPr>
        <p:blipFill>
          <a:blip r:embed="rId4"/>
          <a:stretch>
            <a:fillRect/>
          </a:stretch>
        </p:blipFill>
        <p:spPr>
          <a:xfrm>
            <a:off x="2951286" y="2621398"/>
            <a:ext cx="2386268" cy="1208629"/>
          </a:xfrm>
          <a:prstGeom prst="rect">
            <a:avLst/>
          </a:prstGeom>
        </p:spPr>
      </p:pic>
      <p:pic>
        <p:nvPicPr>
          <p:cNvPr id="10" name="Afbeelding 9">
            <a:extLst>
              <a:ext uri="{FF2B5EF4-FFF2-40B4-BE49-F238E27FC236}">
                <a16:creationId xmlns:a16="http://schemas.microsoft.com/office/drawing/2014/main" id="{F8A9CCBC-B865-4A05-B76E-FA71D5F2502D}"/>
              </a:ext>
            </a:extLst>
          </p:cNvPr>
          <p:cNvPicPr>
            <a:picLocks noChangeAspect="1"/>
          </p:cNvPicPr>
          <p:nvPr/>
        </p:nvPicPr>
        <p:blipFill>
          <a:blip r:embed="rId5"/>
          <a:stretch>
            <a:fillRect/>
          </a:stretch>
        </p:blipFill>
        <p:spPr>
          <a:xfrm>
            <a:off x="5832001" y="792556"/>
            <a:ext cx="2937600" cy="4113592"/>
          </a:xfrm>
          <a:prstGeom prst="rect">
            <a:avLst/>
          </a:prstGeom>
        </p:spPr>
      </p:pic>
      <p:sp>
        <p:nvSpPr>
          <p:cNvPr id="12" name="Tekstvak 11">
            <a:extLst>
              <a:ext uri="{FF2B5EF4-FFF2-40B4-BE49-F238E27FC236}">
                <a16:creationId xmlns:a16="http://schemas.microsoft.com/office/drawing/2014/main" id="{C524DF80-03EA-4893-A3C5-6385A7F5FC7E}"/>
              </a:ext>
            </a:extLst>
          </p:cNvPr>
          <p:cNvSpPr txBox="1"/>
          <p:nvPr/>
        </p:nvSpPr>
        <p:spPr>
          <a:xfrm>
            <a:off x="2951286" y="2190020"/>
            <a:ext cx="4572000" cy="369332"/>
          </a:xfrm>
          <a:prstGeom prst="rect">
            <a:avLst/>
          </a:prstGeom>
          <a:noFill/>
        </p:spPr>
        <p:txBody>
          <a:bodyPr wrap="square">
            <a:spAutoFit/>
          </a:bodyPr>
          <a:lstStyle/>
          <a:p>
            <a:pPr marL="0" indent="0">
              <a:buNone/>
            </a:pPr>
            <a:r>
              <a:rPr lang="en-GB"/>
              <a:t>.. and then:</a:t>
            </a:r>
          </a:p>
        </p:txBody>
      </p:sp>
    </p:spTree>
    <p:extLst>
      <p:ext uri="{BB962C8B-B14F-4D97-AF65-F5344CB8AC3E}">
        <p14:creationId xmlns:p14="http://schemas.microsoft.com/office/powerpoint/2010/main" val="620452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a:t>README example</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16</a:t>
            </a:fld>
            <a:endParaRPr lang="en-GB" dirty="0"/>
          </a:p>
        </p:txBody>
      </p:sp>
      <p:sp>
        <p:nvSpPr>
          <p:cNvPr id="2" name="Tijdelijke aanduiding voor tekst 1">
            <a:extLst>
              <a:ext uri="{FF2B5EF4-FFF2-40B4-BE49-F238E27FC236}">
                <a16:creationId xmlns:a16="http://schemas.microsoft.com/office/drawing/2014/main" id="{E14729A8-B4D0-45C7-B659-0B5DD3EA0F47}"/>
              </a:ext>
            </a:extLst>
          </p:cNvPr>
          <p:cNvSpPr>
            <a:spLocks noGrp="1"/>
          </p:cNvSpPr>
          <p:nvPr>
            <p:ph type="body" sz="quarter" idx="10"/>
          </p:nvPr>
        </p:nvSpPr>
        <p:spPr>
          <a:xfrm>
            <a:off x="243200" y="902686"/>
            <a:ext cx="8398800" cy="3656613"/>
          </a:xfrm>
        </p:spPr>
        <p:txBody>
          <a:bodyPr/>
          <a:lstStyle/>
          <a:p>
            <a:pPr marL="0" indent="0">
              <a:lnSpc>
                <a:spcPct val="100000"/>
              </a:lnSpc>
              <a:buNone/>
            </a:pPr>
            <a:r>
              <a:rPr lang="en-US" sz="800">
                <a:latin typeface="Courier New" panose="02070309020205020404" pitchFamily="49" charset="0"/>
                <a:cs typeface="Courier New" panose="02070309020205020404" pitchFamily="49" charset="0"/>
              </a:rPr>
              <a:t>This folder contains the processed data underlying the publication in review in Royal Society Interface entitled "Rapid change of friction causes the illusion of touching a receding surface".</a:t>
            </a:r>
          </a:p>
          <a:p>
            <a:pPr marL="0" indent="0">
              <a:lnSpc>
                <a:spcPct val="100000"/>
              </a:lnSpc>
              <a:buNone/>
            </a:pPr>
            <a:r>
              <a:rPr lang="en-US" sz="800">
                <a:latin typeface="Courier New" panose="02070309020205020404" pitchFamily="49" charset="0"/>
                <a:cs typeface="Courier New" panose="02070309020205020404" pitchFamily="49" charset="0"/>
              </a:rPr>
              <a:t>In the human factor experiment, we used a randomized two-alternative forced choice (2-AFC) protocol where participants had to iscriminate whether one of the two stimuli moved similarly to a mechanical detent found in computer keyboards. The reference stimulus had a medium friction level, maintained throughout the entire press. This medium friction level was obtained for a vibration amplitude of +/- 1.5 μm. The comparison stimulus was a step change of vibration amplitude that started at +/- 1.5 μm.</a:t>
            </a:r>
          </a:p>
          <a:p>
            <a:pPr marL="0" indent="0">
              <a:lnSpc>
                <a:spcPct val="100000"/>
              </a:lnSpc>
              <a:buNone/>
            </a:pPr>
            <a:r>
              <a:rPr lang="en-US" sz="800">
                <a:latin typeface="Courier New" panose="02070309020205020404" pitchFamily="49" charset="0"/>
                <a:cs typeface="Courier New" panose="02070309020205020404" pitchFamily="49" charset="0"/>
              </a:rPr>
              <a:t>The signal was constructed by choosing between falling friction (where the amplitude was going from small to high) and rising friction followed by choosing one of the three levels of friction changes (low, medium, high), that correspond to an amplitude change of: 1, 2 and 3 μm. The change of friction was triggered by measuring in real-time the force amplitude, and if the force reached the threshold of 0.7 N, the controller would change the ultrasonic amplitude.</a:t>
            </a:r>
          </a:p>
          <a:p>
            <a:pPr marL="0" indent="0">
              <a:lnSpc>
                <a:spcPct val="100000"/>
              </a:lnSpc>
              <a:buNone/>
            </a:pPr>
            <a:r>
              <a:rPr lang="en-US" sz="800">
                <a:latin typeface="Courier New" panose="02070309020205020404" pitchFamily="49" charset="0"/>
                <a:cs typeface="Courier New" panose="02070309020205020404" pitchFamily="49" charset="0"/>
              </a:rPr>
              <a:t>Each matlab file "S_.mat" contains the processed data of one participant from S1 to S12.</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the data "proba" is a 1x6 vector gathering the probabilities of correctly identifying the comparison stimuli as the detent.The probabilities are computed for the respective stimuli -3, -2, -1, 1, 2, 3 μm.</a:t>
            </a:r>
          </a:p>
          <a:p>
            <a:pPr marL="0" indent="0">
              <a:lnSpc>
                <a:spcPct val="100000"/>
              </a:lnSpc>
              <a:buNone/>
            </a:pPr>
            <a:r>
              <a:rPr lang="en-US" sz="800">
                <a:latin typeface="Courier New" panose="02070309020205020404" pitchFamily="49" charset="0"/>
                <a:cs typeface="Courier New" panose="02070309020205020404" pitchFamily="49" charset="0"/>
              </a:rPr>
              <a:t>for the first 4 participants:</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"S_.mat" contains also ten 60x2 cell arrays of processed data extracted from their finger skin images:		</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brightnessAll = sum of pixels of the contact image (red illumination)</a:t>
            </a:r>
            <a:br>
              <a:rPr lang="nl-NL"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contactAreaAll = real contact area computed with the thresholding method</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dispTotalAll = mean global displacement of all the points</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forceNAll = normal force interpolated on image time</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forceTAll = tangential force interpolated on image time</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stickRatio = stick ratio along time</a:t>
            </a:r>
            <a:br>
              <a:rPr lang="en-US" sz="800">
                <a:latin typeface="Courier New" panose="02070309020205020404" pitchFamily="49" charset="0"/>
                <a:cs typeface="Courier New" panose="02070309020205020404" pitchFamily="49" charset="0"/>
              </a:rPr>
            </a:br>
            <a:r>
              <a:rPr lang="en-US" sz="800">
                <a:latin typeface="Courier New" panose="02070309020205020404" pitchFamily="49" charset="0"/>
                <a:cs typeface="Courier New" panose="02070309020205020404" pitchFamily="49" charset="0"/>
              </a:rPr>
              <a:t>	Each line corresponds to one trial.</a:t>
            </a:r>
          </a:p>
          <a:p>
            <a:pPr marL="0" indent="0">
              <a:lnSpc>
                <a:spcPct val="100000"/>
              </a:lnSpc>
              <a:buNone/>
            </a:pPr>
            <a:r>
              <a:rPr lang="en-US" sz="800">
                <a:latin typeface="Courier New" panose="02070309020205020404" pitchFamily="49" charset="0"/>
                <a:cs typeface="Courier New" panose="02070309020205020404" pitchFamily="49" charset="0"/>
              </a:rPr>
              <a:t>The raw data include images of the participants' fingerprints, which are sensitive, so they will be available only upon request.</a:t>
            </a:r>
            <a:endParaRPr lang="nl-NL" sz="800">
              <a:latin typeface="Courier New" panose="02070309020205020404" pitchFamily="49" charset="0"/>
              <a:cs typeface="Courier New" panose="02070309020205020404" pitchFamily="49" charset="0"/>
            </a:endParaRPr>
          </a:p>
        </p:txBody>
      </p:sp>
      <p:sp>
        <p:nvSpPr>
          <p:cNvPr id="12" name="Tekstvak 11">
            <a:extLst>
              <a:ext uri="{FF2B5EF4-FFF2-40B4-BE49-F238E27FC236}">
                <a16:creationId xmlns:a16="http://schemas.microsoft.com/office/drawing/2014/main" id="{C6063564-0ADE-4B7F-BC28-C094B0D543BC}"/>
              </a:ext>
            </a:extLst>
          </p:cNvPr>
          <p:cNvSpPr txBox="1"/>
          <p:nvPr/>
        </p:nvSpPr>
        <p:spPr>
          <a:xfrm>
            <a:off x="6178550" y="4715943"/>
            <a:ext cx="1987550" cy="215444"/>
          </a:xfrm>
          <a:prstGeom prst="rect">
            <a:avLst/>
          </a:prstGeom>
          <a:noFill/>
        </p:spPr>
        <p:txBody>
          <a:bodyPr wrap="square">
            <a:spAutoFit/>
          </a:bodyPr>
          <a:lstStyle/>
          <a:p>
            <a:r>
              <a:rPr lang="nl-NL" sz="800"/>
              <a:t>From: https://doi.org/10.4121/21220352</a:t>
            </a:r>
          </a:p>
        </p:txBody>
      </p:sp>
      <p:sp>
        <p:nvSpPr>
          <p:cNvPr id="5" name="Tekstvak 4">
            <a:extLst>
              <a:ext uri="{FF2B5EF4-FFF2-40B4-BE49-F238E27FC236}">
                <a16:creationId xmlns:a16="http://schemas.microsoft.com/office/drawing/2014/main" id="{120621A9-71AF-4129-A563-93565B3A3B52}"/>
              </a:ext>
            </a:extLst>
          </p:cNvPr>
          <p:cNvSpPr txBox="1"/>
          <p:nvPr/>
        </p:nvSpPr>
        <p:spPr>
          <a:xfrm>
            <a:off x="4572000" y="330479"/>
            <a:ext cx="4481890" cy="329257"/>
          </a:xfrm>
          <a:prstGeom prst="rect">
            <a:avLst/>
          </a:prstGeom>
          <a:noFill/>
        </p:spPr>
        <p:txBody>
          <a:bodyPr wrap="square" rtlCol="0">
            <a:spAutoFit/>
          </a:bodyPr>
          <a:lstStyle/>
          <a:p>
            <a:pPr>
              <a:lnSpc>
                <a:spcPts val="1800"/>
              </a:lnSpc>
            </a:pPr>
            <a:r>
              <a:rPr lang="nl-NL" sz="2400">
                <a:solidFill>
                  <a:srgbClr val="C00000"/>
                </a:solidFill>
                <a:latin typeface="Verdana" pitchFamily="34" charset="0"/>
              </a:rPr>
              <a:t>How FAIR is this README?</a:t>
            </a:r>
            <a:endParaRPr lang="nl-NL" sz="2400" dirty="0" err="1">
              <a:solidFill>
                <a:srgbClr val="C00000"/>
              </a:solidFill>
              <a:latin typeface="Verdana" pitchFamily="34" charset="0"/>
            </a:endParaRPr>
          </a:p>
        </p:txBody>
      </p:sp>
    </p:spTree>
    <p:extLst>
      <p:ext uri="{BB962C8B-B14F-4D97-AF65-F5344CB8AC3E}">
        <p14:creationId xmlns:p14="http://schemas.microsoft.com/office/powerpoint/2010/main" val="18090787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a:t>README example</a:t>
            </a:r>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17</a:t>
            </a:fld>
            <a:endParaRPr lang="en-GB" dirty="0"/>
          </a:p>
        </p:txBody>
      </p:sp>
      <p:sp>
        <p:nvSpPr>
          <p:cNvPr id="2" name="Tijdelijke aanduiding voor tekst 1">
            <a:extLst>
              <a:ext uri="{FF2B5EF4-FFF2-40B4-BE49-F238E27FC236}">
                <a16:creationId xmlns:a16="http://schemas.microsoft.com/office/drawing/2014/main" id="{E14729A8-B4D0-45C7-B659-0B5DD3EA0F47}"/>
              </a:ext>
            </a:extLst>
          </p:cNvPr>
          <p:cNvSpPr>
            <a:spLocks noGrp="1"/>
          </p:cNvSpPr>
          <p:nvPr>
            <p:ph type="body" sz="quarter" idx="10"/>
          </p:nvPr>
        </p:nvSpPr>
        <p:spPr>
          <a:xfrm>
            <a:off x="243200" y="902686"/>
            <a:ext cx="8398800" cy="3656613"/>
          </a:xfrm>
        </p:spPr>
        <p:txBody>
          <a:bodyPr/>
          <a:lstStyle/>
          <a:p>
            <a:pPr marL="0" indent="0">
              <a:lnSpc>
                <a:spcPct val="100000"/>
              </a:lnSpc>
              <a:buNone/>
            </a:pPr>
            <a:r>
              <a:rPr lang="en-GB" sz="800" dirty="0">
                <a:latin typeface="Courier New" panose="02070309020205020404" pitchFamily="49" charset="0"/>
                <a:cs typeface="Courier New" panose="02070309020205020404" pitchFamily="49" charset="0"/>
              </a:rPr>
              <a:t>This folder contains the processed data underlying the publication in review in Royal Society Interface entitled "Rapid change of friction causes the illusion of touching a receding surface".</a:t>
            </a:r>
          </a:p>
          <a:p>
            <a:pPr marL="0" indent="0">
              <a:lnSpc>
                <a:spcPct val="100000"/>
              </a:lnSpc>
              <a:buNone/>
            </a:pPr>
            <a:r>
              <a:rPr lang="en-GB" sz="800" dirty="0">
                <a:latin typeface="Courier New" panose="02070309020205020404" pitchFamily="49" charset="0"/>
                <a:cs typeface="Courier New" panose="02070309020205020404" pitchFamily="49" charset="0"/>
              </a:rPr>
              <a:t>In the human factor experiment, we used a randomized two-alternative forced choice (2-AFC) protocol where participants had to </a:t>
            </a:r>
            <a:r>
              <a:rPr lang="en-GB" sz="800" dirty="0" err="1">
                <a:latin typeface="Courier New" panose="02070309020205020404" pitchFamily="49" charset="0"/>
                <a:cs typeface="Courier New" panose="02070309020205020404" pitchFamily="49" charset="0"/>
              </a:rPr>
              <a:t>iscriminate</a:t>
            </a:r>
            <a:r>
              <a:rPr lang="en-GB" sz="800" dirty="0">
                <a:latin typeface="Courier New" panose="02070309020205020404" pitchFamily="49" charset="0"/>
                <a:cs typeface="Courier New" panose="02070309020205020404" pitchFamily="49" charset="0"/>
              </a:rPr>
              <a:t> whether one of the two stimuli moved similarly to a mechanical detent found in computer keyboards. The reference stimulus had a medium friction level, maintained throughout the entire press. This medium friction level was obtained for a vibration amplitude of +/- 1.5 </a:t>
            </a:r>
            <a:r>
              <a:rPr lang="en-GB" sz="800" dirty="0" err="1">
                <a:latin typeface="Courier New" panose="02070309020205020404" pitchFamily="49" charset="0"/>
                <a:cs typeface="Courier New" panose="02070309020205020404" pitchFamily="49" charset="0"/>
              </a:rPr>
              <a:t>μm</a:t>
            </a:r>
            <a:r>
              <a:rPr lang="en-GB" sz="800" dirty="0">
                <a:latin typeface="Courier New" panose="02070309020205020404" pitchFamily="49" charset="0"/>
                <a:cs typeface="Courier New" panose="02070309020205020404" pitchFamily="49" charset="0"/>
              </a:rPr>
              <a:t>. The comparison stimulus was a step change of vibration amplitude that started at +/- 1.5 </a:t>
            </a:r>
            <a:r>
              <a:rPr lang="en-GB" sz="800" dirty="0" err="1">
                <a:latin typeface="Courier New" panose="02070309020205020404" pitchFamily="49" charset="0"/>
                <a:cs typeface="Courier New" panose="02070309020205020404" pitchFamily="49" charset="0"/>
              </a:rPr>
              <a:t>μm</a:t>
            </a:r>
            <a:r>
              <a:rPr lang="en-GB" sz="800" dirty="0">
                <a:latin typeface="Courier New" panose="02070309020205020404" pitchFamily="49" charset="0"/>
                <a:cs typeface="Courier New" panose="02070309020205020404" pitchFamily="49" charset="0"/>
              </a:rPr>
              <a:t>.</a:t>
            </a:r>
          </a:p>
          <a:p>
            <a:pPr marL="0" indent="0">
              <a:lnSpc>
                <a:spcPct val="100000"/>
              </a:lnSpc>
              <a:buNone/>
            </a:pPr>
            <a:r>
              <a:rPr lang="en-GB" sz="800" dirty="0">
                <a:latin typeface="Courier New" panose="02070309020205020404" pitchFamily="49" charset="0"/>
                <a:cs typeface="Courier New" panose="02070309020205020404" pitchFamily="49" charset="0"/>
              </a:rPr>
              <a:t>The signal was constructed by choosing between falling friction (where the amplitude was going from small to high) and rising friction followed by choosing one of the three levels of friction changes (low, medium, high), that correspond to an amplitude change of: 1, 2 and 3 </a:t>
            </a:r>
            <a:r>
              <a:rPr lang="en-GB" sz="800" dirty="0" err="1">
                <a:latin typeface="Courier New" panose="02070309020205020404" pitchFamily="49" charset="0"/>
                <a:cs typeface="Courier New" panose="02070309020205020404" pitchFamily="49" charset="0"/>
              </a:rPr>
              <a:t>μm</a:t>
            </a:r>
            <a:r>
              <a:rPr lang="en-GB" sz="800" dirty="0">
                <a:latin typeface="Courier New" panose="02070309020205020404" pitchFamily="49" charset="0"/>
                <a:cs typeface="Courier New" panose="02070309020205020404" pitchFamily="49" charset="0"/>
              </a:rPr>
              <a:t>. The change of friction was triggered by measuring in real-time the force amplitude, and if the force reached the threshold of 0.7 N, the controller would change the ultrasonic amplitude.</a:t>
            </a:r>
          </a:p>
          <a:p>
            <a:pPr marL="0" indent="0">
              <a:lnSpc>
                <a:spcPct val="100000"/>
              </a:lnSpc>
              <a:buNone/>
            </a:pPr>
            <a:r>
              <a:rPr lang="en-GB" sz="800" dirty="0">
                <a:latin typeface="Courier New" panose="02070309020205020404" pitchFamily="49" charset="0"/>
                <a:cs typeface="Courier New" panose="02070309020205020404" pitchFamily="49" charset="0"/>
              </a:rPr>
              <a:t>Each </a:t>
            </a:r>
            <a:r>
              <a:rPr lang="en-GB" sz="800" dirty="0" err="1">
                <a:latin typeface="Courier New" panose="02070309020205020404" pitchFamily="49" charset="0"/>
                <a:cs typeface="Courier New" panose="02070309020205020404" pitchFamily="49" charset="0"/>
              </a:rPr>
              <a:t>matlab</a:t>
            </a:r>
            <a:r>
              <a:rPr lang="en-GB" sz="800" dirty="0">
                <a:latin typeface="Courier New" panose="02070309020205020404" pitchFamily="49" charset="0"/>
                <a:cs typeface="Courier New" panose="02070309020205020404" pitchFamily="49" charset="0"/>
              </a:rPr>
              <a:t> file "</a:t>
            </a:r>
            <a:r>
              <a:rPr lang="en-GB" sz="800" dirty="0" err="1">
                <a:latin typeface="Courier New" panose="02070309020205020404" pitchFamily="49" charset="0"/>
                <a:cs typeface="Courier New" panose="02070309020205020404" pitchFamily="49" charset="0"/>
              </a:rPr>
              <a:t>S_.mat</a:t>
            </a:r>
            <a:r>
              <a:rPr lang="en-GB" sz="800" dirty="0">
                <a:latin typeface="Courier New" panose="02070309020205020404" pitchFamily="49" charset="0"/>
                <a:cs typeface="Courier New" panose="02070309020205020404" pitchFamily="49" charset="0"/>
              </a:rPr>
              <a:t>" contains the processed data of one participant from S1 to S12.</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the data "</a:t>
            </a:r>
            <a:r>
              <a:rPr lang="en-GB" sz="800" dirty="0" err="1">
                <a:latin typeface="Courier New" panose="02070309020205020404" pitchFamily="49" charset="0"/>
                <a:cs typeface="Courier New" panose="02070309020205020404" pitchFamily="49" charset="0"/>
              </a:rPr>
              <a:t>proba</a:t>
            </a:r>
            <a:r>
              <a:rPr lang="en-GB" sz="800" dirty="0">
                <a:latin typeface="Courier New" panose="02070309020205020404" pitchFamily="49" charset="0"/>
                <a:cs typeface="Courier New" panose="02070309020205020404" pitchFamily="49" charset="0"/>
              </a:rPr>
              <a:t>" is a 1x6 vector gathering the probabilities of correctly identifying the comparison stimuli as the </a:t>
            </a:r>
            <a:r>
              <a:rPr lang="en-GB" sz="800" dirty="0" err="1">
                <a:latin typeface="Courier New" panose="02070309020205020404" pitchFamily="49" charset="0"/>
                <a:cs typeface="Courier New" panose="02070309020205020404" pitchFamily="49" charset="0"/>
              </a:rPr>
              <a:t>detent.The</a:t>
            </a:r>
            <a:r>
              <a:rPr lang="en-GB" sz="800" dirty="0">
                <a:latin typeface="Courier New" panose="02070309020205020404" pitchFamily="49" charset="0"/>
                <a:cs typeface="Courier New" panose="02070309020205020404" pitchFamily="49" charset="0"/>
              </a:rPr>
              <a:t> probabilities are computed for the respective stimuli -3, -2, -1, 1, 2, 3 </a:t>
            </a:r>
            <a:r>
              <a:rPr lang="en-GB" sz="800" dirty="0" err="1">
                <a:latin typeface="Courier New" panose="02070309020205020404" pitchFamily="49" charset="0"/>
                <a:cs typeface="Courier New" panose="02070309020205020404" pitchFamily="49" charset="0"/>
              </a:rPr>
              <a:t>μm</a:t>
            </a:r>
            <a:r>
              <a:rPr lang="en-GB" sz="800" dirty="0">
                <a:latin typeface="Courier New" panose="02070309020205020404" pitchFamily="49" charset="0"/>
                <a:cs typeface="Courier New" panose="02070309020205020404" pitchFamily="49" charset="0"/>
              </a:rPr>
              <a:t>.</a:t>
            </a:r>
          </a:p>
          <a:p>
            <a:pPr marL="0" indent="0">
              <a:lnSpc>
                <a:spcPct val="100000"/>
              </a:lnSpc>
              <a:buNone/>
            </a:pPr>
            <a:r>
              <a:rPr lang="en-GB" sz="800" dirty="0">
                <a:latin typeface="Courier New" panose="02070309020205020404" pitchFamily="49" charset="0"/>
                <a:cs typeface="Courier New" panose="02070309020205020404" pitchFamily="49" charset="0"/>
              </a:rPr>
              <a:t>for the first 4 participants:</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a:t>
            </a:r>
            <a:r>
              <a:rPr lang="en-GB" sz="800" dirty="0" err="1">
                <a:latin typeface="Courier New" panose="02070309020205020404" pitchFamily="49" charset="0"/>
                <a:cs typeface="Courier New" panose="02070309020205020404" pitchFamily="49" charset="0"/>
              </a:rPr>
              <a:t>S_.mat</a:t>
            </a:r>
            <a:r>
              <a:rPr lang="en-GB" sz="800" dirty="0">
                <a:latin typeface="Courier New" panose="02070309020205020404" pitchFamily="49" charset="0"/>
                <a:cs typeface="Courier New" panose="02070309020205020404" pitchFamily="49" charset="0"/>
              </a:rPr>
              <a:t>" contains also ten 60x2 cell arrays of processed data extracted from their finger skin images:		</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a:t>
            </a:r>
            <a:r>
              <a:rPr lang="en-GB" sz="800" dirty="0" err="1">
                <a:latin typeface="Courier New" panose="02070309020205020404" pitchFamily="49" charset="0"/>
                <a:cs typeface="Courier New" panose="02070309020205020404" pitchFamily="49" charset="0"/>
              </a:rPr>
              <a:t>brightnessAll</a:t>
            </a:r>
            <a:r>
              <a:rPr lang="en-GB" sz="800" dirty="0">
                <a:latin typeface="Courier New" panose="02070309020205020404" pitchFamily="49" charset="0"/>
                <a:cs typeface="Courier New" panose="02070309020205020404" pitchFamily="49" charset="0"/>
              </a:rPr>
              <a:t> = sum of pixels of the contact image (red illumination)</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a:t>
            </a:r>
            <a:r>
              <a:rPr lang="en-GB" sz="800" dirty="0" err="1">
                <a:latin typeface="Courier New" panose="02070309020205020404" pitchFamily="49" charset="0"/>
                <a:cs typeface="Courier New" panose="02070309020205020404" pitchFamily="49" charset="0"/>
              </a:rPr>
              <a:t>contactAreaAll</a:t>
            </a:r>
            <a:r>
              <a:rPr lang="en-GB" sz="800" dirty="0">
                <a:latin typeface="Courier New" panose="02070309020205020404" pitchFamily="49" charset="0"/>
                <a:cs typeface="Courier New" panose="02070309020205020404" pitchFamily="49" charset="0"/>
              </a:rPr>
              <a:t> = real contact area computed with the thresholding method</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a:t>
            </a:r>
            <a:r>
              <a:rPr lang="en-GB" sz="800" dirty="0" err="1">
                <a:latin typeface="Courier New" panose="02070309020205020404" pitchFamily="49" charset="0"/>
                <a:cs typeface="Courier New" panose="02070309020205020404" pitchFamily="49" charset="0"/>
              </a:rPr>
              <a:t>dispTotalAll</a:t>
            </a:r>
            <a:r>
              <a:rPr lang="en-GB" sz="800" dirty="0">
                <a:latin typeface="Courier New" panose="02070309020205020404" pitchFamily="49" charset="0"/>
                <a:cs typeface="Courier New" panose="02070309020205020404" pitchFamily="49" charset="0"/>
              </a:rPr>
              <a:t> = mean global displacement of all the points</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a:t>
            </a:r>
            <a:r>
              <a:rPr lang="en-GB" sz="800" dirty="0" err="1">
                <a:latin typeface="Courier New" panose="02070309020205020404" pitchFamily="49" charset="0"/>
                <a:cs typeface="Courier New" panose="02070309020205020404" pitchFamily="49" charset="0"/>
              </a:rPr>
              <a:t>forceNAll</a:t>
            </a:r>
            <a:r>
              <a:rPr lang="en-GB" sz="800" dirty="0">
                <a:latin typeface="Courier New" panose="02070309020205020404" pitchFamily="49" charset="0"/>
                <a:cs typeface="Courier New" panose="02070309020205020404" pitchFamily="49" charset="0"/>
              </a:rPr>
              <a:t> = normal force interpolated on image time</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a:t>
            </a:r>
            <a:r>
              <a:rPr lang="en-GB" sz="800" dirty="0" err="1">
                <a:latin typeface="Courier New" panose="02070309020205020404" pitchFamily="49" charset="0"/>
                <a:cs typeface="Courier New" panose="02070309020205020404" pitchFamily="49" charset="0"/>
              </a:rPr>
              <a:t>forceTAll</a:t>
            </a:r>
            <a:r>
              <a:rPr lang="en-GB" sz="800" dirty="0">
                <a:latin typeface="Courier New" panose="02070309020205020404" pitchFamily="49" charset="0"/>
                <a:cs typeface="Courier New" panose="02070309020205020404" pitchFamily="49" charset="0"/>
              </a:rPr>
              <a:t> = tangential force interpolated on image time</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a:t>
            </a:r>
            <a:r>
              <a:rPr lang="en-GB" sz="800" dirty="0" err="1">
                <a:latin typeface="Courier New" panose="02070309020205020404" pitchFamily="49" charset="0"/>
                <a:cs typeface="Courier New" panose="02070309020205020404" pitchFamily="49" charset="0"/>
              </a:rPr>
              <a:t>stickRatio</a:t>
            </a:r>
            <a:r>
              <a:rPr lang="en-GB" sz="800" dirty="0">
                <a:latin typeface="Courier New" panose="02070309020205020404" pitchFamily="49" charset="0"/>
                <a:cs typeface="Courier New" panose="02070309020205020404" pitchFamily="49" charset="0"/>
              </a:rPr>
              <a:t> = stick ratio along time</a:t>
            </a:r>
            <a:br>
              <a:rPr lang="en-GB" sz="800" dirty="0">
                <a:latin typeface="Courier New" panose="02070309020205020404" pitchFamily="49" charset="0"/>
                <a:cs typeface="Courier New" panose="02070309020205020404" pitchFamily="49" charset="0"/>
              </a:rPr>
            </a:br>
            <a:r>
              <a:rPr lang="en-GB" sz="800" dirty="0">
                <a:latin typeface="Courier New" panose="02070309020205020404" pitchFamily="49" charset="0"/>
                <a:cs typeface="Courier New" panose="02070309020205020404" pitchFamily="49" charset="0"/>
              </a:rPr>
              <a:t>	Each line corresponds to one trial.</a:t>
            </a:r>
          </a:p>
          <a:p>
            <a:pPr marL="0" indent="0">
              <a:lnSpc>
                <a:spcPct val="100000"/>
              </a:lnSpc>
              <a:buNone/>
            </a:pPr>
            <a:r>
              <a:rPr lang="en-GB" sz="800" dirty="0">
                <a:latin typeface="Courier New" panose="02070309020205020404" pitchFamily="49" charset="0"/>
                <a:cs typeface="Courier New" panose="02070309020205020404" pitchFamily="49" charset="0"/>
              </a:rPr>
              <a:t>The raw data include images of the participants' fingerprints, which are sensitive, so they will be available only upon request.</a:t>
            </a:r>
          </a:p>
        </p:txBody>
      </p:sp>
      <p:pic>
        <p:nvPicPr>
          <p:cNvPr id="6" name="Afbeelding 5">
            <a:extLst>
              <a:ext uri="{FF2B5EF4-FFF2-40B4-BE49-F238E27FC236}">
                <a16:creationId xmlns:a16="http://schemas.microsoft.com/office/drawing/2014/main" id="{D1AD331C-E7EC-4552-AC87-8706496668D5}"/>
              </a:ext>
            </a:extLst>
          </p:cNvPr>
          <p:cNvPicPr>
            <a:picLocks noChangeAspect="1"/>
          </p:cNvPicPr>
          <p:nvPr/>
        </p:nvPicPr>
        <p:blipFill>
          <a:blip r:embed="rId2"/>
          <a:stretch>
            <a:fillRect/>
          </a:stretch>
        </p:blipFill>
        <p:spPr>
          <a:xfrm>
            <a:off x="1422401" y="584201"/>
            <a:ext cx="5586100" cy="3588775"/>
          </a:xfrm>
          <a:prstGeom prst="rect">
            <a:avLst/>
          </a:prstGeom>
        </p:spPr>
      </p:pic>
      <p:pic>
        <p:nvPicPr>
          <p:cNvPr id="8" name="Afbeelding 7">
            <a:extLst>
              <a:ext uri="{FF2B5EF4-FFF2-40B4-BE49-F238E27FC236}">
                <a16:creationId xmlns:a16="http://schemas.microsoft.com/office/drawing/2014/main" id="{8F7521F0-8419-4394-AF2A-EFBBDB435C8E}"/>
              </a:ext>
            </a:extLst>
          </p:cNvPr>
          <p:cNvPicPr>
            <a:picLocks noChangeAspect="1"/>
          </p:cNvPicPr>
          <p:nvPr/>
        </p:nvPicPr>
        <p:blipFill>
          <a:blip r:embed="rId3"/>
          <a:stretch>
            <a:fillRect/>
          </a:stretch>
        </p:blipFill>
        <p:spPr>
          <a:xfrm>
            <a:off x="2251218" y="4251528"/>
            <a:ext cx="4359688" cy="672878"/>
          </a:xfrm>
          <a:prstGeom prst="rect">
            <a:avLst/>
          </a:prstGeom>
        </p:spPr>
      </p:pic>
      <p:sp>
        <p:nvSpPr>
          <p:cNvPr id="12" name="Tekstvak 11">
            <a:extLst>
              <a:ext uri="{FF2B5EF4-FFF2-40B4-BE49-F238E27FC236}">
                <a16:creationId xmlns:a16="http://schemas.microsoft.com/office/drawing/2014/main" id="{C6063564-0ADE-4B7F-BC28-C094B0D543BC}"/>
              </a:ext>
            </a:extLst>
          </p:cNvPr>
          <p:cNvSpPr txBox="1"/>
          <p:nvPr/>
        </p:nvSpPr>
        <p:spPr>
          <a:xfrm>
            <a:off x="6330950" y="4681344"/>
            <a:ext cx="1987550" cy="215444"/>
          </a:xfrm>
          <a:prstGeom prst="rect">
            <a:avLst/>
          </a:prstGeom>
          <a:noFill/>
        </p:spPr>
        <p:txBody>
          <a:bodyPr wrap="square">
            <a:spAutoFit/>
          </a:bodyPr>
          <a:lstStyle/>
          <a:p>
            <a:r>
              <a:rPr lang="en-GB" sz="800"/>
              <a:t>From: https://doi.org/10.4121/21220352</a:t>
            </a:r>
            <a:endParaRPr lang="en-GB" sz="800" dirty="0"/>
          </a:p>
        </p:txBody>
      </p:sp>
    </p:spTree>
    <p:extLst>
      <p:ext uri="{BB962C8B-B14F-4D97-AF65-F5344CB8AC3E}">
        <p14:creationId xmlns:p14="http://schemas.microsoft.com/office/powerpoint/2010/main" val="3279107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a:t>Your README</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18</a:t>
            </a:fld>
            <a:endParaRPr lang="en-GB" dirty="0"/>
          </a:p>
        </p:txBody>
      </p:sp>
      <p:sp>
        <p:nvSpPr>
          <p:cNvPr id="2" name="Tijdelijke aanduiding voor tekst 1">
            <a:extLst>
              <a:ext uri="{FF2B5EF4-FFF2-40B4-BE49-F238E27FC236}">
                <a16:creationId xmlns:a16="http://schemas.microsoft.com/office/drawing/2014/main" id="{E14729A8-B4D0-45C7-B659-0B5DD3EA0F47}"/>
              </a:ext>
            </a:extLst>
          </p:cNvPr>
          <p:cNvSpPr>
            <a:spLocks noGrp="1"/>
          </p:cNvSpPr>
          <p:nvPr>
            <p:ph type="body" sz="quarter" idx="10"/>
          </p:nvPr>
        </p:nvSpPr>
        <p:spPr>
          <a:xfrm>
            <a:off x="243200" y="902686"/>
            <a:ext cx="8398800" cy="3656613"/>
          </a:xfrm>
        </p:spPr>
        <p:txBody>
          <a:bodyPr/>
          <a:lstStyle/>
          <a:p>
            <a:pPr>
              <a:lnSpc>
                <a:spcPct val="200000"/>
              </a:lnSpc>
              <a:buFont typeface="Wingdings" panose="05000000000000000000" pitchFamily="2" charset="2"/>
              <a:buChar char="Ø"/>
            </a:pPr>
            <a:r>
              <a:rPr lang="en-GB" sz="1600">
                <a:latin typeface="Calibri" panose="020F0502020204030204" pitchFamily="34" charset="0"/>
                <a:cs typeface="Calibri" panose="020F0502020204030204" pitchFamily="34" charset="0"/>
              </a:rPr>
              <a:t>For one of your projects</a:t>
            </a:r>
          </a:p>
          <a:p>
            <a:pPr>
              <a:lnSpc>
                <a:spcPct val="200000"/>
              </a:lnSpc>
              <a:buFont typeface="Wingdings" panose="05000000000000000000" pitchFamily="2" charset="2"/>
              <a:buChar char="Ø"/>
            </a:pPr>
            <a:r>
              <a:rPr lang="en-GB" sz="1600">
                <a:latin typeface="Calibri" panose="020F0502020204030204" pitchFamily="34" charset="0"/>
                <a:cs typeface="Calibri" panose="020F0502020204030204" pitchFamily="34" charset="0"/>
              </a:rPr>
              <a:t>A template which fits your future work (from scratch, or based on existing material)</a:t>
            </a: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dirty="0">
              <a:latin typeface="Calibri" panose="020F0502020204030204" pitchFamily="34" charset="0"/>
              <a:cs typeface="Calibri" panose="020F0502020204030204" pitchFamily="34" charset="0"/>
            </a:endParaRPr>
          </a:p>
        </p:txBody>
      </p:sp>
      <p:sp>
        <p:nvSpPr>
          <p:cNvPr id="12" name="Tekstvak 11">
            <a:extLst>
              <a:ext uri="{FF2B5EF4-FFF2-40B4-BE49-F238E27FC236}">
                <a16:creationId xmlns:a16="http://schemas.microsoft.com/office/drawing/2014/main" id="{C6063564-0ADE-4B7F-BC28-C094B0D543BC}"/>
              </a:ext>
            </a:extLst>
          </p:cNvPr>
          <p:cNvSpPr txBox="1"/>
          <p:nvPr/>
        </p:nvSpPr>
        <p:spPr>
          <a:xfrm>
            <a:off x="6178550" y="4715943"/>
            <a:ext cx="1987550" cy="215444"/>
          </a:xfrm>
          <a:prstGeom prst="rect">
            <a:avLst/>
          </a:prstGeom>
          <a:noFill/>
        </p:spPr>
        <p:txBody>
          <a:bodyPr wrap="square">
            <a:spAutoFit/>
          </a:bodyPr>
          <a:lstStyle/>
          <a:p>
            <a:r>
              <a:rPr lang="en-GB" sz="800"/>
              <a:t>From: https://doi.org/10.4121/21220352</a:t>
            </a:r>
            <a:endParaRPr lang="en-GB" sz="800" dirty="0"/>
          </a:p>
        </p:txBody>
      </p:sp>
    </p:spTree>
    <p:extLst>
      <p:ext uri="{BB962C8B-B14F-4D97-AF65-F5344CB8AC3E}">
        <p14:creationId xmlns:p14="http://schemas.microsoft.com/office/powerpoint/2010/main" val="3995367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a:t>Questions, remarks?</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19</a:t>
            </a:fld>
            <a:endParaRPr lang="en-GB" dirty="0"/>
          </a:p>
        </p:txBody>
      </p:sp>
      <p:sp>
        <p:nvSpPr>
          <p:cNvPr id="2" name="Tijdelijke aanduiding voor tekst 1">
            <a:extLst>
              <a:ext uri="{FF2B5EF4-FFF2-40B4-BE49-F238E27FC236}">
                <a16:creationId xmlns:a16="http://schemas.microsoft.com/office/drawing/2014/main" id="{E14729A8-B4D0-45C7-B659-0B5DD3EA0F47}"/>
              </a:ext>
            </a:extLst>
          </p:cNvPr>
          <p:cNvSpPr>
            <a:spLocks noGrp="1"/>
          </p:cNvSpPr>
          <p:nvPr>
            <p:ph type="body" sz="quarter" idx="10"/>
          </p:nvPr>
        </p:nvSpPr>
        <p:spPr>
          <a:xfrm>
            <a:off x="243200" y="902686"/>
            <a:ext cx="8398800" cy="3656613"/>
          </a:xfrm>
        </p:spPr>
        <p:txBody>
          <a:bodyPr/>
          <a:lstStyle/>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endParaRPr lang="en-GB" sz="1600">
              <a:latin typeface="Calibri" panose="020F0502020204030204" pitchFamily="34" charset="0"/>
              <a:cs typeface="Calibri" panose="020F0502020204030204" pitchFamily="34" charset="0"/>
            </a:endParaRPr>
          </a:p>
          <a:p>
            <a:pPr marL="0" indent="0">
              <a:lnSpc>
                <a:spcPct val="100000"/>
              </a:lnSpc>
              <a:buNone/>
            </a:pPr>
            <a:r>
              <a:rPr lang="en-GB" sz="1600">
                <a:latin typeface="Calibri" panose="020F0502020204030204" pitchFamily="34" charset="0"/>
                <a:cs typeface="Calibri" panose="020F0502020204030204" pitchFamily="34" charset="0"/>
              </a:rPr>
              <a:t>(Lunch till 12:45)</a:t>
            </a:r>
            <a:endParaRPr lang="en-GB" sz="1600" dirty="0">
              <a:latin typeface="Calibri" panose="020F0502020204030204" pitchFamily="34" charset="0"/>
              <a:cs typeface="Calibri" panose="020F0502020204030204" pitchFamily="34" charset="0"/>
            </a:endParaRPr>
          </a:p>
        </p:txBody>
      </p:sp>
      <p:sp>
        <p:nvSpPr>
          <p:cNvPr id="12" name="Tekstvak 11">
            <a:extLst>
              <a:ext uri="{FF2B5EF4-FFF2-40B4-BE49-F238E27FC236}">
                <a16:creationId xmlns:a16="http://schemas.microsoft.com/office/drawing/2014/main" id="{C6063564-0ADE-4B7F-BC28-C094B0D543BC}"/>
              </a:ext>
            </a:extLst>
          </p:cNvPr>
          <p:cNvSpPr txBox="1"/>
          <p:nvPr/>
        </p:nvSpPr>
        <p:spPr>
          <a:xfrm>
            <a:off x="6178550" y="4715943"/>
            <a:ext cx="1987550" cy="215444"/>
          </a:xfrm>
          <a:prstGeom prst="rect">
            <a:avLst/>
          </a:prstGeom>
          <a:noFill/>
        </p:spPr>
        <p:txBody>
          <a:bodyPr wrap="square">
            <a:spAutoFit/>
          </a:bodyPr>
          <a:lstStyle/>
          <a:p>
            <a:r>
              <a:rPr lang="en-GB" sz="800" dirty="0"/>
              <a:t>From: https://doi.org/10.4121/21220352</a:t>
            </a:r>
          </a:p>
        </p:txBody>
      </p:sp>
    </p:spTree>
    <p:extLst>
      <p:ext uri="{BB962C8B-B14F-4D97-AF65-F5344CB8AC3E}">
        <p14:creationId xmlns:p14="http://schemas.microsoft.com/office/powerpoint/2010/main" val="3489008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0"/>
          </p:nvPr>
        </p:nvSpPr>
        <p:spPr>
          <a:xfrm>
            <a:off x="158400" y="1350842"/>
            <a:ext cx="8398800" cy="3092400"/>
          </a:xfrm>
        </p:spPr>
        <p:txBody>
          <a:bodyPr/>
          <a:lstStyle/>
          <a:p>
            <a:pPr marL="696913" lvl="1" indent="0">
              <a:buNone/>
            </a:pPr>
            <a:r>
              <a:rPr lang="en-GB"/>
              <a:t>Findable (title, keywords etc.)</a:t>
            </a:r>
          </a:p>
          <a:p>
            <a:pPr marL="696913" lvl="1" indent="0">
              <a:buNone/>
            </a:pPr>
            <a:r>
              <a:rPr lang="en-GB">
                <a:solidFill>
                  <a:srgbClr val="6AADE4"/>
                </a:solidFill>
              </a:rPr>
              <a:t>Accessible</a:t>
            </a:r>
          </a:p>
          <a:p>
            <a:pPr marL="696913" lvl="1" indent="0">
              <a:buNone/>
            </a:pPr>
            <a:r>
              <a:rPr lang="en-GB">
                <a:solidFill>
                  <a:srgbClr val="6AADE4"/>
                </a:solidFill>
              </a:rPr>
              <a:t>Interoperable (in development)</a:t>
            </a:r>
          </a:p>
          <a:p>
            <a:pPr marL="696913" lvl="1" indent="0">
              <a:buNone/>
            </a:pPr>
            <a:r>
              <a:rPr lang="en-GB"/>
              <a:t>Reusable (context &amp; meaning; license)</a:t>
            </a:r>
            <a:endParaRPr lang="en-GB" dirty="0"/>
          </a:p>
        </p:txBody>
      </p:sp>
      <p:sp>
        <p:nvSpPr>
          <p:cNvPr id="4" name="Titel 3"/>
          <p:cNvSpPr>
            <a:spLocks noGrp="1"/>
          </p:cNvSpPr>
          <p:nvPr>
            <p:ph type="title"/>
          </p:nvPr>
        </p:nvSpPr>
        <p:spPr>
          <a:xfrm>
            <a:off x="561600" y="169210"/>
            <a:ext cx="8330400" cy="987200"/>
          </a:xfrm>
        </p:spPr>
        <p:txBody>
          <a:bodyPr/>
          <a:lstStyle/>
          <a:p>
            <a:r>
              <a:rPr lang="en-GB"/>
              <a:t>metadata (“information about your data”) makes your data:</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2</a:t>
            </a:fld>
            <a:endParaRPr lang="en-GB" dirty="0"/>
          </a:p>
        </p:txBody>
      </p:sp>
    </p:spTree>
    <p:extLst>
      <p:ext uri="{BB962C8B-B14F-4D97-AF65-F5344CB8AC3E}">
        <p14:creationId xmlns:p14="http://schemas.microsoft.com/office/powerpoint/2010/main" val="2367016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0"/>
          </p:nvPr>
        </p:nvSpPr>
        <p:spPr>
          <a:xfrm>
            <a:off x="252000" y="746042"/>
            <a:ext cx="8398800" cy="3092400"/>
          </a:xfrm>
        </p:spPr>
        <p:txBody>
          <a:bodyPr/>
          <a:lstStyle/>
          <a:p>
            <a:pPr marL="696913" lvl="1" indent="0">
              <a:buNone/>
            </a:pPr>
            <a:r>
              <a:rPr lang="en-GB"/>
              <a:t>4TU metadata</a:t>
            </a:r>
            <a:r>
              <a:rPr lang="en-GB" dirty="0"/>
              <a:t>:</a:t>
            </a:r>
          </a:p>
        </p:txBody>
      </p:sp>
      <p:sp>
        <p:nvSpPr>
          <p:cNvPr id="4" name="Titel 3"/>
          <p:cNvSpPr>
            <a:spLocks noGrp="1"/>
          </p:cNvSpPr>
          <p:nvPr>
            <p:ph type="title"/>
          </p:nvPr>
        </p:nvSpPr>
        <p:spPr/>
        <p:txBody>
          <a:bodyPr/>
          <a:lstStyle/>
          <a:p>
            <a:r>
              <a:rPr lang="en-GB"/>
              <a:t>metadata &amp; README</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3</a:t>
            </a:fld>
            <a:endParaRPr lang="en-GB" dirty="0"/>
          </a:p>
        </p:txBody>
      </p:sp>
      <p:pic>
        <p:nvPicPr>
          <p:cNvPr id="6" name="Afbeelding 5">
            <a:extLst>
              <a:ext uri="{FF2B5EF4-FFF2-40B4-BE49-F238E27FC236}">
                <a16:creationId xmlns:a16="http://schemas.microsoft.com/office/drawing/2014/main" id="{E3708971-057F-4525-9145-96A8F7B3CB1D}"/>
              </a:ext>
            </a:extLst>
          </p:cNvPr>
          <p:cNvPicPr>
            <a:picLocks noChangeAspect="1"/>
          </p:cNvPicPr>
          <p:nvPr/>
        </p:nvPicPr>
        <p:blipFill rotWithShape="1">
          <a:blip r:embed="rId2"/>
          <a:srcRect b="28007"/>
          <a:stretch/>
        </p:blipFill>
        <p:spPr>
          <a:xfrm>
            <a:off x="1094400" y="1025550"/>
            <a:ext cx="4011306" cy="3371908"/>
          </a:xfrm>
          <a:prstGeom prst="rect">
            <a:avLst/>
          </a:prstGeom>
        </p:spPr>
      </p:pic>
      <p:pic>
        <p:nvPicPr>
          <p:cNvPr id="8" name="Afbeelding 7">
            <a:extLst>
              <a:ext uri="{FF2B5EF4-FFF2-40B4-BE49-F238E27FC236}">
                <a16:creationId xmlns:a16="http://schemas.microsoft.com/office/drawing/2014/main" id="{384B9759-C74E-4982-BA31-5D41F35E8130}"/>
              </a:ext>
            </a:extLst>
          </p:cNvPr>
          <p:cNvPicPr>
            <a:picLocks noChangeAspect="1"/>
          </p:cNvPicPr>
          <p:nvPr/>
        </p:nvPicPr>
        <p:blipFill rotWithShape="1">
          <a:blip r:embed="rId3"/>
          <a:srcRect r="33853" b="25836"/>
          <a:stretch/>
        </p:blipFill>
        <p:spPr>
          <a:xfrm>
            <a:off x="5469489" y="1061286"/>
            <a:ext cx="2580111" cy="3525114"/>
          </a:xfrm>
          <a:prstGeom prst="rect">
            <a:avLst/>
          </a:prstGeom>
        </p:spPr>
      </p:pic>
    </p:spTree>
    <p:extLst>
      <p:ext uri="{BB962C8B-B14F-4D97-AF65-F5344CB8AC3E}">
        <p14:creationId xmlns:p14="http://schemas.microsoft.com/office/powerpoint/2010/main" val="4083479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0"/>
          </p:nvPr>
        </p:nvSpPr>
        <p:spPr>
          <a:xfrm>
            <a:off x="239250" y="866800"/>
            <a:ext cx="8398800" cy="3092400"/>
          </a:xfrm>
        </p:spPr>
        <p:txBody>
          <a:bodyPr/>
          <a:lstStyle/>
          <a:p>
            <a:pPr marL="0" indent="-33337">
              <a:buNone/>
            </a:pPr>
            <a:r>
              <a:rPr lang="en-GB"/>
              <a:t>Developments:</a:t>
            </a:r>
          </a:p>
          <a:p>
            <a:pPr indent="-285750"/>
            <a:r>
              <a:rPr lang="en-GB" sz="1600"/>
              <a:t>Metadata standards (research field specific)</a:t>
            </a:r>
          </a:p>
          <a:p>
            <a:pPr indent="-285750"/>
            <a:r>
              <a:rPr lang="nl-NL" sz="1600"/>
              <a:t>Controlled vocabularies (with thesauri), taxonomies, o</a:t>
            </a:r>
            <a:r>
              <a:rPr lang="en-GB" sz="1600"/>
              <a:t>ntologies: </a:t>
            </a:r>
            <a:br>
              <a:rPr lang="en-GB" sz="1600"/>
            </a:br>
            <a:r>
              <a:rPr lang="en-GB" sz="1600"/>
              <a:t>=&gt; standard definition of key concepts + their relationships. </a:t>
            </a:r>
            <a:br>
              <a:rPr lang="en-GB" sz="1600"/>
            </a:br>
            <a:r>
              <a:rPr lang="en-GB" sz="1600"/>
              <a:t>Allows to logically link datasets (“symantic web”)</a:t>
            </a:r>
          </a:p>
          <a:p>
            <a:pPr marL="0" indent="-33337">
              <a:buNone/>
            </a:pPr>
            <a:endParaRPr lang="en-GB" sz="1000"/>
          </a:p>
          <a:p>
            <a:pPr marL="0" indent="-33337">
              <a:buNone/>
            </a:pPr>
            <a:endParaRPr lang="en-GB" sz="1000" dirty="0"/>
          </a:p>
        </p:txBody>
      </p:sp>
      <p:sp>
        <p:nvSpPr>
          <p:cNvPr id="4" name="Titel 3"/>
          <p:cNvSpPr>
            <a:spLocks noGrp="1"/>
          </p:cNvSpPr>
          <p:nvPr>
            <p:ph type="title"/>
          </p:nvPr>
        </p:nvSpPr>
        <p:spPr/>
        <p:txBody>
          <a:bodyPr/>
          <a:lstStyle/>
          <a:p>
            <a:r>
              <a:rPr lang="en-GB"/>
              <a:t>metadata &amp; README</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4</a:t>
            </a:fld>
            <a:endParaRPr lang="en-GB" dirty="0"/>
          </a:p>
        </p:txBody>
      </p:sp>
      <p:sp>
        <p:nvSpPr>
          <p:cNvPr id="6" name="Tekstvak 5">
            <a:extLst>
              <a:ext uri="{FF2B5EF4-FFF2-40B4-BE49-F238E27FC236}">
                <a16:creationId xmlns:a16="http://schemas.microsoft.com/office/drawing/2014/main" id="{F93785A4-77DF-49AC-9924-A79E7CA46384}"/>
              </a:ext>
            </a:extLst>
          </p:cNvPr>
          <p:cNvSpPr txBox="1"/>
          <p:nvPr/>
        </p:nvSpPr>
        <p:spPr>
          <a:xfrm>
            <a:off x="3543300" y="4569169"/>
            <a:ext cx="6248400" cy="430887"/>
          </a:xfrm>
          <a:prstGeom prst="rect">
            <a:avLst/>
          </a:prstGeom>
          <a:noFill/>
        </p:spPr>
        <p:txBody>
          <a:bodyPr wrap="square">
            <a:spAutoFit/>
          </a:bodyPr>
          <a:lstStyle/>
          <a:p>
            <a:r>
              <a:rPr lang="nl-NL" sz="1100">
                <a:hlinkClick r:id="rId2"/>
              </a:rPr>
              <a:t>https://www.getty.edu/research/tools/vocabularies/tgn/index.html</a:t>
            </a:r>
            <a:br>
              <a:rPr lang="nl-NL" sz="1100"/>
            </a:br>
            <a:r>
              <a:rPr lang="nl-NL" sz="1100"/>
              <a:t>https://www.howtofair.dk/how-to-fair/metadata/#metadata-standards-and-ontologies</a:t>
            </a:r>
          </a:p>
        </p:txBody>
      </p:sp>
    </p:spTree>
    <p:extLst>
      <p:ext uri="{BB962C8B-B14F-4D97-AF65-F5344CB8AC3E}">
        <p14:creationId xmlns:p14="http://schemas.microsoft.com/office/powerpoint/2010/main" val="1803966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0"/>
          </p:nvPr>
        </p:nvSpPr>
        <p:spPr>
          <a:xfrm>
            <a:off x="239250" y="866800"/>
            <a:ext cx="8398800" cy="3092400"/>
          </a:xfrm>
        </p:spPr>
        <p:txBody>
          <a:bodyPr/>
          <a:lstStyle/>
          <a:p>
            <a:pPr marL="0" indent="-33337">
              <a:buNone/>
            </a:pPr>
            <a:r>
              <a:rPr lang="en-GB"/>
              <a:t>Example metadata standards</a:t>
            </a:r>
            <a:endParaRPr lang="en-GB" dirty="0"/>
          </a:p>
          <a:p>
            <a:pPr marL="0" indent="-33337">
              <a:buNone/>
            </a:pPr>
            <a:endParaRPr lang="en-GB" sz="1000" dirty="0"/>
          </a:p>
          <a:p>
            <a:pPr marL="0" indent="-33337">
              <a:buNone/>
            </a:pPr>
            <a:endParaRPr lang="en-GB" sz="1000" dirty="0"/>
          </a:p>
        </p:txBody>
      </p:sp>
      <p:sp>
        <p:nvSpPr>
          <p:cNvPr id="4" name="Titel 3"/>
          <p:cNvSpPr>
            <a:spLocks noGrp="1"/>
          </p:cNvSpPr>
          <p:nvPr>
            <p:ph type="title"/>
          </p:nvPr>
        </p:nvSpPr>
        <p:spPr/>
        <p:txBody>
          <a:bodyPr/>
          <a:lstStyle/>
          <a:p>
            <a:r>
              <a:rPr lang="en-GB" dirty="0"/>
              <a:t>metadata &amp; README</a:t>
            </a:r>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5</a:t>
            </a:fld>
            <a:endParaRPr lang="en-GB" dirty="0"/>
          </a:p>
        </p:txBody>
      </p:sp>
      <p:sp>
        <p:nvSpPr>
          <p:cNvPr id="6" name="Tekstvak 5">
            <a:extLst>
              <a:ext uri="{FF2B5EF4-FFF2-40B4-BE49-F238E27FC236}">
                <a16:creationId xmlns:a16="http://schemas.microsoft.com/office/drawing/2014/main" id="{F93785A4-77DF-49AC-9924-A79E7CA46384}"/>
              </a:ext>
            </a:extLst>
          </p:cNvPr>
          <p:cNvSpPr txBox="1"/>
          <p:nvPr/>
        </p:nvSpPr>
        <p:spPr>
          <a:xfrm>
            <a:off x="3906465" y="3964030"/>
            <a:ext cx="6248400" cy="261610"/>
          </a:xfrm>
          <a:prstGeom prst="rect">
            <a:avLst/>
          </a:prstGeom>
          <a:noFill/>
        </p:spPr>
        <p:txBody>
          <a:bodyPr wrap="square">
            <a:spAutoFit/>
          </a:bodyPr>
          <a:lstStyle/>
          <a:p>
            <a:r>
              <a:rPr lang="en-GB" sz="1100"/>
              <a:t>From: https://pitt.libguides.com/metadatadiscovery/metadata-standards</a:t>
            </a:r>
            <a:endParaRPr lang="en-GB" sz="1100" dirty="0"/>
          </a:p>
        </p:txBody>
      </p:sp>
      <p:pic>
        <p:nvPicPr>
          <p:cNvPr id="9" name="Afbeelding 8">
            <a:extLst>
              <a:ext uri="{FF2B5EF4-FFF2-40B4-BE49-F238E27FC236}">
                <a16:creationId xmlns:a16="http://schemas.microsoft.com/office/drawing/2014/main" id="{F5107AB9-1F78-42CF-9679-BB2477CC7DF9}"/>
              </a:ext>
            </a:extLst>
          </p:cNvPr>
          <p:cNvPicPr>
            <a:picLocks noChangeAspect="1"/>
          </p:cNvPicPr>
          <p:nvPr/>
        </p:nvPicPr>
        <p:blipFill rotWithShape="1">
          <a:blip r:embed="rId2"/>
          <a:srcRect t="4564"/>
          <a:stretch/>
        </p:blipFill>
        <p:spPr>
          <a:xfrm>
            <a:off x="808586" y="1184300"/>
            <a:ext cx="6429221" cy="2763481"/>
          </a:xfrm>
          <a:prstGeom prst="rect">
            <a:avLst/>
          </a:prstGeom>
        </p:spPr>
      </p:pic>
      <p:sp>
        <p:nvSpPr>
          <p:cNvPr id="2" name="Tekstvak 1">
            <a:extLst>
              <a:ext uri="{FF2B5EF4-FFF2-40B4-BE49-F238E27FC236}">
                <a16:creationId xmlns:a16="http://schemas.microsoft.com/office/drawing/2014/main" id="{D83D34E1-34CE-4DD3-847B-FAF80029977C}"/>
              </a:ext>
            </a:extLst>
          </p:cNvPr>
          <p:cNvSpPr txBox="1"/>
          <p:nvPr/>
        </p:nvSpPr>
        <p:spPr>
          <a:xfrm>
            <a:off x="143790" y="4196908"/>
            <a:ext cx="6636817" cy="302712"/>
          </a:xfrm>
          <a:prstGeom prst="rect">
            <a:avLst/>
          </a:prstGeom>
          <a:noFill/>
        </p:spPr>
        <p:txBody>
          <a:bodyPr wrap="none" rtlCol="0">
            <a:spAutoFit/>
          </a:bodyPr>
          <a:lstStyle/>
          <a:p>
            <a:pPr>
              <a:lnSpc>
                <a:spcPts val="1800"/>
              </a:lnSpc>
            </a:pPr>
            <a:r>
              <a:rPr lang="nl-NL" sz="1400">
                <a:latin typeface="Verdana" pitchFamily="34" charset="0"/>
              </a:rPr>
              <a:t>Metadata standard for geographic data: ISO19115 etc -&gt; next module!</a:t>
            </a:r>
            <a:endParaRPr lang="nl-NL" sz="1400" dirty="0" err="1">
              <a:latin typeface="Verdana" pitchFamily="34" charset="0"/>
            </a:endParaRPr>
          </a:p>
        </p:txBody>
      </p:sp>
    </p:spTree>
    <p:extLst>
      <p:ext uri="{BB962C8B-B14F-4D97-AF65-F5344CB8AC3E}">
        <p14:creationId xmlns:p14="http://schemas.microsoft.com/office/powerpoint/2010/main" val="3358139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0"/>
          </p:nvPr>
        </p:nvSpPr>
        <p:spPr>
          <a:xfrm>
            <a:off x="239250" y="866800"/>
            <a:ext cx="8398800" cy="3092400"/>
          </a:xfrm>
        </p:spPr>
        <p:txBody>
          <a:bodyPr/>
          <a:lstStyle/>
          <a:p>
            <a:pPr marL="0" indent="-33337">
              <a:buNone/>
            </a:pPr>
            <a:r>
              <a:rPr lang="en-GB"/>
              <a:t>Example controlled vocabulary</a:t>
            </a:r>
            <a:endParaRPr lang="en-GB" dirty="0"/>
          </a:p>
          <a:p>
            <a:pPr marL="0" indent="-33337">
              <a:buNone/>
            </a:pPr>
            <a:endParaRPr lang="en-GB" sz="1000" dirty="0"/>
          </a:p>
        </p:txBody>
      </p:sp>
      <p:sp>
        <p:nvSpPr>
          <p:cNvPr id="4" name="Titel 3"/>
          <p:cNvSpPr>
            <a:spLocks noGrp="1"/>
          </p:cNvSpPr>
          <p:nvPr>
            <p:ph type="title"/>
          </p:nvPr>
        </p:nvSpPr>
        <p:spPr/>
        <p:txBody>
          <a:bodyPr/>
          <a:lstStyle/>
          <a:p>
            <a:r>
              <a:rPr lang="en-GB" dirty="0"/>
              <a:t>metadata &amp; README</a:t>
            </a:r>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6</a:t>
            </a:fld>
            <a:endParaRPr lang="en-GB" dirty="0"/>
          </a:p>
        </p:txBody>
      </p:sp>
      <p:sp>
        <p:nvSpPr>
          <p:cNvPr id="6" name="Tekstvak 5">
            <a:extLst>
              <a:ext uri="{FF2B5EF4-FFF2-40B4-BE49-F238E27FC236}">
                <a16:creationId xmlns:a16="http://schemas.microsoft.com/office/drawing/2014/main" id="{F93785A4-77DF-49AC-9924-A79E7CA46384}"/>
              </a:ext>
            </a:extLst>
          </p:cNvPr>
          <p:cNvSpPr txBox="1"/>
          <p:nvPr/>
        </p:nvSpPr>
        <p:spPr>
          <a:xfrm>
            <a:off x="3543300" y="4569169"/>
            <a:ext cx="6248400" cy="430887"/>
          </a:xfrm>
          <a:prstGeom prst="rect">
            <a:avLst/>
          </a:prstGeom>
          <a:noFill/>
        </p:spPr>
        <p:txBody>
          <a:bodyPr wrap="square">
            <a:spAutoFit/>
          </a:bodyPr>
          <a:lstStyle/>
          <a:p>
            <a:r>
              <a:rPr lang="en-GB" sz="1100">
                <a:hlinkClick r:id="rId2"/>
              </a:rPr>
              <a:t>From: https://www.getty.edu/research/tools/vocabularies/tgn/index.html</a:t>
            </a:r>
            <a:br>
              <a:rPr lang="en-GB" sz="1100"/>
            </a:br>
            <a:endParaRPr lang="en-GB" sz="1100" dirty="0"/>
          </a:p>
        </p:txBody>
      </p:sp>
      <p:pic>
        <p:nvPicPr>
          <p:cNvPr id="8" name="Afbeelding 7">
            <a:extLst>
              <a:ext uri="{FF2B5EF4-FFF2-40B4-BE49-F238E27FC236}">
                <a16:creationId xmlns:a16="http://schemas.microsoft.com/office/drawing/2014/main" id="{634461D1-8241-43CA-BF73-8B27D53A6886}"/>
              </a:ext>
            </a:extLst>
          </p:cNvPr>
          <p:cNvPicPr>
            <a:picLocks noChangeAspect="1"/>
          </p:cNvPicPr>
          <p:nvPr/>
        </p:nvPicPr>
        <p:blipFill rotWithShape="1">
          <a:blip r:embed="rId3"/>
          <a:srcRect t="7370"/>
          <a:stretch/>
        </p:blipFill>
        <p:spPr>
          <a:xfrm>
            <a:off x="4328697" y="763532"/>
            <a:ext cx="4368903" cy="623716"/>
          </a:xfrm>
          <a:prstGeom prst="rect">
            <a:avLst/>
          </a:prstGeom>
        </p:spPr>
      </p:pic>
      <p:pic>
        <p:nvPicPr>
          <p:cNvPr id="10" name="Afbeelding 9">
            <a:extLst>
              <a:ext uri="{FF2B5EF4-FFF2-40B4-BE49-F238E27FC236}">
                <a16:creationId xmlns:a16="http://schemas.microsoft.com/office/drawing/2014/main" id="{855BC712-4BE6-4458-8233-C097CC8CA564}"/>
              </a:ext>
            </a:extLst>
          </p:cNvPr>
          <p:cNvPicPr>
            <a:picLocks noChangeAspect="1"/>
          </p:cNvPicPr>
          <p:nvPr/>
        </p:nvPicPr>
        <p:blipFill rotWithShape="1">
          <a:blip r:embed="rId4"/>
          <a:srcRect t="11149"/>
          <a:stretch/>
        </p:blipFill>
        <p:spPr>
          <a:xfrm>
            <a:off x="561600" y="1251626"/>
            <a:ext cx="2277345" cy="3425885"/>
          </a:xfrm>
          <a:prstGeom prst="rect">
            <a:avLst/>
          </a:prstGeom>
        </p:spPr>
      </p:pic>
      <p:pic>
        <p:nvPicPr>
          <p:cNvPr id="7" name="Afbeelding 6">
            <a:extLst>
              <a:ext uri="{FF2B5EF4-FFF2-40B4-BE49-F238E27FC236}">
                <a16:creationId xmlns:a16="http://schemas.microsoft.com/office/drawing/2014/main" id="{F58EF1CA-68F6-44BA-91FD-9EB82EC1D907}"/>
              </a:ext>
            </a:extLst>
          </p:cNvPr>
          <p:cNvPicPr>
            <a:picLocks noChangeAspect="1"/>
          </p:cNvPicPr>
          <p:nvPr/>
        </p:nvPicPr>
        <p:blipFill>
          <a:blip r:embed="rId5"/>
          <a:stretch>
            <a:fillRect/>
          </a:stretch>
        </p:blipFill>
        <p:spPr>
          <a:xfrm>
            <a:off x="4227359" y="1978593"/>
            <a:ext cx="4410691" cy="1971950"/>
          </a:xfrm>
          <a:prstGeom prst="rect">
            <a:avLst/>
          </a:prstGeom>
        </p:spPr>
      </p:pic>
      <p:cxnSp>
        <p:nvCxnSpPr>
          <p:cNvPr id="11" name="Rechte verbindingslijn 10">
            <a:extLst>
              <a:ext uri="{FF2B5EF4-FFF2-40B4-BE49-F238E27FC236}">
                <a16:creationId xmlns:a16="http://schemas.microsoft.com/office/drawing/2014/main" id="{92E78B5F-C02C-44DD-BB3A-7C64EA0EC98F}"/>
              </a:ext>
            </a:extLst>
          </p:cNvPr>
          <p:cNvCxnSpPr>
            <a:cxnSpLocks/>
          </p:cNvCxnSpPr>
          <p:nvPr/>
        </p:nvCxnSpPr>
        <p:spPr>
          <a:xfrm>
            <a:off x="792956" y="4414838"/>
            <a:ext cx="1386040" cy="339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a:extLst>
              <a:ext uri="{FF2B5EF4-FFF2-40B4-BE49-F238E27FC236}">
                <a16:creationId xmlns:a16="http://schemas.microsoft.com/office/drawing/2014/main" id="{D1975592-509A-4B34-8560-0A101BF65087}"/>
              </a:ext>
            </a:extLst>
          </p:cNvPr>
          <p:cNvCxnSpPr>
            <a:cxnSpLocks/>
          </p:cNvCxnSpPr>
          <p:nvPr/>
        </p:nvCxnSpPr>
        <p:spPr>
          <a:xfrm>
            <a:off x="657225" y="3694934"/>
            <a:ext cx="1193006" cy="2696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a:extLst>
              <a:ext uri="{FF2B5EF4-FFF2-40B4-BE49-F238E27FC236}">
                <a16:creationId xmlns:a16="http://schemas.microsoft.com/office/drawing/2014/main" id="{52860F4B-3243-4714-9212-AB382020CA76}"/>
              </a:ext>
            </a:extLst>
          </p:cNvPr>
          <p:cNvCxnSpPr>
            <a:cxnSpLocks/>
          </p:cNvCxnSpPr>
          <p:nvPr/>
        </p:nvCxnSpPr>
        <p:spPr>
          <a:xfrm>
            <a:off x="4438650" y="3694934"/>
            <a:ext cx="1333500" cy="0"/>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1337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a:t>Related: how to name your dataset? I</a:t>
            </a:r>
            <a:endParaRPr lang="en-GB" dirty="0"/>
          </a:p>
        </p:txBody>
      </p:sp>
      <p:sp>
        <p:nvSpPr>
          <p:cNvPr id="9" name="Tekstvak 8">
            <a:extLst>
              <a:ext uri="{FF2B5EF4-FFF2-40B4-BE49-F238E27FC236}">
                <a16:creationId xmlns:a16="http://schemas.microsoft.com/office/drawing/2014/main" id="{899D84E2-38C9-4EAF-B747-AEA0A67C70B9}"/>
              </a:ext>
            </a:extLst>
          </p:cNvPr>
          <p:cNvSpPr txBox="1"/>
          <p:nvPr/>
        </p:nvSpPr>
        <p:spPr>
          <a:xfrm>
            <a:off x="241729" y="864838"/>
            <a:ext cx="5166850" cy="3354765"/>
          </a:xfrm>
          <a:prstGeom prst="rect">
            <a:avLst/>
          </a:prstGeom>
          <a:solidFill>
            <a:schemeClr val="bg1">
              <a:alpha val="74000"/>
            </a:schemeClr>
          </a:solidFill>
        </p:spPr>
        <p:txBody>
          <a:bodyPr wrap="square" rtlCol="0">
            <a:spAutoFit/>
          </a:bodyPr>
          <a:lstStyle/>
          <a:p>
            <a:r>
              <a:rPr lang="nl-NL" sz="3200"/>
              <a:t>“Findable”</a:t>
            </a:r>
          </a:p>
          <a:p>
            <a:endParaRPr lang="nl-NL"/>
          </a:p>
          <a:p>
            <a:r>
              <a:rPr lang="nl-NL"/>
              <a:t>How would you name your dataset or code?</a:t>
            </a:r>
          </a:p>
          <a:p>
            <a:endParaRPr lang="nl-NL"/>
          </a:p>
          <a:p>
            <a:endParaRPr lang="nl-NL"/>
          </a:p>
          <a:p>
            <a:endParaRPr lang="nl-NL"/>
          </a:p>
          <a:p>
            <a:endParaRPr lang="nl-NL"/>
          </a:p>
          <a:p>
            <a:endParaRPr lang="nl-NL"/>
          </a:p>
          <a:p>
            <a:endParaRPr lang="nl-NL"/>
          </a:p>
          <a:p>
            <a:endParaRPr lang="nl-NL"/>
          </a:p>
          <a:p>
            <a:endParaRPr lang="nl-NL"/>
          </a:p>
        </p:txBody>
      </p:sp>
      <p:sp>
        <p:nvSpPr>
          <p:cNvPr id="62" name="Tijdelijke aanduiding voor dianummer 2">
            <a:extLst>
              <a:ext uri="{FF2B5EF4-FFF2-40B4-BE49-F238E27FC236}">
                <a16:creationId xmlns:a16="http://schemas.microsoft.com/office/drawing/2014/main" id="{6C4B04F7-1E18-4138-98AE-9F02EE6F549A}"/>
              </a:ext>
            </a:extLst>
          </p:cNvPr>
          <p:cNvSpPr>
            <a:spLocks noGrp="1"/>
          </p:cNvSpPr>
          <p:nvPr>
            <p:ph type="sldNum" sz="quarter" idx="11"/>
          </p:nvPr>
        </p:nvSpPr>
        <p:spPr>
          <a:xfrm>
            <a:off x="8463600" y="4773600"/>
            <a:ext cx="468000" cy="123188"/>
          </a:xfrm>
        </p:spPr>
        <p:txBody>
          <a:bodyPr/>
          <a:lstStyle/>
          <a:p>
            <a:pPr algn="r"/>
            <a:fld id="{F25965E0-7062-474C-8671-DB3A3CE669B0}" type="slidenum">
              <a:rPr lang="en-GB" smtClean="0"/>
              <a:pPr algn="r"/>
              <a:t>7</a:t>
            </a:fld>
            <a:endParaRPr lang="en-GB" dirty="0"/>
          </a:p>
        </p:txBody>
      </p:sp>
    </p:spTree>
    <p:extLst>
      <p:ext uri="{BB962C8B-B14F-4D97-AF65-F5344CB8AC3E}">
        <p14:creationId xmlns:p14="http://schemas.microsoft.com/office/powerpoint/2010/main" val="435668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a:t>Related: how to name your </a:t>
            </a:r>
            <a:r>
              <a:rPr lang="en-GB"/>
              <a:t>dataset? II</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8</a:t>
            </a:fld>
            <a:endParaRPr lang="en-GB" dirty="0"/>
          </a:p>
        </p:txBody>
      </p:sp>
      <p:pic>
        <p:nvPicPr>
          <p:cNvPr id="22" name="Afbeelding 21">
            <a:extLst>
              <a:ext uri="{FF2B5EF4-FFF2-40B4-BE49-F238E27FC236}">
                <a16:creationId xmlns:a16="http://schemas.microsoft.com/office/drawing/2014/main" id="{368E0E0D-48C2-4E93-A487-EFC53F8B2921}"/>
              </a:ext>
            </a:extLst>
          </p:cNvPr>
          <p:cNvPicPr>
            <a:picLocks noChangeAspect="1"/>
          </p:cNvPicPr>
          <p:nvPr/>
        </p:nvPicPr>
        <p:blipFill rotWithShape="1">
          <a:blip r:embed="rId2"/>
          <a:srcRect b="54492"/>
          <a:stretch/>
        </p:blipFill>
        <p:spPr>
          <a:xfrm>
            <a:off x="1134790" y="1755762"/>
            <a:ext cx="7328810" cy="429474"/>
          </a:xfrm>
          <a:prstGeom prst="rect">
            <a:avLst/>
          </a:prstGeom>
        </p:spPr>
      </p:pic>
      <p:pic>
        <p:nvPicPr>
          <p:cNvPr id="44" name="Afbeelding 43">
            <a:extLst>
              <a:ext uri="{FF2B5EF4-FFF2-40B4-BE49-F238E27FC236}">
                <a16:creationId xmlns:a16="http://schemas.microsoft.com/office/drawing/2014/main" id="{034F9E0D-FBC0-4D5E-807E-888536F50542}"/>
              </a:ext>
            </a:extLst>
          </p:cNvPr>
          <p:cNvPicPr>
            <a:picLocks noChangeAspect="1"/>
          </p:cNvPicPr>
          <p:nvPr/>
        </p:nvPicPr>
        <p:blipFill rotWithShape="1">
          <a:blip r:embed="rId3"/>
          <a:srcRect l="1277" b="65361"/>
          <a:stretch/>
        </p:blipFill>
        <p:spPr>
          <a:xfrm>
            <a:off x="1210830" y="2222282"/>
            <a:ext cx="6649445" cy="237039"/>
          </a:xfrm>
          <a:prstGeom prst="rect">
            <a:avLst/>
          </a:prstGeom>
        </p:spPr>
      </p:pic>
      <p:pic>
        <p:nvPicPr>
          <p:cNvPr id="46" name="Afbeelding 45">
            <a:extLst>
              <a:ext uri="{FF2B5EF4-FFF2-40B4-BE49-F238E27FC236}">
                <a16:creationId xmlns:a16="http://schemas.microsoft.com/office/drawing/2014/main" id="{AAA55133-1316-4E44-9E5B-D71837890451}"/>
              </a:ext>
            </a:extLst>
          </p:cNvPr>
          <p:cNvPicPr>
            <a:picLocks noChangeAspect="1"/>
          </p:cNvPicPr>
          <p:nvPr/>
        </p:nvPicPr>
        <p:blipFill rotWithShape="1">
          <a:blip r:embed="rId4"/>
          <a:srcRect t="-1" b="54138"/>
          <a:stretch/>
        </p:blipFill>
        <p:spPr>
          <a:xfrm>
            <a:off x="1210830" y="3301283"/>
            <a:ext cx="6422599" cy="205745"/>
          </a:xfrm>
          <a:prstGeom prst="rect">
            <a:avLst/>
          </a:prstGeom>
        </p:spPr>
      </p:pic>
      <p:pic>
        <p:nvPicPr>
          <p:cNvPr id="48" name="Afbeelding 47">
            <a:extLst>
              <a:ext uri="{FF2B5EF4-FFF2-40B4-BE49-F238E27FC236}">
                <a16:creationId xmlns:a16="http://schemas.microsoft.com/office/drawing/2014/main" id="{B6DF8C5F-D5B9-44C7-80B5-371417969184}"/>
              </a:ext>
            </a:extLst>
          </p:cNvPr>
          <p:cNvPicPr>
            <a:picLocks noChangeAspect="1"/>
          </p:cNvPicPr>
          <p:nvPr/>
        </p:nvPicPr>
        <p:blipFill>
          <a:blip r:embed="rId5"/>
          <a:stretch>
            <a:fillRect/>
          </a:stretch>
        </p:blipFill>
        <p:spPr>
          <a:xfrm>
            <a:off x="1187179" y="3625114"/>
            <a:ext cx="6612646" cy="290834"/>
          </a:xfrm>
          <a:prstGeom prst="rect">
            <a:avLst/>
          </a:prstGeom>
        </p:spPr>
      </p:pic>
      <p:pic>
        <p:nvPicPr>
          <p:cNvPr id="52" name="Afbeelding 51">
            <a:extLst>
              <a:ext uri="{FF2B5EF4-FFF2-40B4-BE49-F238E27FC236}">
                <a16:creationId xmlns:a16="http://schemas.microsoft.com/office/drawing/2014/main" id="{9E162214-5D97-4755-B46D-0AA2AA3F1C92}"/>
              </a:ext>
            </a:extLst>
          </p:cNvPr>
          <p:cNvPicPr>
            <a:picLocks noChangeAspect="1"/>
          </p:cNvPicPr>
          <p:nvPr/>
        </p:nvPicPr>
        <p:blipFill>
          <a:blip r:embed="rId6"/>
          <a:stretch>
            <a:fillRect/>
          </a:stretch>
        </p:blipFill>
        <p:spPr>
          <a:xfrm>
            <a:off x="1210830" y="3987186"/>
            <a:ext cx="3497706" cy="291476"/>
          </a:xfrm>
          <a:prstGeom prst="rect">
            <a:avLst/>
          </a:prstGeom>
        </p:spPr>
      </p:pic>
      <p:pic>
        <p:nvPicPr>
          <p:cNvPr id="54" name="Afbeelding 53">
            <a:extLst>
              <a:ext uri="{FF2B5EF4-FFF2-40B4-BE49-F238E27FC236}">
                <a16:creationId xmlns:a16="http://schemas.microsoft.com/office/drawing/2014/main" id="{4A4C5ADE-4FAF-4F65-8BDC-F412100E1F28}"/>
              </a:ext>
            </a:extLst>
          </p:cNvPr>
          <p:cNvPicPr>
            <a:picLocks noChangeAspect="1"/>
          </p:cNvPicPr>
          <p:nvPr/>
        </p:nvPicPr>
        <p:blipFill>
          <a:blip r:embed="rId7"/>
          <a:stretch>
            <a:fillRect/>
          </a:stretch>
        </p:blipFill>
        <p:spPr>
          <a:xfrm>
            <a:off x="1187179" y="2598314"/>
            <a:ext cx="5003062" cy="232340"/>
          </a:xfrm>
          <a:prstGeom prst="rect">
            <a:avLst/>
          </a:prstGeom>
        </p:spPr>
      </p:pic>
      <p:pic>
        <p:nvPicPr>
          <p:cNvPr id="60" name="Afbeelding 59">
            <a:extLst>
              <a:ext uri="{FF2B5EF4-FFF2-40B4-BE49-F238E27FC236}">
                <a16:creationId xmlns:a16="http://schemas.microsoft.com/office/drawing/2014/main" id="{861BC727-D87A-43DE-ADE1-466185CA229D}"/>
              </a:ext>
            </a:extLst>
          </p:cNvPr>
          <p:cNvPicPr>
            <a:picLocks noChangeAspect="1"/>
          </p:cNvPicPr>
          <p:nvPr/>
        </p:nvPicPr>
        <p:blipFill>
          <a:blip r:embed="rId8"/>
          <a:stretch>
            <a:fillRect/>
          </a:stretch>
        </p:blipFill>
        <p:spPr>
          <a:xfrm>
            <a:off x="1115692" y="1490623"/>
            <a:ext cx="7185687" cy="276999"/>
          </a:xfrm>
          <a:prstGeom prst="rect">
            <a:avLst/>
          </a:prstGeom>
        </p:spPr>
      </p:pic>
      <p:sp>
        <p:nvSpPr>
          <p:cNvPr id="20" name="Tekstvak 19">
            <a:extLst>
              <a:ext uri="{FF2B5EF4-FFF2-40B4-BE49-F238E27FC236}">
                <a16:creationId xmlns:a16="http://schemas.microsoft.com/office/drawing/2014/main" id="{D901DA2E-DFAD-45BB-9DD2-34938FE91969}"/>
              </a:ext>
            </a:extLst>
          </p:cNvPr>
          <p:cNvSpPr txBox="1"/>
          <p:nvPr/>
        </p:nvSpPr>
        <p:spPr>
          <a:xfrm>
            <a:off x="6148968" y="808123"/>
            <a:ext cx="4149819" cy="276999"/>
          </a:xfrm>
          <a:prstGeom prst="rect">
            <a:avLst/>
          </a:prstGeom>
          <a:noFill/>
        </p:spPr>
        <p:txBody>
          <a:bodyPr wrap="square" rtlCol="0">
            <a:spAutoFit/>
          </a:bodyPr>
          <a:lstStyle/>
          <a:p>
            <a:r>
              <a:rPr lang="en-GB" sz="1200"/>
              <a:t>Examples from </a:t>
            </a:r>
            <a:r>
              <a:rPr lang="en-GB" sz="1200" dirty="0"/>
              <a:t>research.wur.nl -&gt; Dataset</a:t>
            </a:r>
          </a:p>
        </p:txBody>
      </p:sp>
      <p:sp>
        <p:nvSpPr>
          <p:cNvPr id="21" name="Tekstvak 20">
            <a:extLst>
              <a:ext uri="{FF2B5EF4-FFF2-40B4-BE49-F238E27FC236}">
                <a16:creationId xmlns:a16="http://schemas.microsoft.com/office/drawing/2014/main" id="{430A69DB-78F6-4734-92B5-91072769F9DE}"/>
              </a:ext>
            </a:extLst>
          </p:cNvPr>
          <p:cNvSpPr txBox="1"/>
          <p:nvPr/>
        </p:nvSpPr>
        <p:spPr>
          <a:xfrm>
            <a:off x="241729" y="864838"/>
            <a:ext cx="3221318" cy="369332"/>
          </a:xfrm>
          <a:prstGeom prst="rect">
            <a:avLst/>
          </a:prstGeom>
          <a:solidFill>
            <a:schemeClr val="bg1">
              <a:alpha val="74000"/>
            </a:schemeClr>
          </a:solidFill>
        </p:spPr>
        <p:txBody>
          <a:bodyPr wrap="square" rtlCol="0">
            <a:spAutoFit/>
          </a:bodyPr>
          <a:lstStyle/>
          <a:p>
            <a:r>
              <a:rPr lang="nl-NL"/>
              <a:t>Option: Proper description</a:t>
            </a:r>
          </a:p>
        </p:txBody>
      </p:sp>
      <p:pic>
        <p:nvPicPr>
          <p:cNvPr id="23" name="Afbeelding 22">
            <a:extLst>
              <a:ext uri="{FF2B5EF4-FFF2-40B4-BE49-F238E27FC236}">
                <a16:creationId xmlns:a16="http://schemas.microsoft.com/office/drawing/2014/main" id="{E7B898E0-9534-431E-8415-F5FED9921937}"/>
              </a:ext>
            </a:extLst>
          </p:cNvPr>
          <p:cNvPicPr>
            <a:picLocks noChangeAspect="1"/>
          </p:cNvPicPr>
          <p:nvPr/>
        </p:nvPicPr>
        <p:blipFill>
          <a:blip r:embed="rId9"/>
          <a:stretch>
            <a:fillRect/>
          </a:stretch>
        </p:blipFill>
        <p:spPr>
          <a:xfrm>
            <a:off x="1223547" y="2962888"/>
            <a:ext cx="7151296" cy="201851"/>
          </a:xfrm>
          <a:prstGeom prst="rect">
            <a:avLst/>
          </a:prstGeom>
        </p:spPr>
      </p:pic>
    </p:spTree>
    <p:extLst>
      <p:ext uri="{BB962C8B-B14F-4D97-AF65-F5344CB8AC3E}">
        <p14:creationId xmlns:p14="http://schemas.microsoft.com/office/powerpoint/2010/main" val="4040445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GB" dirty="0"/>
              <a:t>Related: how to name your </a:t>
            </a:r>
            <a:r>
              <a:rPr lang="en-GB"/>
              <a:t>dataset? III</a:t>
            </a:r>
            <a:endParaRPr lang="en-GB" dirty="0"/>
          </a:p>
        </p:txBody>
      </p:sp>
      <p:sp>
        <p:nvSpPr>
          <p:cNvPr id="3" name="Tijdelijke aanduiding voor dianummer 2"/>
          <p:cNvSpPr>
            <a:spLocks noGrp="1"/>
          </p:cNvSpPr>
          <p:nvPr>
            <p:ph type="sldNum" sz="quarter" idx="11"/>
          </p:nvPr>
        </p:nvSpPr>
        <p:spPr/>
        <p:txBody>
          <a:bodyPr/>
          <a:lstStyle/>
          <a:p>
            <a:pPr algn="r"/>
            <a:fld id="{F25965E0-7062-474C-8671-DB3A3CE669B0}" type="slidenum">
              <a:rPr lang="en-GB" smtClean="0"/>
              <a:pPr algn="r"/>
              <a:t>9</a:t>
            </a:fld>
            <a:endParaRPr lang="en-GB" dirty="0"/>
          </a:p>
        </p:txBody>
      </p:sp>
      <p:pic>
        <p:nvPicPr>
          <p:cNvPr id="24" name="Afbeelding 23">
            <a:extLst>
              <a:ext uri="{FF2B5EF4-FFF2-40B4-BE49-F238E27FC236}">
                <a16:creationId xmlns:a16="http://schemas.microsoft.com/office/drawing/2014/main" id="{68E73791-434A-47B4-88B3-DFCA09E508D7}"/>
              </a:ext>
            </a:extLst>
          </p:cNvPr>
          <p:cNvPicPr>
            <a:picLocks noChangeAspect="1"/>
          </p:cNvPicPr>
          <p:nvPr/>
        </p:nvPicPr>
        <p:blipFill>
          <a:blip r:embed="rId2"/>
          <a:stretch>
            <a:fillRect/>
          </a:stretch>
        </p:blipFill>
        <p:spPr>
          <a:xfrm>
            <a:off x="2622792" y="2726031"/>
            <a:ext cx="6002466" cy="300519"/>
          </a:xfrm>
          <a:prstGeom prst="rect">
            <a:avLst/>
          </a:prstGeom>
        </p:spPr>
      </p:pic>
      <p:pic>
        <p:nvPicPr>
          <p:cNvPr id="26" name="Afbeelding 25">
            <a:extLst>
              <a:ext uri="{FF2B5EF4-FFF2-40B4-BE49-F238E27FC236}">
                <a16:creationId xmlns:a16="http://schemas.microsoft.com/office/drawing/2014/main" id="{65BF7DA7-1FB4-4748-B3D2-998702A45EAB}"/>
              </a:ext>
            </a:extLst>
          </p:cNvPr>
          <p:cNvPicPr>
            <a:picLocks noChangeAspect="1"/>
          </p:cNvPicPr>
          <p:nvPr/>
        </p:nvPicPr>
        <p:blipFill>
          <a:blip r:embed="rId3"/>
          <a:stretch>
            <a:fillRect/>
          </a:stretch>
        </p:blipFill>
        <p:spPr>
          <a:xfrm>
            <a:off x="2603337" y="3462963"/>
            <a:ext cx="8845595" cy="303888"/>
          </a:xfrm>
          <a:prstGeom prst="rect">
            <a:avLst/>
          </a:prstGeom>
        </p:spPr>
      </p:pic>
      <p:pic>
        <p:nvPicPr>
          <p:cNvPr id="28" name="Afbeelding 27">
            <a:extLst>
              <a:ext uri="{FF2B5EF4-FFF2-40B4-BE49-F238E27FC236}">
                <a16:creationId xmlns:a16="http://schemas.microsoft.com/office/drawing/2014/main" id="{071D8B12-BE52-4795-A6DB-FECC1F788C1A}"/>
              </a:ext>
            </a:extLst>
          </p:cNvPr>
          <p:cNvPicPr>
            <a:picLocks noChangeAspect="1"/>
          </p:cNvPicPr>
          <p:nvPr/>
        </p:nvPicPr>
        <p:blipFill>
          <a:blip r:embed="rId4"/>
          <a:stretch>
            <a:fillRect/>
          </a:stretch>
        </p:blipFill>
        <p:spPr>
          <a:xfrm>
            <a:off x="2675568" y="3210658"/>
            <a:ext cx="6630706" cy="199587"/>
          </a:xfrm>
          <a:prstGeom prst="rect">
            <a:avLst/>
          </a:prstGeom>
        </p:spPr>
      </p:pic>
      <p:pic>
        <p:nvPicPr>
          <p:cNvPr id="50" name="Afbeelding 49">
            <a:extLst>
              <a:ext uri="{FF2B5EF4-FFF2-40B4-BE49-F238E27FC236}">
                <a16:creationId xmlns:a16="http://schemas.microsoft.com/office/drawing/2014/main" id="{D48262A0-EA51-4BFC-989C-0353515107B9}"/>
              </a:ext>
            </a:extLst>
          </p:cNvPr>
          <p:cNvPicPr>
            <a:picLocks noChangeAspect="1"/>
          </p:cNvPicPr>
          <p:nvPr/>
        </p:nvPicPr>
        <p:blipFill rotWithShape="1">
          <a:blip r:embed="rId5"/>
          <a:srcRect b="55226"/>
          <a:stretch/>
        </p:blipFill>
        <p:spPr>
          <a:xfrm>
            <a:off x="2658657" y="3846658"/>
            <a:ext cx="6553774" cy="196982"/>
          </a:xfrm>
          <a:prstGeom prst="rect">
            <a:avLst/>
          </a:prstGeom>
        </p:spPr>
      </p:pic>
      <p:pic>
        <p:nvPicPr>
          <p:cNvPr id="56" name="Afbeelding 55">
            <a:extLst>
              <a:ext uri="{FF2B5EF4-FFF2-40B4-BE49-F238E27FC236}">
                <a16:creationId xmlns:a16="http://schemas.microsoft.com/office/drawing/2014/main" id="{0F0BC6FD-F4E8-4049-8A15-4A5127AF7643}"/>
              </a:ext>
            </a:extLst>
          </p:cNvPr>
          <p:cNvPicPr>
            <a:picLocks noChangeAspect="1"/>
          </p:cNvPicPr>
          <p:nvPr/>
        </p:nvPicPr>
        <p:blipFill>
          <a:blip r:embed="rId6"/>
          <a:stretch>
            <a:fillRect/>
          </a:stretch>
        </p:blipFill>
        <p:spPr>
          <a:xfrm>
            <a:off x="752036" y="2058857"/>
            <a:ext cx="7208423" cy="448968"/>
          </a:xfrm>
          <a:prstGeom prst="rect">
            <a:avLst/>
          </a:prstGeom>
        </p:spPr>
      </p:pic>
      <p:pic>
        <p:nvPicPr>
          <p:cNvPr id="58" name="Afbeelding 57">
            <a:extLst>
              <a:ext uri="{FF2B5EF4-FFF2-40B4-BE49-F238E27FC236}">
                <a16:creationId xmlns:a16="http://schemas.microsoft.com/office/drawing/2014/main" id="{8E61038C-998F-49CA-84A5-5D652E89C2A9}"/>
              </a:ext>
            </a:extLst>
          </p:cNvPr>
          <p:cNvPicPr>
            <a:picLocks noChangeAspect="1"/>
          </p:cNvPicPr>
          <p:nvPr/>
        </p:nvPicPr>
        <p:blipFill rotWithShape="1">
          <a:blip r:embed="rId7"/>
          <a:srcRect b="29018"/>
          <a:stretch/>
        </p:blipFill>
        <p:spPr>
          <a:xfrm>
            <a:off x="2622792" y="4140205"/>
            <a:ext cx="9144000" cy="303888"/>
          </a:xfrm>
          <a:prstGeom prst="rect">
            <a:avLst/>
          </a:prstGeom>
        </p:spPr>
      </p:pic>
      <p:sp>
        <p:nvSpPr>
          <p:cNvPr id="20" name="Tekstvak 19">
            <a:extLst>
              <a:ext uri="{FF2B5EF4-FFF2-40B4-BE49-F238E27FC236}">
                <a16:creationId xmlns:a16="http://schemas.microsoft.com/office/drawing/2014/main" id="{B5788B0E-7F82-4E46-9855-94402E769F6F}"/>
              </a:ext>
            </a:extLst>
          </p:cNvPr>
          <p:cNvSpPr txBox="1"/>
          <p:nvPr/>
        </p:nvSpPr>
        <p:spPr>
          <a:xfrm>
            <a:off x="241729" y="864838"/>
            <a:ext cx="5354918" cy="646331"/>
          </a:xfrm>
          <a:prstGeom prst="rect">
            <a:avLst/>
          </a:prstGeom>
          <a:solidFill>
            <a:schemeClr val="bg1">
              <a:alpha val="74000"/>
            </a:schemeClr>
          </a:solidFill>
        </p:spPr>
        <p:txBody>
          <a:bodyPr wrap="square" rtlCol="0">
            <a:spAutoFit/>
          </a:bodyPr>
          <a:lstStyle/>
          <a:p>
            <a:r>
              <a:rPr lang="nl-NL"/>
              <a:t>Other option: Title of paper/report with preceding “Data ...” </a:t>
            </a:r>
          </a:p>
        </p:txBody>
      </p:sp>
      <p:sp>
        <p:nvSpPr>
          <p:cNvPr id="21" name="Tekstvak 20">
            <a:extLst>
              <a:ext uri="{FF2B5EF4-FFF2-40B4-BE49-F238E27FC236}">
                <a16:creationId xmlns:a16="http://schemas.microsoft.com/office/drawing/2014/main" id="{B365C042-9B23-47E4-8639-79A062E58FF8}"/>
              </a:ext>
            </a:extLst>
          </p:cNvPr>
          <p:cNvSpPr txBox="1"/>
          <p:nvPr/>
        </p:nvSpPr>
        <p:spPr>
          <a:xfrm>
            <a:off x="6148968" y="808123"/>
            <a:ext cx="4149819" cy="276999"/>
          </a:xfrm>
          <a:prstGeom prst="rect">
            <a:avLst/>
          </a:prstGeom>
          <a:noFill/>
        </p:spPr>
        <p:txBody>
          <a:bodyPr wrap="square" rtlCol="0">
            <a:spAutoFit/>
          </a:bodyPr>
          <a:lstStyle/>
          <a:p>
            <a:r>
              <a:rPr lang="en-GB" sz="1200"/>
              <a:t>Examples from </a:t>
            </a:r>
            <a:r>
              <a:rPr lang="en-GB" sz="1200" dirty="0"/>
              <a:t>research.wur.nl -&gt; Dataset</a:t>
            </a:r>
          </a:p>
        </p:txBody>
      </p:sp>
    </p:spTree>
    <p:extLst>
      <p:ext uri="{BB962C8B-B14F-4D97-AF65-F5344CB8AC3E}">
        <p14:creationId xmlns:p14="http://schemas.microsoft.com/office/powerpoint/2010/main" val="1385485128"/>
      </p:ext>
    </p:extLst>
  </p:cSld>
  <p:clrMapOvr>
    <a:masterClrMapping/>
  </p:clrMapOvr>
</p:sld>
</file>

<file path=ppt/theme/theme1.xml><?xml version="1.0" encoding="utf-8"?>
<a:theme xmlns:a="http://schemas.openxmlformats.org/drawingml/2006/main" name="WUR">
  <a:themeElements>
    <a:clrScheme name="WUR 2022">
      <a:dk1>
        <a:srgbClr val="005172"/>
      </a:dk1>
      <a:lt1>
        <a:srgbClr val="FFFFFF"/>
      </a:lt1>
      <a:dk2>
        <a:srgbClr val="008A00"/>
      </a:dk2>
      <a:lt2>
        <a:srgbClr val="005172"/>
      </a:lt2>
      <a:accent1>
        <a:srgbClr val="6AADE4"/>
      </a:accent1>
      <a:accent2>
        <a:srgbClr val="D0B972"/>
      </a:accent2>
      <a:accent3>
        <a:srgbClr val="D5D2CA"/>
      </a:accent3>
      <a:accent4>
        <a:srgbClr val="FF7900"/>
      </a:accent4>
      <a:accent5>
        <a:srgbClr val="00549F"/>
      </a:accent5>
      <a:accent6>
        <a:srgbClr val="000000"/>
      </a:accent6>
      <a:hlink>
        <a:srgbClr val="00549F"/>
      </a:hlink>
      <a:folHlink>
        <a:srgbClr val="00549F"/>
      </a:folHlink>
    </a:clrScheme>
    <a:fontScheme name="Wageningen UR">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a:noFill/>
        </a:ln>
      </a:spPr>
      <a:bodyPr rot="0" spcFirstLastPara="0" vertOverflow="overflow" horzOverflow="overflow" vert="horz" wrap="square" lIns="91440" tIns="45720" rIns="91440" bIns="72000" numCol="1" spcCol="0" rtlCol="0" fromWordArt="0" anchor="ctr" anchorCtr="0" forceAA="0" compatLnSpc="1">
        <a:prstTxWarp prst="textNoShape">
          <a:avLst/>
        </a:prstTxWarp>
        <a:spAutoFit/>
      </a:bodyPr>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ts val="1800"/>
          </a:lnSpc>
          <a:defRPr sz="1400" dirty="0" err="1" smtClean="0">
            <a:latin typeface="Verdana" pitchFamily="34" charset="0"/>
          </a:defRPr>
        </a:defPPr>
      </a:lstStyle>
    </a:txDef>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03A8F63015BC149AF0B8ADC0189E417" ma:contentTypeVersion="12" ma:contentTypeDescription="Een nieuw document maken." ma:contentTypeScope="" ma:versionID="50e90b5de3b91032c5356798f9dc2e84">
  <xsd:schema xmlns:xsd="http://www.w3.org/2001/XMLSchema" xmlns:xs="http://www.w3.org/2001/XMLSchema" xmlns:p="http://schemas.microsoft.com/office/2006/metadata/properties" xmlns:ns2="b309e9f0-d7f2-41ab-8b15-8cc858fea1e1" xmlns:ns3="a2f9bf79-db8a-4e1e-b046-1a59d637cd1c" targetNamespace="http://schemas.microsoft.com/office/2006/metadata/properties" ma:root="true" ma:fieldsID="374e202a01a04d1512df12cb0a2a16e5" ns2:_="" ns3:_="">
    <xsd:import namespace="b309e9f0-d7f2-41ab-8b15-8cc858fea1e1"/>
    <xsd:import namespace="a2f9bf79-db8a-4e1e-b046-1a59d637cd1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09e9f0-d7f2-41ab-8b15-8cc858fea1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Afbeeldingtags" ma:readOnly="false" ma:fieldId="{5cf76f15-5ced-4ddc-b409-7134ff3c332f}" ma:taxonomyMulti="true" ma:sspId="5ec99919-4982-4388-8a64-83a11d2ca21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f9bf79-db8a-4e1e-b046-1a59d637cd1c"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element name="TaxCatchAll" ma:index="16" nillable="true" ma:displayName="Taxonomy Catch All Column" ma:hidden="true" ma:list="{c0a317f7-e255-4000-ad1f-d213f4908be6}" ma:internalName="TaxCatchAll" ma:showField="CatchAllData" ma:web="a2f9bf79-db8a-4e1e-b046-1a59d637cd1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2f9bf79-db8a-4e1e-b046-1a59d637cd1c" xsi:nil="true"/>
    <lcf76f155ced4ddcb4097134ff3c332f xmlns="b309e9f0-d7f2-41ab-8b15-8cc858fea1e1">
      <Terms xmlns="http://schemas.microsoft.com/office/infopath/2007/PartnerControls"/>
    </lcf76f155ced4ddcb4097134ff3c332f>
    <SharedWithUsers xmlns="a2f9bf79-db8a-4e1e-b046-1a59d637cd1c">
      <UserInfo>
        <DisplayName>Quik, Cindy</DisplayName>
        <AccountId>12</AccountId>
        <AccountType/>
      </UserInfo>
    </SharedWithUsers>
  </documentManagement>
</p:properties>
</file>

<file path=customXml/itemProps1.xml><?xml version="1.0" encoding="utf-8"?>
<ds:datastoreItem xmlns:ds="http://schemas.openxmlformats.org/officeDocument/2006/customXml" ds:itemID="{8C0D68B3-E6C4-4136-AF46-82556EF2F216}">
  <ds:schemaRefs>
    <ds:schemaRef ds:uri="http://schemas.microsoft.com/sharepoint/v3/contenttype/forms"/>
  </ds:schemaRefs>
</ds:datastoreItem>
</file>

<file path=customXml/itemProps2.xml><?xml version="1.0" encoding="utf-8"?>
<ds:datastoreItem xmlns:ds="http://schemas.openxmlformats.org/officeDocument/2006/customXml" ds:itemID="{9C5180A6-2BB8-4017-B818-6762FD3377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09e9f0-d7f2-41ab-8b15-8cc858fea1e1"/>
    <ds:schemaRef ds:uri="a2f9bf79-db8a-4e1e-b046-1a59d637cd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DDDB12E-BEAD-4ADA-8877-413E993697EC}">
  <ds:schemaRefs>
    <ds:schemaRef ds:uri="http://schemas.microsoft.com/office/2006/metadata/properties"/>
    <ds:schemaRef ds:uri="http://schemas.microsoft.com/office/infopath/2007/PartnerControls"/>
    <ds:schemaRef ds:uri="a2f9bf79-db8a-4e1e-b046-1a59d637cd1c"/>
    <ds:schemaRef ds:uri="b309e9f0-d7f2-41ab-8b15-8cc858fea1e1"/>
  </ds:schemaRefs>
</ds:datastoreItem>
</file>

<file path=docProps/app.xml><?xml version="1.0" encoding="utf-8"?>
<Properties xmlns="http://schemas.openxmlformats.org/officeDocument/2006/extended-properties" xmlns:vt="http://schemas.openxmlformats.org/officeDocument/2006/docPropsVTypes">
  <Template/>
  <TotalTime>3902</TotalTime>
  <Words>1437</Words>
  <Application>Microsoft Office PowerPoint</Application>
  <PresentationFormat>Diavoorstelling (16:9)</PresentationFormat>
  <Paragraphs>114</Paragraphs>
  <Slides>19</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19</vt:i4>
      </vt:variant>
    </vt:vector>
  </HeadingPairs>
  <TitlesOfParts>
    <vt:vector size="25" baseType="lpstr">
      <vt:lpstr>Arial</vt:lpstr>
      <vt:lpstr>Calibri</vt:lpstr>
      <vt:lpstr>Courier New</vt:lpstr>
      <vt:lpstr>Verdana</vt:lpstr>
      <vt:lpstr>Wingdings</vt:lpstr>
      <vt:lpstr>WUR</vt:lpstr>
      <vt:lpstr>How to write a README.*</vt:lpstr>
      <vt:lpstr>metadata (“information about your data”) makes your data:</vt:lpstr>
      <vt:lpstr>metadata &amp; README</vt:lpstr>
      <vt:lpstr>metadata &amp; README</vt:lpstr>
      <vt:lpstr>metadata &amp; README</vt:lpstr>
      <vt:lpstr>metadata &amp; README</vt:lpstr>
      <vt:lpstr>Related: how to name your dataset? I</vt:lpstr>
      <vt:lpstr>Related: how to name your dataset? II</vt:lpstr>
      <vt:lpstr>Related: how to name your dataset? III</vt:lpstr>
      <vt:lpstr>Related: how to name your dataset? IV</vt:lpstr>
      <vt:lpstr>Related: how to name your dataset? V</vt:lpstr>
      <vt:lpstr>Related: how to name your dataset? VI</vt:lpstr>
      <vt:lpstr>README in case of code</vt:lpstr>
      <vt:lpstr>README in case of code</vt:lpstr>
      <vt:lpstr>Possible topics</vt:lpstr>
      <vt:lpstr>README example</vt:lpstr>
      <vt:lpstr>README example</vt:lpstr>
      <vt:lpstr>Your README</vt:lpstr>
      <vt:lpstr>Questions,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Martin Brinkman</dc:creator>
  <cp:lastModifiedBy>Steinbuch, Luc</cp:lastModifiedBy>
  <cp:revision>308</cp:revision>
  <dcterms:created xsi:type="dcterms:W3CDTF">2011-09-29T08:30:03Z</dcterms:created>
  <dcterms:modified xsi:type="dcterms:W3CDTF">2022-10-26T13:14:01Z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_Template">
    <vt:lpwstr>WHUKW.pptx</vt:lpwstr>
  </property>
  <property fmtid="{D5CDD505-2E9C-101B-9397-08002B2CF9AE}" pid="3" name="ContentTypeId">
    <vt:lpwstr>0x010100803A8F63015BC149AF0B8ADC0189E417</vt:lpwstr>
  </property>
  <property fmtid="{D5CDD505-2E9C-101B-9397-08002B2CF9AE}" pid="4" name="MediaServiceImageTags">
    <vt:lpwstr/>
  </property>
</Properties>
</file>