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sldIdLst>
    <p:sldId id="256" r:id="rId5"/>
    <p:sldId id="421" r:id="rId6"/>
    <p:sldId id="418" r:id="rId7"/>
    <p:sldId id="441" r:id="rId8"/>
    <p:sldId id="442" r:id="rId9"/>
    <p:sldId id="443" r:id="rId10"/>
    <p:sldId id="445" r:id="rId11"/>
    <p:sldId id="422" r:id="rId12"/>
    <p:sldId id="440" r:id="rId13"/>
    <p:sldId id="444" r:id="rId14"/>
    <p:sldId id="420" r:id="rId15"/>
    <p:sldId id="424" r:id="rId16"/>
    <p:sldId id="428" r:id="rId17"/>
    <p:sldId id="429" r:id="rId18"/>
    <p:sldId id="430" r:id="rId19"/>
    <p:sldId id="431" r:id="rId20"/>
    <p:sldId id="432" r:id="rId21"/>
    <p:sldId id="433" r:id="rId22"/>
    <p:sldId id="434" r:id="rId23"/>
    <p:sldId id="436" r:id="rId24"/>
    <p:sldId id="437" r:id="rId25"/>
    <p:sldId id="439" r:id="rId26"/>
    <p:sldId id="438" r:id="rId27"/>
    <p:sldId id="435" r:id="rId28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35B3B108-4935-4E69-9E2C-3827DDDBF52C}">
          <p14:sldIdLst>
            <p14:sldId id="256"/>
            <p14:sldId id="421"/>
            <p14:sldId id="418"/>
            <p14:sldId id="441"/>
            <p14:sldId id="442"/>
            <p14:sldId id="443"/>
            <p14:sldId id="445"/>
            <p14:sldId id="422"/>
            <p14:sldId id="440"/>
            <p14:sldId id="444"/>
          </p14:sldIdLst>
        </p14:section>
        <p14:section name="Module1" id="{3391CF55-317E-4C09-BC75-9186944C62DD}">
          <p14:sldIdLst>
            <p14:sldId id="420"/>
            <p14:sldId id="424"/>
            <p14:sldId id="428"/>
            <p14:sldId id="429"/>
            <p14:sldId id="430"/>
            <p14:sldId id="431"/>
            <p14:sldId id="432"/>
            <p14:sldId id="433"/>
            <p14:sldId id="434"/>
            <p14:sldId id="436"/>
            <p14:sldId id="437"/>
            <p14:sldId id="439"/>
            <p14:sldId id="438"/>
            <p14:sldId id="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28">
          <p15:clr>
            <a:srgbClr val="A4A3A4"/>
          </p15:clr>
        </p15:guide>
        <p15:guide id="2" orient="horz" pos="106">
          <p15:clr>
            <a:srgbClr val="A4A3A4"/>
          </p15:clr>
        </p15:guide>
        <p15:guide id="3" orient="horz" pos="2811">
          <p15:clr>
            <a:srgbClr val="A4A3A4"/>
          </p15:clr>
        </p15:guide>
        <p15:guide id="4" pos="391">
          <p15:clr>
            <a:srgbClr val="A4A3A4"/>
          </p15:clr>
        </p15:guide>
        <p15:guide id="5" pos="560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03A06D-D5E4-A494-EE83-767165D1A961}" name="Steinbuch, Luc" initials="SL" userId="Steinbuch, Luc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9C35"/>
    <a:srgbClr val="FFFFFF"/>
    <a:srgbClr val="34B233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2E2C10-F734-424E-9077-311DC04E0217}" v="335" dt="2022-10-26T11:49:28.221"/>
  </p1510:revLst>
</p1510:revInfo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8" y="48"/>
      </p:cViewPr>
      <p:guideLst>
        <p:guide orient="horz" pos="928"/>
        <p:guide orient="horz" pos="106"/>
        <p:guide orient="horz" pos="2811"/>
        <p:guide pos="391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k, Cindy" userId="S::cindy.quik@wur.nl::7f945ce8-1abf-4676-8cd8-e040af1298d8" providerId="AD" clId="Web-{15ECF75A-6ED6-4BE7-B6D0-409F279A10E8}"/>
    <pc:docChg chg="modSld">
      <pc:chgData name="Quik, Cindy" userId="S::cindy.quik@wur.nl::7f945ce8-1abf-4676-8cd8-e040af1298d8" providerId="AD" clId="Web-{15ECF75A-6ED6-4BE7-B6D0-409F279A10E8}" dt="2022-09-20T09:44:34.778" v="26" actId="20577"/>
      <pc:docMkLst>
        <pc:docMk/>
      </pc:docMkLst>
      <pc:sldChg chg="delSp modSp">
        <pc:chgData name="Quik, Cindy" userId="S::cindy.quik@wur.nl::7f945ce8-1abf-4676-8cd8-e040af1298d8" providerId="AD" clId="Web-{15ECF75A-6ED6-4BE7-B6D0-409F279A10E8}" dt="2022-09-20T09:44:34.778" v="26" actId="20577"/>
        <pc:sldMkLst>
          <pc:docMk/>
          <pc:sldMk cId="511070125" sldId="432"/>
        </pc:sldMkLst>
        <pc:spChg chg="mod">
          <ac:chgData name="Quik, Cindy" userId="S::cindy.quik@wur.nl::7f945ce8-1abf-4676-8cd8-e040af1298d8" providerId="AD" clId="Web-{15ECF75A-6ED6-4BE7-B6D0-409F279A10E8}" dt="2022-09-20T09:44:34.778" v="26" actId="20577"/>
          <ac:spMkLst>
            <pc:docMk/>
            <pc:sldMk cId="511070125" sldId="432"/>
            <ac:spMk id="6" creationId="{70BC0ED8-C55A-4051-A80E-902AA6DF7A89}"/>
          </ac:spMkLst>
        </pc:spChg>
        <pc:picChg chg="del">
          <ac:chgData name="Quik, Cindy" userId="S::cindy.quik@wur.nl::7f945ce8-1abf-4676-8cd8-e040af1298d8" providerId="AD" clId="Web-{15ECF75A-6ED6-4BE7-B6D0-409F279A10E8}" dt="2022-09-20T09:43:41.259" v="0"/>
          <ac:picMkLst>
            <pc:docMk/>
            <pc:sldMk cId="511070125" sldId="432"/>
            <ac:picMk id="5" creationId="{06DAD566-6D93-4549-9723-5F76863A789F}"/>
          </ac:picMkLst>
        </pc:picChg>
      </pc:sldChg>
    </pc:docChg>
  </pc:docChgLst>
  <pc:docChgLst>
    <pc:chgData name="Cindy Quik" userId="7f945ce8-1abf-4676-8cd8-e040af1298d8" providerId="ADAL" clId="{9E2E2C10-F734-424E-9077-311DC04E0217}"/>
    <pc:docChg chg="custSel modSld modMainMaster">
      <pc:chgData name="Cindy Quik" userId="7f945ce8-1abf-4676-8cd8-e040af1298d8" providerId="ADAL" clId="{9E2E2C10-F734-424E-9077-311DC04E0217}" dt="2022-10-25T09:23:32.684" v="87" actId="478"/>
      <pc:docMkLst>
        <pc:docMk/>
      </pc:docMkLst>
      <pc:sldChg chg="delSp mod">
        <pc:chgData name="Cindy Quik" userId="7f945ce8-1abf-4676-8cd8-e040af1298d8" providerId="ADAL" clId="{9E2E2C10-F734-424E-9077-311DC04E0217}" dt="2022-10-25T09:23:23.821" v="86" actId="478"/>
        <pc:sldMkLst>
          <pc:docMk/>
          <pc:sldMk cId="1983885521" sldId="256"/>
        </pc:sldMkLst>
        <pc:spChg chg="del">
          <ac:chgData name="Cindy Quik" userId="7f945ce8-1abf-4676-8cd8-e040af1298d8" providerId="ADAL" clId="{9E2E2C10-F734-424E-9077-311DC04E0217}" dt="2022-10-25T09:23:23.821" v="86" actId="478"/>
          <ac:spMkLst>
            <pc:docMk/>
            <pc:sldMk cId="1983885521" sldId="256"/>
            <ac:spMk id="3" creationId="{7BEF1720-E3C9-4666-A46D-A1311D0DA8F3}"/>
          </ac:spMkLst>
        </pc:spChg>
      </pc:sldChg>
      <pc:sldChg chg="delSp mod">
        <pc:chgData name="Cindy Quik" userId="7f945ce8-1abf-4676-8cd8-e040af1298d8" providerId="ADAL" clId="{9E2E2C10-F734-424E-9077-311DC04E0217}" dt="2022-10-25T09:23:32.684" v="87" actId="478"/>
        <pc:sldMkLst>
          <pc:docMk/>
          <pc:sldMk cId="3242756483" sldId="420"/>
        </pc:sldMkLst>
        <pc:spChg chg="del">
          <ac:chgData name="Cindy Quik" userId="7f945ce8-1abf-4676-8cd8-e040af1298d8" providerId="ADAL" clId="{9E2E2C10-F734-424E-9077-311DC04E0217}" dt="2022-10-25T09:23:32.684" v="87" actId="478"/>
          <ac:spMkLst>
            <pc:docMk/>
            <pc:sldMk cId="3242756483" sldId="420"/>
            <ac:spMk id="3" creationId="{7BEF1720-E3C9-4666-A46D-A1311D0DA8F3}"/>
          </ac:spMkLst>
        </pc:spChg>
      </pc:sldChg>
      <pc:sldMasterChg chg="addSp modSp mod">
        <pc:chgData name="Cindy Quik" userId="7f945ce8-1abf-4676-8cd8-e040af1298d8" providerId="ADAL" clId="{9E2E2C10-F734-424E-9077-311DC04E0217}" dt="2022-10-25T09:22:59.199" v="85" actId="14100"/>
        <pc:sldMasterMkLst>
          <pc:docMk/>
          <pc:sldMasterMk cId="0" sldId="2147483648"/>
        </pc:sldMasterMkLst>
        <pc:spChg chg="add mod">
          <ac:chgData name="Cindy Quik" userId="7f945ce8-1abf-4676-8cd8-e040af1298d8" providerId="ADAL" clId="{9E2E2C10-F734-424E-9077-311DC04E0217}" dt="2022-10-25T09:22:59.199" v="85" actId="14100"/>
          <ac:spMkLst>
            <pc:docMk/>
            <pc:sldMasterMk cId="0" sldId="2147483648"/>
            <ac:spMk id="2" creationId="{A3E87778-D9FD-4D4F-A35B-6AA2CD7AD93F}"/>
          </ac:spMkLst>
        </pc:spChg>
      </pc:sldMasterChg>
    </pc:docChg>
  </pc:docChgLst>
  <pc:docChgLst>
    <pc:chgData name="Quik, Cindy" userId="7f945ce8-1abf-4676-8cd8-e040af1298d8" providerId="ADAL" clId="{9E2E2C10-F734-424E-9077-311DC04E0217}"/>
    <pc:docChg chg="undo custSel addSld delSld modSld modMainMaster modSection modNotesMaster">
      <pc:chgData name="Quik, Cindy" userId="7f945ce8-1abf-4676-8cd8-e040af1298d8" providerId="ADAL" clId="{9E2E2C10-F734-424E-9077-311DC04E0217}" dt="2022-10-26T12:03:39.890" v="746" actId="207"/>
      <pc:docMkLst>
        <pc:docMk/>
      </pc:docMkLst>
      <pc:sldChg chg="modSp mod">
        <pc:chgData name="Quik, Cindy" userId="7f945ce8-1abf-4676-8cd8-e040af1298d8" providerId="ADAL" clId="{9E2E2C10-F734-424E-9077-311DC04E0217}" dt="2022-10-26T12:03:39.890" v="746" actId="207"/>
        <pc:sldMkLst>
          <pc:docMk/>
          <pc:sldMk cId="1983885521" sldId="256"/>
        </pc:sldMkLst>
        <pc:spChg chg="mod">
          <ac:chgData name="Quik, Cindy" userId="7f945ce8-1abf-4676-8cd8-e040af1298d8" providerId="ADAL" clId="{9E2E2C10-F734-424E-9077-311DC04E0217}" dt="2022-10-26T12:03:39.890" v="746" actId="207"/>
          <ac:spMkLst>
            <pc:docMk/>
            <pc:sldMk cId="1983885521" sldId="256"/>
            <ac:spMk id="2" creationId="{00000000-0000-0000-0000-000000000000}"/>
          </ac:spMkLst>
        </pc:spChg>
      </pc:sldChg>
      <pc:sldChg chg="addSp delSp modSp mod">
        <pc:chgData name="Quik, Cindy" userId="7f945ce8-1abf-4676-8cd8-e040af1298d8" providerId="ADAL" clId="{9E2E2C10-F734-424E-9077-311DC04E0217}" dt="2022-10-16T12:44:26.211" v="414" actId="1076"/>
        <pc:sldMkLst>
          <pc:docMk/>
          <pc:sldMk cId="1425179648" sldId="418"/>
        </pc:sldMkLst>
        <pc:spChg chg="del">
          <ac:chgData name="Quik, Cindy" userId="7f945ce8-1abf-4676-8cd8-e040af1298d8" providerId="ADAL" clId="{9E2E2C10-F734-424E-9077-311DC04E0217}" dt="2022-10-16T12:37:20.278" v="146" actId="478"/>
          <ac:spMkLst>
            <pc:docMk/>
            <pc:sldMk cId="1425179648" sldId="418"/>
            <ac:spMk id="5" creationId="{B91120A1-7964-46E0-AE70-05C29843984B}"/>
          </ac:spMkLst>
        </pc:spChg>
        <pc:graphicFrameChg chg="mod modGraphic">
          <ac:chgData name="Quik, Cindy" userId="7f945ce8-1abf-4676-8cd8-e040af1298d8" providerId="ADAL" clId="{9E2E2C10-F734-424E-9077-311DC04E0217}" dt="2022-10-16T12:44:26.211" v="414" actId="1076"/>
          <ac:graphicFrameMkLst>
            <pc:docMk/>
            <pc:sldMk cId="1425179648" sldId="418"/>
            <ac:graphicFrameMk id="4" creationId="{4DFC3489-8055-4808-8284-7B7CD7D2D072}"/>
          </ac:graphicFrameMkLst>
        </pc:graphicFrameChg>
        <pc:graphicFrameChg chg="add mod">
          <ac:chgData name="Quik, Cindy" userId="7f945ce8-1abf-4676-8cd8-e040af1298d8" providerId="ADAL" clId="{9E2E2C10-F734-424E-9077-311DC04E0217}" dt="2022-10-16T12:43:59.454" v="412" actId="255"/>
          <ac:graphicFrameMkLst>
            <pc:docMk/>
            <pc:sldMk cId="1425179648" sldId="418"/>
            <ac:graphicFrameMk id="6" creationId="{92BFD670-9FDB-438D-B6C1-5E6C78D438E0}"/>
          </ac:graphicFrameMkLst>
        </pc:graphicFrameChg>
      </pc:sldChg>
      <pc:sldChg chg="modSp mod">
        <pc:chgData name="Quik, Cindy" userId="7f945ce8-1abf-4676-8cd8-e040af1298d8" providerId="ADAL" clId="{9E2E2C10-F734-424E-9077-311DC04E0217}" dt="2022-10-16T13:29:44.760" v="698" actId="313"/>
        <pc:sldMkLst>
          <pc:docMk/>
          <pc:sldMk cId="4204766751" sldId="422"/>
        </pc:sldMkLst>
        <pc:spChg chg="mod">
          <ac:chgData name="Quik, Cindy" userId="7f945ce8-1abf-4676-8cd8-e040af1298d8" providerId="ADAL" clId="{9E2E2C10-F734-424E-9077-311DC04E0217}" dt="2022-10-16T13:29:44.760" v="698" actId="313"/>
          <ac:spMkLst>
            <pc:docMk/>
            <pc:sldMk cId="4204766751" sldId="422"/>
            <ac:spMk id="3" creationId="{8153A454-7FF6-4E12-9131-6594EB064C67}"/>
          </ac:spMkLst>
        </pc:spChg>
      </pc:sldChg>
      <pc:sldChg chg="modSp mod">
        <pc:chgData name="Quik, Cindy" userId="7f945ce8-1abf-4676-8cd8-e040af1298d8" providerId="ADAL" clId="{9E2E2C10-F734-424E-9077-311DC04E0217}" dt="2022-10-16T12:52:09.993" v="507" actId="20577"/>
        <pc:sldMkLst>
          <pc:docMk/>
          <pc:sldMk cId="2220820306" sldId="424"/>
        </pc:sldMkLst>
        <pc:spChg chg="mod">
          <ac:chgData name="Quik, Cindy" userId="7f945ce8-1abf-4676-8cd8-e040af1298d8" providerId="ADAL" clId="{9E2E2C10-F734-424E-9077-311DC04E0217}" dt="2022-10-16T12:52:09.993" v="507" actId="20577"/>
          <ac:spMkLst>
            <pc:docMk/>
            <pc:sldMk cId="2220820306" sldId="424"/>
            <ac:spMk id="2" creationId="{D7BF342D-541C-4028-94A9-71554562C428}"/>
          </ac:spMkLst>
        </pc:spChg>
      </pc:sldChg>
      <pc:sldChg chg="del">
        <pc:chgData name="Quik, Cindy" userId="7f945ce8-1abf-4676-8cd8-e040af1298d8" providerId="ADAL" clId="{9E2E2C10-F734-424E-9077-311DC04E0217}" dt="2022-10-16T12:52:13.309" v="508" actId="47"/>
        <pc:sldMkLst>
          <pc:docMk/>
          <pc:sldMk cId="2282323254" sldId="425"/>
        </pc:sldMkLst>
      </pc:sldChg>
      <pc:sldChg chg="del">
        <pc:chgData name="Quik, Cindy" userId="7f945ce8-1abf-4676-8cd8-e040af1298d8" providerId="ADAL" clId="{9E2E2C10-F734-424E-9077-311DC04E0217}" dt="2022-10-16T12:52:15.192" v="509" actId="47"/>
        <pc:sldMkLst>
          <pc:docMk/>
          <pc:sldMk cId="2409024500" sldId="426"/>
        </pc:sldMkLst>
      </pc:sldChg>
      <pc:sldChg chg="del">
        <pc:chgData name="Quik, Cindy" userId="7f945ce8-1abf-4676-8cd8-e040af1298d8" providerId="ADAL" clId="{9E2E2C10-F734-424E-9077-311DC04E0217}" dt="2022-10-16T12:52:16.163" v="510" actId="47"/>
        <pc:sldMkLst>
          <pc:docMk/>
          <pc:sldMk cId="2232411636" sldId="427"/>
        </pc:sldMkLst>
      </pc:sldChg>
      <pc:sldChg chg="delCm">
        <pc:chgData name="Quik, Cindy" userId="7f945ce8-1abf-4676-8cd8-e040af1298d8" providerId="ADAL" clId="{9E2E2C10-F734-424E-9077-311DC04E0217}" dt="2022-10-16T12:37:11.211" v="145"/>
        <pc:sldMkLst>
          <pc:docMk/>
          <pc:sldMk cId="1454508706" sldId="431"/>
        </pc:sldMkLst>
      </pc:sldChg>
      <pc:sldChg chg="delCm">
        <pc:chgData name="Quik, Cindy" userId="7f945ce8-1abf-4676-8cd8-e040af1298d8" providerId="ADAL" clId="{9E2E2C10-F734-424E-9077-311DC04E0217}" dt="2022-10-16T12:36:43.583" v="144"/>
        <pc:sldMkLst>
          <pc:docMk/>
          <pc:sldMk cId="2172213034" sldId="433"/>
        </pc:sldMkLst>
      </pc:sldChg>
      <pc:sldChg chg="addSp modSp mod">
        <pc:chgData name="Quik, Cindy" userId="7f945ce8-1abf-4676-8cd8-e040af1298d8" providerId="ADAL" clId="{9E2E2C10-F734-424E-9077-311DC04E0217}" dt="2022-10-16T12:34:53.110" v="25" actId="1036"/>
        <pc:sldMkLst>
          <pc:docMk/>
          <pc:sldMk cId="1680975083" sldId="434"/>
        </pc:sldMkLst>
        <pc:spChg chg="mod">
          <ac:chgData name="Quik, Cindy" userId="7f945ce8-1abf-4676-8cd8-e040af1298d8" providerId="ADAL" clId="{9E2E2C10-F734-424E-9077-311DC04E0217}" dt="2022-10-16T12:34:40.633" v="11" actId="404"/>
          <ac:spMkLst>
            <pc:docMk/>
            <pc:sldMk cId="1680975083" sldId="434"/>
            <ac:spMk id="6" creationId="{004148DB-3C76-437F-9DED-040E5B891C83}"/>
          </ac:spMkLst>
        </pc:spChg>
        <pc:spChg chg="mod">
          <ac:chgData name="Quik, Cindy" userId="7f945ce8-1abf-4676-8cd8-e040af1298d8" providerId="ADAL" clId="{9E2E2C10-F734-424E-9077-311DC04E0217}" dt="2022-10-16T12:34:40.633" v="11" actId="404"/>
          <ac:spMkLst>
            <pc:docMk/>
            <pc:sldMk cId="1680975083" sldId="434"/>
            <ac:spMk id="7" creationId="{29A39272-3600-4422-BBB8-82B5467F420A}"/>
          </ac:spMkLst>
        </pc:spChg>
        <pc:spChg chg="mod">
          <ac:chgData name="Quik, Cindy" userId="7f945ce8-1abf-4676-8cd8-e040af1298d8" providerId="ADAL" clId="{9E2E2C10-F734-424E-9077-311DC04E0217}" dt="2022-10-16T12:34:40.633" v="11" actId="404"/>
          <ac:spMkLst>
            <pc:docMk/>
            <pc:sldMk cId="1680975083" sldId="434"/>
            <ac:spMk id="8" creationId="{FDFCA50A-3180-422B-BB6C-3068C585FA57}"/>
          </ac:spMkLst>
        </pc:spChg>
        <pc:grpChg chg="add mod">
          <ac:chgData name="Quik, Cindy" userId="7f945ce8-1abf-4676-8cd8-e040af1298d8" providerId="ADAL" clId="{9E2E2C10-F734-424E-9077-311DC04E0217}" dt="2022-10-16T12:34:53.110" v="25" actId="1036"/>
          <ac:grpSpMkLst>
            <pc:docMk/>
            <pc:sldMk cId="1680975083" sldId="434"/>
            <ac:grpSpMk id="5" creationId="{6D5EED6D-FC47-47C5-B6FF-59F57C0F54F3}"/>
          </ac:grpSpMkLst>
        </pc:grpChg>
      </pc:sldChg>
      <pc:sldChg chg="addSp delSp modSp mod">
        <pc:chgData name="Quik, Cindy" userId="7f945ce8-1abf-4676-8cd8-e040af1298d8" providerId="ADAL" clId="{9E2E2C10-F734-424E-9077-311DC04E0217}" dt="2022-10-16T12:34:59.285" v="27"/>
        <pc:sldMkLst>
          <pc:docMk/>
          <pc:sldMk cId="2020255784" sldId="436"/>
        </pc:sldMkLst>
        <pc:spChg chg="mod">
          <ac:chgData name="Quik, Cindy" userId="7f945ce8-1abf-4676-8cd8-e040af1298d8" providerId="ADAL" clId="{9E2E2C10-F734-424E-9077-311DC04E0217}" dt="2022-10-16T12:34:32.672" v="10"/>
          <ac:spMkLst>
            <pc:docMk/>
            <pc:sldMk cId="2020255784" sldId="436"/>
            <ac:spMk id="6" creationId="{20A5ACF2-C5BA-46BA-81D3-D4DC057BDF70}"/>
          </ac:spMkLst>
        </pc:spChg>
        <pc:spChg chg="mod">
          <ac:chgData name="Quik, Cindy" userId="7f945ce8-1abf-4676-8cd8-e040af1298d8" providerId="ADAL" clId="{9E2E2C10-F734-424E-9077-311DC04E0217}" dt="2022-10-16T12:34:32.672" v="10"/>
          <ac:spMkLst>
            <pc:docMk/>
            <pc:sldMk cId="2020255784" sldId="436"/>
            <ac:spMk id="7" creationId="{13ED3DC7-1583-435C-91DB-D7AD9944CCFD}"/>
          </ac:spMkLst>
        </pc:spChg>
        <pc:spChg chg="mod">
          <ac:chgData name="Quik, Cindy" userId="7f945ce8-1abf-4676-8cd8-e040af1298d8" providerId="ADAL" clId="{9E2E2C10-F734-424E-9077-311DC04E0217}" dt="2022-10-16T12:34:32.672" v="10"/>
          <ac:spMkLst>
            <pc:docMk/>
            <pc:sldMk cId="2020255784" sldId="436"/>
            <ac:spMk id="8" creationId="{D8A33F3A-1AA7-4DF1-826A-BE23090698F4}"/>
          </ac:spMkLst>
        </pc:spChg>
        <pc:spChg chg="mod">
          <ac:chgData name="Quik, Cindy" userId="7f945ce8-1abf-4676-8cd8-e040af1298d8" providerId="ADAL" clId="{9E2E2C10-F734-424E-9077-311DC04E0217}" dt="2022-10-16T12:34:59.285" v="27"/>
          <ac:spMkLst>
            <pc:docMk/>
            <pc:sldMk cId="2020255784" sldId="436"/>
            <ac:spMk id="10" creationId="{1F1CB47E-CDC6-471F-85BA-5B529FA513C6}"/>
          </ac:spMkLst>
        </pc:spChg>
        <pc:spChg chg="mod">
          <ac:chgData name="Quik, Cindy" userId="7f945ce8-1abf-4676-8cd8-e040af1298d8" providerId="ADAL" clId="{9E2E2C10-F734-424E-9077-311DC04E0217}" dt="2022-10-16T12:34:59.285" v="27"/>
          <ac:spMkLst>
            <pc:docMk/>
            <pc:sldMk cId="2020255784" sldId="436"/>
            <ac:spMk id="11" creationId="{F3B4E0E1-A624-40F2-AADC-A121B595EE05}"/>
          </ac:spMkLst>
        </pc:spChg>
        <pc:spChg chg="mod">
          <ac:chgData name="Quik, Cindy" userId="7f945ce8-1abf-4676-8cd8-e040af1298d8" providerId="ADAL" clId="{9E2E2C10-F734-424E-9077-311DC04E0217}" dt="2022-10-16T12:34:59.285" v="27"/>
          <ac:spMkLst>
            <pc:docMk/>
            <pc:sldMk cId="2020255784" sldId="436"/>
            <ac:spMk id="12" creationId="{4F210254-CC4E-459F-A8D0-B6046B11A240}"/>
          </ac:spMkLst>
        </pc:spChg>
        <pc:grpChg chg="add del mod">
          <ac:chgData name="Quik, Cindy" userId="7f945ce8-1abf-4676-8cd8-e040af1298d8" providerId="ADAL" clId="{9E2E2C10-F734-424E-9077-311DC04E0217}" dt="2022-10-16T12:34:58.915" v="26" actId="478"/>
          <ac:grpSpMkLst>
            <pc:docMk/>
            <pc:sldMk cId="2020255784" sldId="436"/>
            <ac:grpSpMk id="5" creationId="{8910C7AC-5A43-4521-B10C-2F6EAA8354BB}"/>
          </ac:grpSpMkLst>
        </pc:grpChg>
        <pc:grpChg chg="add mod">
          <ac:chgData name="Quik, Cindy" userId="7f945ce8-1abf-4676-8cd8-e040af1298d8" providerId="ADAL" clId="{9E2E2C10-F734-424E-9077-311DC04E0217}" dt="2022-10-16T12:34:59.285" v="27"/>
          <ac:grpSpMkLst>
            <pc:docMk/>
            <pc:sldMk cId="2020255784" sldId="436"/>
            <ac:grpSpMk id="9" creationId="{95D58E6C-1A8C-4B20-9041-7125D1B0B96E}"/>
          </ac:grpSpMkLst>
        </pc:grpChg>
      </pc:sldChg>
      <pc:sldChg chg="addSp modSp">
        <pc:chgData name="Quik, Cindy" userId="7f945ce8-1abf-4676-8cd8-e040af1298d8" providerId="ADAL" clId="{9E2E2C10-F734-424E-9077-311DC04E0217}" dt="2022-10-16T12:35:00.502" v="28"/>
        <pc:sldMkLst>
          <pc:docMk/>
          <pc:sldMk cId="2072014391" sldId="437"/>
        </pc:sldMkLst>
        <pc:spChg chg="mod">
          <ac:chgData name="Quik, Cindy" userId="7f945ce8-1abf-4676-8cd8-e040af1298d8" providerId="ADAL" clId="{9E2E2C10-F734-424E-9077-311DC04E0217}" dt="2022-10-16T12:35:00.502" v="28"/>
          <ac:spMkLst>
            <pc:docMk/>
            <pc:sldMk cId="2072014391" sldId="437"/>
            <ac:spMk id="6" creationId="{964E3A8A-C2C5-44AA-BF65-2818F5A375B7}"/>
          </ac:spMkLst>
        </pc:spChg>
        <pc:spChg chg="mod">
          <ac:chgData name="Quik, Cindy" userId="7f945ce8-1abf-4676-8cd8-e040af1298d8" providerId="ADAL" clId="{9E2E2C10-F734-424E-9077-311DC04E0217}" dt="2022-10-16T12:35:00.502" v="28"/>
          <ac:spMkLst>
            <pc:docMk/>
            <pc:sldMk cId="2072014391" sldId="437"/>
            <ac:spMk id="7" creationId="{B4E14FBA-1B55-44A2-98F3-089E4B51204D}"/>
          </ac:spMkLst>
        </pc:spChg>
        <pc:spChg chg="mod">
          <ac:chgData name="Quik, Cindy" userId="7f945ce8-1abf-4676-8cd8-e040af1298d8" providerId="ADAL" clId="{9E2E2C10-F734-424E-9077-311DC04E0217}" dt="2022-10-16T12:35:00.502" v="28"/>
          <ac:spMkLst>
            <pc:docMk/>
            <pc:sldMk cId="2072014391" sldId="437"/>
            <ac:spMk id="8" creationId="{67ECC401-0205-4BBC-88E8-2FEEBAD3B799}"/>
          </ac:spMkLst>
        </pc:spChg>
        <pc:grpChg chg="add mod">
          <ac:chgData name="Quik, Cindy" userId="7f945ce8-1abf-4676-8cd8-e040af1298d8" providerId="ADAL" clId="{9E2E2C10-F734-424E-9077-311DC04E0217}" dt="2022-10-16T12:35:00.502" v="28"/>
          <ac:grpSpMkLst>
            <pc:docMk/>
            <pc:sldMk cId="2072014391" sldId="437"/>
            <ac:grpSpMk id="5" creationId="{BE165298-EBA3-44F0-AC45-F019504A1841}"/>
          </ac:grpSpMkLst>
        </pc:grpChg>
      </pc:sldChg>
      <pc:sldChg chg="addSp delSp modSp mod">
        <pc:chgData name="Quik, Cindy" userId="7f945ce8-1abf-4676-8cd8-e040af1298d8" providerId="ADAL" clId="{9E2E2C10-F734-424E-9077-311DC04E0217}" dt="2022-10-16T12:36:29.740" v="143" actId="1036"/>
        <pc:sldMkLst>
          <pc:docMk/>
          <pc:sldMk cId="1404846997" sldId="438"/>
        </pc:sldMkLst>
        <pc:spChg chg="mod">
          <ac:chgData name="Quik, Cindy" userId="7f945ce8-1abf-4676-8cd8-e040af1298d8" providerId="ADAL" clId="{9E2E2C10-F734-424E-9077-311DC04E0217}" dt="2022-10-16T12:36:08.725" v="51" actId="1076"/>
          <ac:spMkLst>
            <pc:docMk/>
            <pc:sldMk cId="1404846997" sldId="438"/>
            <ac:spMk id="6" creationId="{D38D3F11-1FE4-4A67-945A-835E68BCF3BB}"/>
          </ac:spMkLst>
        </pc:spChg>
        <pc:spChg chg="add del mod">
          <ac:chgData name="Quik, Cindy" userId="7f945ce8-1abf-4676-8cd8-e040af1298d8" providerId="ADAL" clId="{9E2E2C10-F734-424E-9077-311DC04E0217}" dt="2022-10-16T12:35:38.097" v="42" actId="478"/>
          <ac:spMkLst>
            <pc:docMk/>
            <pc:sldMk cId="1404846997" sldId="438"/>
            <ac:spMk id="7" creationId="{DA283FD7-0091-4392-8DAA-D16CB9537C7B}"/>
          </ac:spMkLst>
        </pc:spChg>
        <pc:spChg chg="mod">
          <ac:chgData name="Quik, Cindy" userId="7f945ce8-1abf-4676-8cd8-e040af1298d8" providerId="ADAL" clId="{9E2E2C10-F734-424E-9077-311DC04E0217}" dt="2022-10-16T12:35:26.795" v="38"/>
          <ac:spMkLst>
            <pc:docMk/>
            <pc:sldMk cId="1404846997" sldId="438"/>
            <ac:spMk id="8" creationId="{87C214D5-0C5B-4EDB-ACE7-21BFC7F25AC2}"/>
          </ac:spMkLst>
        </pc:spChg>
        <pc:grpChg chg="add mod">
          <ac:chgData name="Quik, Cindy" userId="7f945ce8-1abf-4676-8cd8-e040af1298d8" providerId="ADAL" clId="{9E2E2C10-F734-424E-9077-311DC04E0217}" dt="2022-10-16T12:36:29.740" v="143" actId="1036"/>
          <ac:grpSpMkLst>
            <pc:docMk/>
            <pc:sldMk cId="1404846997" sldId="438"/>
            <ac:grpSpMk id="5" creationId="{A6B6D0C0-DF67-4B07-9F1C-A1B3588C88FF}"/>
          </ac:grpSpMkLst>
        </pc:grpChg>
      </pc:sldChg>
      <pc:sldChg chg="addSp delSp modSp">
        <pc:chgData name="Quik, Cindy" userId="7f945ce8-1abf-4676-8cd8-e040af1298d8" providerId="ADAL" clId="{9E2E2C10-F734-424E-9077-311DC04E0217}" dt="2022-10-16T12:35:03.239" v="30"/>
        <pc:sldMkLst>
          <pc:docMk/>
          <pc:sldMk cId="1111855392" sldId="439"/>
        </pc:sldMkLst>
        <pc:spChg chg="mod">
          <ac:chgData name="Quik, Cindy" userId="7f945ce8-1abf-4676-8cd8-e040af1298d8" providerId="ADAL" clId="{9E2E2C10-F734-424E-9077-311DC04E0217}" dt="2022-10-16T12:35:01.689" v="29"/>
          <ac:spMkLst>
            <pc:docMk/>
            <pc:sldMk cId="1111855392" sldId="439"/>
            <ac:spMk id="10" creationId="{17877596-4148-4661-B9AE-2907ABD62B5A}"/>
          </ac:spMkLst>
        </pc:spChg>
        <pc:spChg chg="mod">
          <ac:chgData name="Quik, Cindy" userId="7f945ce8-1abf-4676-8cd8-e040af1298d8" providerId="ADAL" clId="{9E2E2C10-F734-424E-9077-311DC04E0217}" dt="2022-10-16T12:35:01.689" v="29"/>
          <ac:spMkLst>
            <pc:docMk/>
            <pc:sldMk cId="1111855392" sldId="439"/>
            <ac:spMk id="11" creationId="{1827DDD7-EDE6-4BB0-8D45-3D5849448BB1}"/>
          </ac:spMkLst>
        </pc:spChg>
        <pc:spChg chg="mod">
          <ac:chgData name="Quik, Cindy" userId="7f945ce8-1abf-4676-8cd8-e040af1298d8" providerId="ADAL" clId="{9E2E2C10-F734-424E-9077-311DC04E0217}" dt="2022-10-16T12:35:01.689" v="29"/>
          <ac:spMkLst>
            <pc:docMk/>
            <pc:sldMk cId="1111855392" sldId="439"/>
            <ac:spMk id="12" creationId="{29BFDB9C-ECC8-4769-B5B6-688BD9EE9995}"/>
          </ac:spMkLst>
        </pc:spChg>
        <pc:grpChg chg="add del mod">
          <ac:chgData name="Quik, Cindy" userId="7f945ce8-1abf-4676-8cd8-e040af1298d8" providerId="ADAL" clId="{9E2E2C10-F734-424E-9077-311DC04E0217}" dt="2022-10-16T12:35:03.239" v="30"/>
          <ac:grpSpMkLst>
            <pc:docMk/>
            <pc:sldMk cId="1111855392" sldId="439"/>
            <ac:grpSpMk id="9" creationId="{727EFA4B-8383-4DCB-AEBD-B8A810226039}"/>
          </ac:grpSpMkLst>
        </pc:grpChg>
      </pc:sldChg>
      <pc:sldChg chg="addSp delSp modSp mod delAnim modAnim">
        <pc:chgData name="Quik, Cindy" userId="7f945ce8-1abf-4676-8cd8-e040af1298d8" providerId="ADAL" clId="{9E2E2C10-F734-424E-9077-311DC04E0217}" dt="2022-10-16T12:52:48.785" v="524" actId="478"/>
        <pc:sldMkLst>
          <pc:docMk/>
          <pc:sldMk cId="91833911" sldId="440"/>
        </pc:sldMkLst>
        <pc:spChg chg="del">
          <ac:chgData name="Quik, Cindy" userId="7f945ce8-1abf-4676-8cd8-e040af1298d8" providerId="ADAL" clId="{9E2E2C10-F734-424E-9077-311DC04E0217}" dt="2022-10-16T12:45:17.496" v="415" actId="478"/>
          <ac:spMkLst>
            <pc:docMk/>
            <pc:sldMk cId="91833911" sldId="440"/>
            <ac:spMk id="3" creationId="{BB532F63-D39B-4850-BAEC-629B42E080A0}"/>
          </ac:spMkLst>
        </pc:spChg>
        <pc:spChg chg="add del mod">
          <ac:chgData name="Quik, Cindy" userId="7f945ce8-1abf-4676-8cd8-e040af1298d8" providerId="ADAL" clId="{9E2E2C10-F734-424E-9077-311DC04E0217}" dt="2022-10-16T12:45:18.842" v="416" actId="478"/>
          <ac:spMkLst>
            <pc:docMk/>
            <pc:sldMk cId="91833911" sldId="440"/>
            <ac:spMk id="5" creationId="{DF65B98D-3A40-4275-B492-B8929A94CBC1}"/>
          </ac:spMkLst>
        </pc:spChg>
        <pc:spChg chg="add del mod">
          <ac:chgData name="Quik, Cindy" userId="7f945ce8-1abf-4676-8cd8-e040af1298d8" providerId="ADAL" clId="{9E2E2C10-F734-424E-9077-311DC04E0217}" dt="2022-10-16T12:45:26.092" v="420"/>
          <ac:spMkLst>
            <pc:docMk/>
            <pc:sldMk cId="91833911" sldId="440"/>
            <ac:spMk id="8" creationId="{030335A2-D9D5-420C-86A7-FF2D66E3D25D}"/>
          </ac:spMkLst>
        </pc:spChg>
        <pc:spChg chg="add del mod">
          <ac:chgData name="Quik, Cindy" userId="7f945ce8-1abf-4676-8cd8-e040af1298d8" providerId="ADAL" clId="{9E2E2C10-F734-424E-9077-311DC04E0217}" dt="2022-10-16T12:45:44.134" v="423" actId="478"/>
          <ac:spMkLst>
            <pc:docMk/>
            <pc:sldMk cId="91833911" sldId="440"/>
            <ac:spMk id="10" creationId="{1F3CE5E8-0FCE-4839-800E-9E598AC4CA92}"/>
          </ac:spMkLst>
        </pc:spChg>
        <pc:spChg chg="add del mod">
          <ac:chgData name="Quik, Cindy" userId="7f945ce8-1abf-4676-8cd8-e040af1298d8" providerId="ADAL" clId="{9E2E2C10-F734-424E-9077-311DC04E0217}" dt="2022-10-16T12:49:06.047" v="473" actId="478"/>
          <ac:spMkLst>
            <pc:docMk/>
            <pc:sldMk cId="91833911" sldId="440"/>
            <ac:spMk id="13" creationId="{6A36F218-2A5D-4473-A758-F4B75113959B}"/>
          </ac:spMkLst>
        </pc:spChg>
        <pc:spChg chg="add del mod">
          <ac:chgData name="Quik, Cindy" userId="7f945ce8-1abf-4676-8cd8-e040af1298d8" providerId="ADAL" clId="{9E2E2C10-F734-424E-9077-311DC04E0217}" dt="2022-10-16T12:50:47.390" v="487" actId="21"/>
          <ac:spMkLst>
            <pc:docMk/>
            <pc:sldMk cId="91833911" sldId="440"/>
            <ac:spMk id="16" creationId="{A1D4775E-634A-408F-97AE-81D4ACA0FB95}"/>
          </ac:spMkLst>
        </pc:spChg>
        <pc:spChg chg="add del mod">
          <ac:chgData name="Quik, Cindy" userId="7f945ce8-1abf-4676-8cd8-e040af1298d8" providerId="ADAL" clId="{9E2E2C10-F734-424E-9077-311DC04E0217}" dt="2022-10-16T12:50:49.418" v="488" actId="478"/>
          <ac:spMkLst>
            <pc:docMk/>
            <pc:sldMk cId="91833911" sldId="440"/>
            <ac:spMk id="18" creationId="{AA93F27C-23C5-41FD-949B-01FD3B188CDC}"/>
          </ac:spMkLst>
        </pc:spChg>
        <pc:spChg chg="add mod">
          <ac:chgData name="Quik, Cindy" userId="7f945ce8-1abf-4676-8cd8-e040af1298d8" providerId="ADAL" clId="{9E2E2C10-F734-424E-9077-311DC04E0217}" dt="2022-10-16T12:51:14.724" v="501"/>
          <ac:spMkLst>
            <pc:docMk/>
            <pc:sldMk cId="91833911" sldId="440"/>
            <ac:spMk id="20" creationId="{65BE9250-18D5-47A5-984F-83F5FD47F90D}"/>
          </ac:spMkLst>
        </pc:spChg>
        <pc:graphicFrameChg chg="add del mod">
          <ac:chgData name="Quik, Cindy" userId="7f945ce8-1abf-4676-8cd8-e040af1298d8" providerId="ADAL" clId="{9E2E2C10-F734-424E-9077-311DC04E0217}" dt="2022-10-16T12:45:26.092" v="420"/>
          <ac:graphicFrameMkLst>
            <pc:docMk/>
            <pc:sldMk cId="91833911" sldId="440"/>
            <ac:graphicFrameMk id="6" creationId="{4C7043ED-A753-4915-9A7C-9C66FAEDEBCA}"/>
          </ac:graphicFrameMkLst>
        </pc:graphicFrameChg>
        <pc:graphicFrameChg chg="add del mod">
          <ac:chgData name="Quik, Cindy" userId="7f945ce8-1abf-4676-8cd8-e040af1298d8" providerId="ADAL" clId="{9E2E2C10-F734-424E-9077-311DC04E0217}" dt="2022-10-16T12:45:26.092" v="420"/>
          <ac:graphicFrameMkLst>
            <pc:docMk/>
            <pc:sldMk cId="91833911" sldId="440"/>
            <ac:graphicFrameMk id="7" creationId="{4A3E51BF-9479-4846-83A4-3FB30AA7F44F}"/>
          </ac:graphicFrameMkLst>
        </pc:graphicFrameChg>
        <pc:graphicFrameChg chg="add del mod modGraphic">
          <ac:chgData name="Quik, Cindy" userId="7f945ce8-1abf-4676-8cd8-e040af1298d8" providerId="ADAL" clId="{9E2E2C10-F734-424E-9077-311DC04E0217}" dt="2022-10-16T12:52:48.785" v="524" actId="478"/>
          <ac:graphicFrameMkLst>
            <pc:docMk/>
            <pc:sldMk cId="91833911" sldId="440"/>
            <ac:graphicFrameMk id="9" creationId="{894FFEB7-CF12-4D24-ADBD-9349B64501B6}"/>
          </ac:graphicFrameMkLst>
        </pc:graphicFrameChg>
        <pc:graphicFrameChg chg="add del mod modGraphic">
          <ac:chgData name="Quik, Cindy" userId="7f945ce8-1abf-4676-8cd8-e040af1298d8" providerId="ADAL" clId="{9E2E2C10-F734-424E-9077-311DC04E0217}" dt="2022-10-16T12:49:03.976" v="472" actId="21"/>
          <ac:graphicFrameMkLst>
            <pc:docMk/>
            <pc:sldMk cId="91833911" sldId="440"/>
            <ac:graphicFrameMk id="11" creationId="{12CB749B-C9EE-4540-AF5E-248112786E68}"/>
          </ac:graphicFrameMkLst>
        </pc:graphicFrameChg>
        <pc:graphicFrameChg chg="add del mod modGraphic">
          <ac:chgData name="Quik, Cindy" userId="7f945ce8-1abf-4676-8cd8-e040af1298d8" providerId="ADAL" clId="{9E2E2C10-F734-424E-9077-311DC04E0217}" dt="2022-10-16T12:50:47.390" v="487" actId="21"/>
          <ac:graphicFrameMkLst>
            <pc:docMk/>
            <pc:sldMk cId="91833911" sldId="440"/>
            <ac:graphicFrameMk id="14" creationId="{D4A54533-4607-4B69-827B-49EF02C948D0}"/>
          </ac:graphicFrameMkLst>
        </pc:graphicFrameChg>
        <pc:graphicFrameChg chg="add mod">
          <ac:chgData name="Quik, Cindy" userId="7f945ce8-1abf-4676-8cd8-e040af1298d8" providerId="ADAL" clId="{9E2E2C10-F734-424E-9077-311DC04E0217}" dt="2022-10-16T12:51:14.724" v="501"/>
          <ac:graphicFrameMkLst>
            <pc:docMk/>
            <pc:sldMk cId="91833911" sldId="440"/>
            <ac:graphicFrameMk id="19" creationId="{6FD9F03C-ECC1-4ABC-BB53-16669462D9C1}"/>
          </ac:graphicFrameMkLst>
        </pc:graphicFrameChg>
      </pc:sldChg>
      <pc:sldChg chg="modSp mod">
        <pc:chgData name="Quik, Cindy" userId="7f945ce8-1abf-4676-8cd8-e040af1298d8" providerId="ADAL" clId="{9E2E2C10-F734-424E-9077-311DC04E0217}" dt="2022-10-16T12:54:49.962" v="564" actId="20577"/>
        <pc:sldMkLst>
          <pc:docMk/>
          <pc:sldMk cId="1271542971" sldId="443"/>
        </pc:sldMkLst>
        <pc:spChg chg="mod">
          <ac:chgData name="Quik, Cindy" userId="7f945ce8-1abf-4676-8cd8-e040af1298d8" providerId="ADAL" clId="{9E2E2C10-F734-424E-9077-311DC04E0217}" dt="2022-10-16T12:54:49.962" v="564" actId="20577"/>
          <ac:spMkLst>
            <pc:docMk/>
            <pc:sldMk cId="1271542971" sldId="443"/>
            <ac:spMk id="3" creationId="{2A8064BC-D534-404A-80BB-444A540FBD31}"/>
          </ac:spMkLst>
        </pc:spChg>
      </pc:sldChg>
      <pc:sldChg chg="modSp add del mod">
        <pc:chgData name="Quik, Cindy" userId="7f945ce8-1abf-4676-8cd8-e040af1298d8" providerId="ADAL" clId="{9E2E2C10-F734-424E-9077-311DC04E0217}" dt="2022-10-16T12:45:53.281" v="429"/>
        <pc:sldMkLst>
          <pc:docMk/>
          <pc:sldMk cId="2458191977" sldId="444"/>
        </pc:sldMkLst>
        <pc:spChg chg="mod">
          <ac:chgData name="Quik, Cindy" userId="7f945ce8-1abf-4676-8cd8-e040af1298d8" providerId="ADAL" clId="{9E2E2C10-F734-424E-9077-311DC04E0217}" dt="2022-10-16T12:45:49.026" v="425" actId="790"/>
          <ac:spMkLst>
            <pc:docMk/>
            <pc:sldMk cId="2458191977" sldId="444"/>
            <ac:spMk id="2" creationId="{C3B12165-AB2D-49ED-BAC5-EE3992793C14}"/>
          </ac:spMkLst>
        </pc:spChg>
        <pc:spChg chg="mod">
          <ac:chgData name="Quik, Cindy" userId="7f945ce8-1abf-4676-8cd8-e040af1298d8" providerId="ADAL" clId="{9E2E2C10-F734-424E-9077-311DC04E0217}" dt="2022-10-16T12:45:49.026" v="426" actId="790"/>
          <ac:spMkLst>
            <pc:docMk/>
            <pc:sldMk cId="2458191977" sldId="444"/>
            <ac:spMk id="4" creationId="{C1247DCD-383E-4C65-8479-681501D3470D}"/>
          </ac:spMkLst>
        </pc:spChg>
      </pc:sldChg>
      <pc:sldChg chg="addSp delSp modSp add mod addAnim delAnim modAnim">
        <pc:chgData name="Quik, Cindy" userId="7f945ce8-1abf-4676-8cd8-e040af1298d8" providerId="ADAL" clId="{9E2E2C10-F734-424E-9077-311DC04E0217}" dt="2022-10-16T12:52:39.597" v="520"/>
        <pc:sldMkLst>
          <pc:docMk/>
          <pc:sldMk cId="2777761115" sldId="444"/>
        </pc:sldMkLst>
        <pc:spChg chg="mod">
          <ac:chgData name="Quik, Cindy" userId="7f945ce8-1abf-4676-8cd8-e040af1298d8" providerId="ADAL" clId="{9E2E2C10-F734-424E-9077-311DC04E0217}" dt="2022-10-16T12:52:22.071" v="512" actId="790"/>
          <ac:spMkLst>
            <pc:docMk/>
            <pc:sldMk cId="2777761115" sldId="444"/>
            <ac:spMk id="2" creationId="{C3B12165-AB2D-49ED-BAC5-EE3992793C14}"/>
          </ac:spMkLst>
        </pc:spChg>
        <pc:spChg chg="mod">
          <ac:chgData name="Quik, Cindy" userId="7f945ce8-1abf-4676-8cd8-e040af1298d8" providerId="ADAL" clId="{9E2E2C10-F734-424E-9077-311DC04E0217}" dt="2022-10-16T12:52:22.071" v="513" actId="790"/>
          <ac:spMkLst>
            <pc:docMk/>
            <pc:sldMk cId="2777761115" sldId="444"/>
            <ac:spMk id="4" creationId="{C1247DCD-383E-4C65-8479-681501D3470D}"/>
          </ac:spMkLst>
        </pc:spChg>
        <pc:spChg chg="add del mod">
          <ac:chgData name="Quik, Cindy" userId="7f945ce8-1abf-4676-8cd8-e040af1298d8" providerId="ADAL" clId="{9E2E2C10-F734-424E-9077-311DC04E0217}" dt="2022-10-16T12:52:33.984" v="518" actId="478"/>
          <ac:spMkLst>
            <pc:docMk/>
            <pc:sldMk cId="2777761115" sldId="444"/>
            <ac:spMk id="5" creationId="{F0FB5E24-E2FC-4E2F-A519-B797D598E0E7}"/>
          </ac:spMkLst>
        </pc:spChg>
        <pc:spChg chg="del mod">
          <ac:chgData name="Quik, Cindy" userId="7f945ce8-1abf-4676-8cd8-e040af1298d8" providerId="ADAL" clId="{9E2E2C10-F734-424E-9077-311DC04E0217}" dt="2022-10-16T12:52:35.604" v="519" actId="478"/>
          <ac:spMkLst>
            <pc:docMk/>
            <pc:sldMk cId="2777761115" sldId="444"/>
            <ac:spMk id="20" creationId="{65BE9250-18D5-47A5-984F-83F5FD47F90D}"/>
          </ac:spMkLst>
        </pc:spChg>
        <pc:graphicFrameChg chg="add del">
          <ac:chgData name="Quik, Cindy" userId="7f945ce8-1abf-4676-8cd8-e040af1298d8" providerId="ADAL" clId="{9E2E2C10-F734-424E-9077-311DC04E0217}" dt="2022-10-16T12:52:32.728" v="517" actId="478"/>
          <ac:graphicFrameMkLst>
            <pc:docMk/>
            <pc:sldMk cId="2777761115" sldId="444"/>
            <ac:graphicFrameMk id="9" creationId="{894FFEB7-CF12-4D24-ADBD-9349B64501B6}"/>
          </ac:graphicFrameMkLst>
        </pc:graphicFrameChg>
        <pc:graphicFrameChg chg="del">
          <ac:chgData name="Quik, Cindy" userId="7f945ce8-1abf-4676-8cd8-e040af1298d8" providerId="ADAL" clId="{9E2E2C10-F734-424E-9077-311DC04E0217}" dt="2022-10-16T12:52:29.135" v="515" actId="478"/>
          <ac:graphicFrameMkLst>
            <pc:docMk/>
            <pc:sldMk cId="2777761115" sldId="444"/>
            <ac:graphicFrameMk id="19" creationId="{6FD9F03C-ECC1-4ABC-BB53-16669462D9C1}"/>
          </ac:graphicFrameMkLst>
        </pc:graphicFrameChg>
      </pc:sldChg>
      <pc:sldChg chg="addSp delSp modSp new del mod">
        <pc:chgData name="Quik, Cindy" userId="7f945ce8-1abf-4676-8cd8-e040af1298d8" providerId="ADAL" clId="{9E2E2C10-F734-424E-9077-311DC04E0217}" dt="2022-10-16T12:51:59.016" v="504" actId="47"/>
        <pc:sldMkLst>
          <pc:docMk/>
          <pc:sldMk cId="3273694841" sldId="444"/>
        </pc:sldMkLst>
        <pc:spChg chg="mod">
          <ac:chgData name="Quik, Cindy" userId="7f945ce8-1abf-4676-8cd8-e040af1298d8" providerId="ADAL" clId="{9E2E2C10-F734-424E-9077-311DC04E0217}" dt="2022-10-16T12:48:29.295" v="457" actId="20577"/>
          <ac:spMkLst>
            <pc:docMk/>
            <pc:sldMk cId="3273694841" sldId="444"/>
            <ac:spMk id="2" creationId="{25E14FA2-9F7F-41C3-948B-4BA9DBC0CE68}"/>
          </ac:spMkLst>
        </pc:spChg>
        <pc:spChg chg="del mod">
          <ac:chgData name="Quik, Cindy" userId="7f945ce8-1abf-4676-8cd8-e040af1298d8" providerId="ADAL" clId="{9E2E2C10-F734-424E-9077-311DC04E0217}" dt="2022-10-16T12:48:31.066" v="462"/>
          <ac:spMkLst>
            <pc:docMk/>
            <pc:sldMk cId="3273694841" sldId="444"/>
            <ac:spMk id="3" creationId="{EB5B5E53-EC7B-4CBA-8E9C-3256C527DF63}"/>
          </ac:spMkLst>
        </pc:spChg>
        <pc:spChg chg="mod">
          <ac:chgData name="Quik, Cindy" userId="7f945ce8-1abf-4676-8cd8-e040af1298d8" providerId="ADAL" clId="{9E2E2C10-F734-424E-9077-311DC04E0217}" dt="2022-10-16T12:48:29.333" v="461" actId="790"/>
          <ac:spMkLst>
            <pc:docMk/>
            <pc:sldMk cId="3273694841" sldId="444"/>
            <ac:spMk id="4" creationId="{A584B0F8-BD2E-40A0-A233-29256397297E}"/>
          </ac:spMkLst>
        </pc:spChg>
        <pc:spChg chg="add mod">
          <ac:chgData name="Quik, Cindy" userId="7f945ce8-1abf-4676-8cd8-e040af1298d8" providerId="ADAL" clId="{9E2E2C10-F734-424E-9077-311DC04E0217}" dt="2022-10-16T12:48:49.982" v="467" actId="21"/>
          <ac:spMkLst>
            <pc:docMk/>
            <pc:sldMk cId="3273694841" sldId="444"/>
            <ac:spMk id="7" creationId="{7DBBDDA8-CFFC-43B7-A48B-56140760ECA0}"/>
          </ac:spMkLst>
        </pc:spChg>
        <pc:graphicFrameChg chg="add del mod modGraphic">
          <ac:chgData name="Quik, Cindy" userId="7f945ce8-1abf-4676-8cd8-e040af1298d8" providerId="ADAL" clId="{9E2E2C10-F734-424E-9077-311DC04E0217}" dt="2022-10-16T12:48:49.982" v="467" actId="21"/>
          <ac:graphicFrameMkLst>
            <pc:docMk/>
            <pc:sldMk cId="3273694841" sldId="444"/>
            <ac:graphicFrameMk id="5" creationId="{B15E537D-9681-41A2-9FF1-398D44355294}"/>
          </ac:graphicFrameMkLst>
        </pc:graphicFrameChg>
      </pc:sldChg>
      <pc:sldChg chg="modSp new mod">
        <pc:chgData name="Quik, Cindy" userId="7f945ce8-1abf-4676-8cd8-e040af1298d8" providerId="ADAL" clId="{9E2E2C10-F734-424E-9077-311DC04E0217}" dt="2022-10-16T13:27:50.204" v="694" actId="20577"/>
        <pc:sldMkLst>
          <pc:docMk/>
          <pc:sldMk cId="2465905349" sldId="445"/>
        </pc:sldMkLst>
        <pc:spChg chg="mod">
          <ac:chgData name="Quik, Cindy" userId="7f945ce8-1abf-4676-8cd8-e040af1298d8" providerId="ADAL" clId="{9E2E2C10-F734-424E-9077-311DC04E0217}" dt="2022-10-16T12:54:44.435" v="560" actId="20577"/>
          <ac:spMkLst>
            <pc:docMk/>
            <pc:sldMk cId="2465905349" sldId="445"/>
            <ac:spMk id="2" creationId="{FD74C7F2-BBAA-4B10-8BFA-EF340E915330}"/>
          </ac:spMkLst>
        </pc:spChg>
        <pc:spChg chg="mod">
          <ac:chgData name="Quik, Cindy" userId="7f945ce8-1abf-4676-8cd8-e040af1298d8" providerId="ADAL" clId="{9E2E2C10-F734-424E-9077-311DC04E0217}" dt="2022-10-16T13:27:50.204" v="694" actId="20577"/>
          <ac:spMkLst>
            <pc:docMk/>
            <pc:sldMk cId="2465905349" sldId="445"/>
            <ac:spMk id="3" creationId="{8822A5F7-C5A2-4DC0-991C-C6E65BB93396}"/>
          </ac:spMkLst>
        </pc:spChg>
        <pc:spChg chg="mod">
          <ac:chgData name="Quik, Cindy" userId="7f945ce8-1abf-4676-8cd8-e040af1298d8" providerId="ADAL" clId="{9E2E2C10-F734-424E-9077-311DC04E0217}" dt="2022-10-16T12:54:39.724" v="532" actId="790"/>
          <ac:spMkLst>
            <pc:docMk/>
            <pc:sldMk cId="2465905349" sldId="445"/>
            <ac:spMk id="4" creationId="{7AF5F14D-2CB9-4843-9954-FB196A83E222}"/>
          </ac:spMkLst>
        </pc:spChg>
      </pc:sldChg>
      <pc:sldMasterChg chg="modSp mod">
        <pc:chgData name="Quik, Cindy" userId="7f945ce8-1abf-4676-8cd8-e040af1298d8" providerId="ADAL" clId="{9E2E2C10-F734-424E-9077-311DC04E0217}" dt="2022-10-26T11:51:40.930" v="745" actId="1076"/>
        <pc:sldMasterMkLst>
          <pc:docMk/>
          <pc:sldMasterMk cId="0" sldId="2147483648"/>
        </pc:sldMasterMkLst>
        <pc:spChg chg="mod">
          <ac:chgData name="Quik, Cindy" userId="7f945ce8-1abf-4676-8cd8-e040af1298d8" providerId="ADAL" clId="{9E2E2C10-F734-424E-9077-311DC04E0217}" dt="2022-10-26T11:51:40.930" v="745" actId="1076"/>
          <ac:spMkLst>
            <pc:docMk/>
            <pc:sldMasterMk cId="0" sldId="2147483648"/>
            <ac:spMk id="2" creationId="{A3E87778-D9FD-4D4F-A35B-6AA2CD7AD93F}"/>
          </ac:spMkLst>
        </pc:spChg>
      </pc:sldMasterChg>
    </pc:docChg>
  </pc:docChgLst>
  <pc:docChgLst>
    <pc:chgData name="Quik, Cindy" userId="S::cindy.quik@wur.nl::7f945ce8-1abf-4676-8cd8-e040af1298d8" providerId="AD" clId="Web-{1D81D7B4-78BF-4402-91D9-44AA48741B20}"/>
    <pc:docChg chg="modSld">
      <pc:chgData name="Quik, Cindy" userId="S::cindy.quik@wur.nl::7f945ce8-1abf-4676-8cd8-e040af1298d8" providerId="AD" clId="Web-{1D81D7B4-78BF-4402-91D9-44AA48741B20}" dt="2022-09-20T09:46:20.012" v="6" actId="20577"/>
      <pc:docMkLst>
        <pc:docMk/>
      </pc:docMkLst>
      <pc:sldChg chg="modSp">
        <pc:chgData name="Quik, Cindy" userId="S::cindy.quik@wur.nl::7f945ce8-1abf-4676-8cd8-e040af1298d8" providerId="AD" clId="Web-{1D81D7B4-78BF-4402-91D9-44AA48741B20}" dt="2022-09-20T09:46:20.012" v="6" actId="20577"/>
        <pc:sldMkLst>
          <pc:docMk/>
          <pc:sldMk cId="511070125" sldId="432"/>
        </pc:sldMkLst>
        <pc:spChg chg="mod">
          <ac:chgData name="Quik, Cindy" userId="S::cindy.quik@wur.nl::7f945ce8-1abf-4676-8cd8-e040af1298d8" providerId="AD" clId="Web-{1D81D7B4-78BF-4402-91D9-44AA48741B20}" dt="2022-09-20T09:46:20.012" v="6" actId="20577"/>
          <ac:spMkLst>
            <pc:docMk/>
            <pc:sldMk cId="511070125" sldId="432"/>
            <ac:spMk id="2" creationId="{88F802F7-9496-475A-B1E8-D01CDDDF390D}"/>
          </ac:spMkLst>
        </pc:spChg>
      </pc:sldChg>
    </pc:docChg>
  </pc:docChgLst>
  <pc:docChgLst>
    <pc:chgData name="Steinbuch, Luc" userId="759df932-d272-4024-9681-fb4027a7016f" providerId="ADAL" clId="{43B0DC4C-6173-4558-BDA8-8EA036A1770D}"/>
    <pc:docChg chg="custSel modSld">
      <pc:chgData name="Steinbuch, Luc" userId="759df932-d272-4024-9681-fb4027a7016f" providerId="ADAL" clId="{43B0DC4C-6173-4558-BDA8-8EA036A1770D}" dt="2022-07-31T11:46:29.717" v="166"/>
      <pc:docMkLst>
        <pc:docMk/>
      </pc:docMkLst>
      <pc:sldChg chg="addSp modSp mod addCm">
        <pc:chgData name="Steinbuch, Luc" userId="759df932-d272-4024-9681-fb4027a7016f" providerId="ADAL" clId="{43B0DC4C-6173-4558-BDA8-8EA036A1770D}" dt="2022-07-31T11:46:29.717" v="166"/>
        <pc:sldMkLst>
          <pc:docMk/>
          <pc:sldMk cId="1983885521" sldId="256"/>
        </pc:sldMkLst>
        <pc:spChg chg="mod">
          <ac:chgData name="Steinbuch, Luc" userId="759df932-d272-4024-9681-fb4027a7016f" providerId="ADAL" clId="{43B0DC4C-6173-4558-BDA8-8EA036A1770D}" dt="2022-07-31T11:23:42.231" v="109" actId="20577"/>
          <ac:spMkLst>
            <pc:docMk/>
            <pc:sldMk cId="1983885521" sldId="256"/>
            <ac:spMk id="2" creationId="{00000000-0000-0000-0000-000000000000}"/>
          </ac:spMkLst>
        </pc:spChg>
        <pc:spChg chg="add mod">
          <ac:chgData name="Steinbuch, Luc" userId="759df932-d272-4024-9681-fb4027a7016f" providerId="ADAL" clId="{43B0DC4C-6173-4558-BDA8-8EA036A1770D}" dt="2022-07-31T11:41:26.897" v="165"/>
          <ac:spMkLst>
            <pc:docMk/>
            <pc:sldMk cId="1983885521" sldId="256"/>
            <ac:spMk id="3" creationId="{7BEF1720-E3C9-4666-A46D-A1311D0DA8F3}"/>
          </ac:spMkLst>
        </pc:spChg>
        <pc:spChg chg="mod">
          <ac:chgData name="Steinbuch, Luc" userId="759df932-d272-4024-9681-fb4027a7016f" providerId="ADAL" clId="{43B0DC4C-6173-4558-BDA8-8EA036A1770D}" dt="2022-07-31T11:21:28.932" v="12" actId="20577"/>
          <ac:spMkLst>
            <pc:docMk/>
            <pc:sldMk cId="1983885521" sldId="256"/>
            <ac:spMk id="4" creationId="{00000000-0000-0000-0000-000000000000}"/>
          </ac:spMkLst>
        </pc:spChg>
        <pc:spChg chg="mod">
          <ac:chgData name="Steinbuch, Luc" userId="759df932-d272-4024-9681-fb4027a7016f" providerId="ADAL" clId="{43B0DC4C-6173-4558-BDA8-8EA036A1770D}" dt="2022-07-31T11:23:22.101" v="107" actId="20577"/>
          <ac:spMkLst>
            <pc:docMk/>
            <pc:sldMk cId="1983885521" sldId="256"/>
            <ac:spMk id="5" creationId="{00000000-0000-0000-0000-000000000000}"/>
          </ac:spMkLst>
        </pc:spChg>
      </pc:sldChg>
    </pc:docChg>
  </pc:docChgLst>
  <pc:docChgLst>
    <pc:chgData name="Quik, Cindy" userId="S::cindy.quik@wur.nl::7f945ce8-1abf-4676-8cd8-e040af1298d8" providerId="AD" clId="Web-{1C3202CD-08F9-452F-B025-52B57B8FB516}"/>
    <pc:docChg chg="addSld modSld modSection">
      <pc:chgData name="Quik, Cindy" userId="S::cindy.quik@wur.nl::7f945ce8-1abf-4676-8cd8-e040af1298d8" providerId="AD" clId="Web-{1C3202CD-08F9-452F-B025-52B57B8FB516}" dt="2022-09-19T09:31:50.397" v="215" actId="20577"/>
      <pc:docMkLst>
        <pc:docMk/>
      </pc:docMkLst>
      <pc:sldChg chg="modSp">
        <pc:chgData name="Quik, Cindy" userId="S::cindy.quik@wur.nl::7f945ce8-1abf-4676-8cd8-e040af1298d8" providerId="AD" clId="Web-{1C3202CD-08F9-452F-B025-52B57B8FB516}" dt="2022-09-19T09:31:50.397" v="215" actId="20577"/>
        <pc:sldMkLst>
          <pc:docMk/>
          <pc:sldMk cId="3552684396" sldId="441"/>
        </pc:sldMkLst>
        <pc:spChg chg="mod">
          <ac:chgData name="Quik, Cindy" userId="S::cindy.quik@wur.nl::7f945ce8-1abf-4676-8cd8-e040af1298d8" providerId="AD" clId="Web-{1C3202CD-08F9-452F-B025-52B57B8FB516}" dt="2022-09-19T09:31:50.397" v="215" actId="20577"/>
          <ac:spMkLst>
            <pc:docMk/>
            <pc:sldMk cId="3552684396" sldId="441"/>
            <ac:spMk id="3" creationId="{F9F608F7-B5E4-4E37-B978-C1743BB526B9}"/>
          </ac:spMkLst>
        </pc:spChg>
      </pc:sldChg>
      <pc:sldChg chg="addSp modSp new">
        <pc:chgData name="Quik, Cindy" userId="S::cindy.quik@wur.nl::7f945ce8-1abf-4676-8cd8-e040af1298d8" providerId="AD" clId="Web-{1C3202CD-08F9-452F-B025-52B57B8FB516}" dt="2022-09-19T09:13:08.564" v="206" actId="20577"/>
        <pc:sldMkLst>
          <pc:docMk/>
          <pc:sldMk cId="3342215618" sldId="442"/>
        </pc:sldMkLst>
        <pc:spChg chg="mod">
          <ac:chgData name="Quik, Cindy" userId="S::cindy.quik@wur.nl::7f945ce8-1abf-4676-8cd8-e040af1298d8" providerId="AD" clId="Web-{1C3202CD-08F9-452F-B025-52B57B8FB516}" dt="2022-09-19T09:10:21.865" v="56" actId="20577"/>
          <ac:spMkLst>
            <pc:docMk/>
            <pc:sldMk cId="3342215618" sldId="442"/>
            <ac:spMk id="2" creationId="{234D575C-C118-E9F0-6DF3-8D1B8D551672}"/>
          </ac:spMkLst>
        </pc:spChg>
        <pc:spChg chg="mod">
          <ac:chgData name="Quik, Cindy" userId="S::cindy.quik@wur.nl::7f945ce8-1abf-4676-8cd8-e040af1298d8" providerId="AD" clId="Web-{1C3202CD-08F9-452F-B025-52B57B8FB516}" dt="2022-09-19T09:11:37.855" v="77" actId="20577"/>
          <ac:spMkLst>
            <pc:docMk/>
            <pc:sldMk cId="3342215618" sldId="442"/>
            <ac:spMk id="3" creationId="{DB498FCA-6E57-5F3E-4D6E-6526E0268378}"/>
          </ac:spMkLst>
        </pc:spChg>
        <pc:spChg chg="add mod">
          <ac:chgData name="Quik, Cindy" userId="S::cindy.quik@wur.nl::7f945ce8-1abf-4676-8cd8-e040af1298d8" providerId="AD" clId="Web-{1C3202CD-08F9-452F-B025-52B57B8FB516}" dt="2022-09-19T09:13:08.564" v="206" actId="20577"/>
          <ac:spMkLst>
            <pc:docMk/>
            <pc:sldMk cId="3342215618" sldId="442"/>
            <ac:spMk id="6" creationId="{8E3E8E40-F09A-2A14-13E2-FA921ED29924}"/>
          </ac:spMkLst>
        </pc:spChg>
      </pc:sldChg>
    </pc:docChg>
  </pc:docChgLst>
  <pc:docChgLst>
    <pc:chgData name="Quik, Cindy" userId="7f945ce8-1abf-4676-8cd8-e040af1298d8" providerId="ADAL" clId="{5265A68B-5B14-485A-9394-7C2EB259BFE9}"/>
    <pc:docChg chg="undo custSel addSld delSld modSld sldOrd modSection">
      <pc:chgData name="Quik, Cindy" userId="7f945ce8-1abf-4676-8cd8-e040af1298d8" providerId="ADAL" clId="{5265A68B-5B14-485A-9394-7C2EB259BFE9}" dt="2022-09-19T13:57:42.129" v="913" actId="20577"/>
      <pc:docMkLst>
        <pc:docMk/>
      </pc:docMkLst>
      <pc:sldChg chg="delSp delCm">
        <pc:chgData name="Quik, Cindy" userId="7f945ce8-1abf-4676-8cd8-e040af1298d8" providerId="ADAL" clId="{5265A68B-5B14-485A-9394-7C2EB259BFE9}" dt="2022-09-19T08:29:47.149" v="1" actId="478"/>
        <pc:sldMkLst>
          <pc:docMk/>
          <pc:sldMk cId="1983885521" sldId="256"/>
        </pc:sldMkLst>
        <pc:spChg chg="del">
          <ac:chgData name="Quik, Cindy" userId="7f945ce8-1abf-4676-8cd8-e040af1298d8" providerId="ADAL" clId="{5265A68B-5B14-485A-9394-7C2EB259BFE9}" dt="2022-09-19T08:29:47.149" v="1" actId="478"/>
          <ac:spMkLst>
            <pc:docMk/>
            <pc:sldMk cId="1983885521" sldId="256"/>
            <ac:spMk id="4" creationId="{00000000-0000-0000-0000-000000000000}"/>
          </ac:spMkLst>
        </pc:spChg>
      </pc:sldChg>
      <pc:sldChg chg="addSp modSp mod">
        <pc:chgData name="Quik, Cindy" userId="7f945ce8-1abf-4676-8cd8-e040af1298d8" providerId="ADAL" clId="{5265A68B-5B14-485A-9394-7C2EB259BFE9}" dt="2022-09-19T09:33:16.033" v="251" actId="121"/>
        <pc:sldMkLst>
          <pc:docMk/>
          <pc:sldMk cId="1425179648" sldId="418"/>
        </pc:sldMkLst>
        <pc:spChg chg="mod">
          <ac:chgData name="Quik, Cindy" userId="7f945ce8-1abf-4676-8cd8-e040af1298d8" providerId="ADAL" clId="{5265A68B-5B14-485A-9394-7C2EB259BFE9}" dt="2022-09-19T09:33:16.033" v="251" actId="121"/>
          <ac:spMkLst>
            <pc:docMk/>
            <pc:sldMk cId="1425179648" sldId="418"/>
            <ac:spMk id="3" creationId="{1FC79B7C-6354-4F8F-BF58-F8652B908B21}"/>
          </ac:spMkLst>
        </pc:spChg>
        <pc:spChg chg="add mod">
          <ac:chgData name="Quik, Cindy" userId="7f945ce8-1abf-4676-8cd8-e040af1298d8" providerId="ADAL" clId="{5265A68B-5B14-485A-9394-7C2EB259BFE9}" dt="2022-09-19T08:32:56.236" v="78" actId="20577"/>
          <ac:spMkLst>
            <pc:docMk/>
            <pc:sldMk cId="1425179648" sldId="418"/>
            <ac:spMk id="5" creationId="{B91120A1-7964-46E0-AE70-05C29843984B}"/>
          </ac:spMkLst>
        </pc:spChg>
      </pc:sldChg>
      <pc:sldChg chg="modSp mod ord">
        <pc:chgData name="Quik, Cindy" userId="7f945ce8-1abf-4676-8cd8-e040af1298d8" providerId="ADAL" clId="{5265A68B-5B14-485A-9394-7C2EB259BFE9}" dt="2022-09-19T12:45:06.788" v="547"/>
        <pc:sldMkLst>
          <pc:docMk/>
          <pc:sldMk cId="1764705161" sldId="421"/>
        </pc:sldMkLst>
        <pc:spChg chg="mod">
          <ac:chgData name="Quik, Cindy" userId="7f945ce8-1abf-4676-8cd8-e040af1298d8" providerId="ADAL" clId="{5265A68B-5B14-485A-9394-7C2EB259BFE9}" dt="2022-09-19T09:33:12.974" v="250" actId="121"/>
          <ac:spMkLst>
            <pc:docMk/>
            <pc:sldMk cId="1764705161" sldId="421"/>
            <ac:spMk id="4" creationId="{F2EF4F04-E59E-4B3C-BE9B-A6FC6AFA8E4D}"/>
          </ac:spMkLst>
        </pc:spChg>
      </pc:sldChg>
      <pc:sldChg chg="modSp mod">
        <pc:chgData name="Quik, Cindy" userId="7f945ce8-1abf-4676-8cd8-e040af1298d8" providerId="ADAL" clId="{5265A68B-5B14-485A-9394-7C2EB259BFE9}" dt="2022-09-19T13:00:04.368" v="565" actId="21"/>
        <pc:sldMkLst>
          <pc:docMk/>
          <pc:sldMk cId="4204766751" sldId="422"/>
        </pc:sldMkLst>
        <pc:spChg chg="mod">
          <ac:chgData name="Quik, Cindy" userId="7f945ce8-1abf-4676-8cd8-e040af1298d8" providerId="ADAL" clId="{5265A68B-5B14-485A-9394-7C2EB259BFE9}" dt="2022-09-19T13:00:04.368" v="565" actId="21"/>
          <ac:spMkLst>
            <pc:docMk/>
            <pc:sldMk cId="4204766751" sldId="422"/>
            <ac:spMk id="3" creationId="{8153A454-7FF6-4E12-9131-6594EB064C67}"/>
          </ac:spMkLst>
        </pc:spChg>
        <pc:spChg chg="mod">
          <ac:chgData name="Quik, Cindy" userId="7f945ce8-1abf-4676-8cd8-e040af1298d8" providerId="ADAL" clId="{5265A68B-5B14-485A-9394-7C2EB259BFE9}" dt="2022-09-19T09:33:04.703" v="247" actId="121"/>
          <ac:spMkLst>
            <pc:docMk/>
            <pc:sldMk cId="4204766751" sldId="422"/>
            <ac:spMk id="4" creationId="{660CA9D0-5E7C-4FF1-AC87-DF9733DFF0D5}"/>
          </ac:spMkLst>
        </pc:spChg>
      </pc:sldChg>
      <pc:sldChg chg="modSp mod">
        <pc:chgData name="Quik, Cindy" userId="7f945ce8-1abf-4676-8cd8-e040af1298d8" providerId="ADAL" clId="{5265A68B-5B14-485A-9394-7C2EB259BFE9}" dt="2022-09-19T08:53:50.108" v="209" actId="20577"/>
        <pc:sldMkLst>
          <pc:docMk/>
          <pc:sldMk cId="2282323254" sldId="425"/>
        </pc:sldMkLst>
        <pc:spChg chg="mod">
          <ac:chgData name="Quik, Cindy" userId="7f945ce8-1abf-4676-8cd8-e040af1298d8" providerId="ADAL" clId="{5265A68B-5B14-485A-9394-7C2EB259BFE9}" dt="2022-09-19T08:33:48.045" v="88" actId="20577"/>
          <ac:spMkLst>
            <pc:docMk/>
            <pc:sldMk cId="2282323254" sldId="425"/>
            <ac:spMk id="2" creationId="{7538ABB4-EDB0-45FC-9C35-F1109059FD99}"/>
          </ac:spMkLst>
        </pc:spChg>
        <pc:spChg chg="mod">
          <ac:chgData name="Quik, Cindy" userId="7f945ce8-1abf-4676-8cd8-e040af1298d8" providerId="ADAL" clId="{5265A68B-5B14-485A-9394-7C2EB259BFE9}" dt="2022-09-19T08:53:50.108" v="209" actId="20577"/>
          <ac:spMkLst>
            <pc:docMk/>
            <pc:sldMk cId="2282323254" sldId="425"/>
            <ac:spMk id="7" creationId="{0284817A-5F02-499D-A93C-C732C0E62A19}"/>
          </ac:spMkLst>
        </pc:spChg>
      </pc:sldChg>
      <pc:sldChg chg="modSp mod">
        <pc:chgData name="Quik, Cindy" userId="7f945ce8-1abf-4676-8cd8-e040af1298d8" providerId="ADAL" clId="{5265A68B-5B14-485A-9394-7C2EB259BFE9}" dt="2022-09-19T08:53:46.188" v="208" actId="20577"/>
        <pc:sldMkLst>
          <pc:docMk/>
          <pc:sldMk cId="2232411636" sldId="427"/>
        </pc:sldMkLst>
        <pc:spChg chg="mod">
          <ac:chgData name="Quik, Cindy" userId="7f945ce8-1abf-4676-8cd8-e040af1298d8" providerId="ADAL" clId="{5265A68B-5B14-485A-9394-7C2EB259BFE9}" dt="2022-09-19T08:35:02.056" v="99" actId="6549"/>
          <ac:spMkLst>
            <pc:docMk/>
            <pc:sldMk cId="2232411636" sldId="427"/>
            <ac:spMk id="2" creationId="{28C7DE81-1AA0-4C17-B4EB-E983B94968FE}"/>
          </ac:spMkLst>
        </pc:spChg>
        <pc:spChg chg="mod">
          <ac:chgData name="Quik, Cindy" userId="7f945ce8-1abf-4676-8cd8-e040af1298d8" providerId="ADAL" clId="{5265A68B-5B14-485A-9394-7C2EB259BFE9}" dt="2022-09-19T08:53:46.188" v="208" actId="20577"/>
          <ac:spMkLst>
            <pc:docMk/>
            <pc:sldMk cId="2232411636" sldId="427"/>
            <ac:spMk id="7" creationId="{82093534-BE51-4113-81AE-8D7C59F37B62}"/>
          </ac:spMkLst>
        </pc:spChg>
      </pc:sldChg>
      <pc:sldChg chg="modSp mod">
        <pc:chgData name="Quik, Cindy" userId="7f945ce8-1abf-4676-8cd8-e040af1298d8" providerId="ADAL" clId="{5265A68B-5B14-485A-9394-7C2EB259BFE9}" dt="2022-09-19T08:35:59.175" v="119" actId="20577"/>
        <pc:sldMkLst>
          <pc:docMk/>
          <pc:sldMk cId="3586013528" sldId="428"/>
        </pc:sldMkLst>
        <pc:spChg chg="mod">
          <ac:chgData name="Quik, Cindy" userId="7f945ce8-1abf-4676-8cd8-e040af1298d8" providerId="ADAL" clId="{5265A68B-5B14-485A-9394-7C2EB259BFE9}" dt="2022-09-19T08:35:59.175" v="119" actId="20577"/>
          <ac:spMkLst>
            <pc:docMk/>
            <pc:sldMk cId="3586013528" sldId="428"/>
            <ac:spMk id="2" creationId="{E83710FC-6E26-4912-98D8-DCECCD7ED2F4}"/>
          </ac:spMkLst>
        </pc:spChg>
      </pc:sldChg>
      <pc:sldChg chg="modSp mod">
        <pc:chgData name="Quik, Cindy" userId="7f945ce8-1abf-4676-8cd8-e040af1298d8" providerId="ADAL" clId="{5265A68B-5B14-485A-9394-7C2EB259BFE9}" dt="2022-09-19T08:42:13.333" v="139" actId="20577"/>
        <pc:sldMkLst>
          <pc:docMk/>
          <pc:sldMk cId="3750953454" sldId="429"/>
        </pc:sldMkLst>
        <pc:spChg chg="mod">
          <ac:chgData name="Quik, Cindy" userId="7f945ce8-1abf-4676-8cd8-e040af1298d8" providerId="ADAL" clId="{5265A68B-5B14-485A-9394-7C2EB259BFE9}" dt="2022-09-19T08:42:13.333" v="139" actId="20577"/>
          <ac:spMkLst>
            <pc:docMk/>
            <pc:sldMk cId="3750953454" sldId="429"/>
            <ac:spMk id="2" creationId="{215F643A-135C-41F2-A524-A089F567D4C9}"/>
          </ac:spMkLst>
        </pc:spChg>
      </pc:sldChg>
      <pc:sldChg chg="modSp mod">
        <pc:chgData name="Quik, Cindy" userId="7f945ce8-1abf-4676-8cd8-e040af1298d8" providerId="ADAL" clId="{5265A68B-5B14-485A-9394-7C2EB259BFE9}" dt="2022-09-19T13:24:04.860" v="791" actId="20577"/>
        <pc:sldMkLst>
          <pc:docMk/>
          <pc:sldMk cId="80693334" sldId="430"/>
        </pc:sldMkLst>
        <pc:spChg chg="mod">
          <ac:chgData name="Quik, Cindy" userId="7f945ce8-1abf-4676-8cd8-e040af1298d8" providerId="ADAL" clId="{5265A68B-5B14-485A-9394-7C2EB259BFE9}" dt="2022-09-19T13:24:04.860" v="791" actId="20577"/>
          <ac:spMkLst>
            <pc:docMk/>
            <pc:sldMk cId="80693334" sldId="430"/>
            <ac:spMk id="2" creationId="{723507EA-C503-4C95-B950-01B1A36F50EC}"/>
          </ac:spMkLst>
        </pc:spChg>
      </pc:sldChg>
      <pc:sldChg chg="modSp mod">
        <pc:chgData name="Quik, Cindy" userId="7f945ce8-1abf-4676-8cd8-e040af1298d8" providerId="ADAL" clId="{5265A68B-5B14-485A-9394-7C2EB259BFE9}" dt="2022-09-19T13:52:38.658" v="803" actId="20577"/>
        <pc:sldMkLst>
          <pc:docMk/>
          <pc:sldMk cId="511070125" sldId="432"/>
        </pc:sldMkLst>
        <pc:spChg chg="mod">
          <ac:chgData name="Quik, Cindy" userId="7f945ce8-1abf-4676-8cd8-e040af1298d8" providerId="ADAL" clId="{5265A68B-5B14-485A-9394-7C2EB259BFE9}" dt="2022-09-19T13:52:38.658" v="803" actId="20577"/>
          <ac:spMkLst>
            <pc:docMk/>
            <pc:sldMk cId="511070125" sldId="432"/>
            <ac:spMk id="2" creationId="{88F802F7-9496-475A-B1E8-D01CDDDF390D}"/>
          </ac:spMkLst>
        </pc:spChg>
        <pc:spChg chg="mod">
          <ac:chgData name="Quik, Cindy" userId="7f945ce8-1abf-4676-8cd8-e040af1298d8" providerId="ADAL" clId="{5265A68B-5B14-485A-9394-7C2EB259BFE9}" dt="2022-09-19T13:27:00.435" v="793" actId="1076"/>
          <ac:spMkLst>
            <pc:docMk/>
            <pc:sldMk cId="511070125" sldId="432"/>
            <ac:spMk id="3" creationId="{C6ED012C-8DB2-44A4-87BD-62A95C7E44D6}"/>
          </ac:spMkLst>
        </pc:spChg>
        <pc:spChg chg="mod">
          <ac:chgData name="Quik, Cindy" userId="7f945ce8-1abf-4676-8cd8-e040af1298d8" providerId="ADAL" clId="{5265A68B-5B14-485A-9394-7C2EB259BFE9}" dt="2022-09-19T08:54:09.655" v="211" actId="115"/>
          <ac:spMkLst>
            <pc:docMk/>
            <pc:sldMk cId="511070125" sldId="432"/>
            <ac:spMk id="6" creationId="{70BC0ED8-C55A-4051-A80E-902AA6DF7A89}"/>
          </ac:spMkLst>
        </pc:spChg>
        <pc:picChg chg="mod">
          <ac:chgData name="Quik, Cindy" userId="7f945ce8-1abf-4676-8cd8-e040af1298d8" providerId="ADAL" clId="{5265A68B-5B14-485A-9394-7C2EB259BFE9}" dt="2022-09-19T13:52:12.024" v="799" actId="1035"/>
          <ac:picMkLst>
            <pc:docMk/>
            <pc:sldMk cId="511070125" sldId="432"/>
            <ac:picMk id="5" creationId="{06DAD566-6D93-4549-9723-5F76863A789F}"/>
          </ac:picMkLst>
        </pc:picChg>
      </pc:sldChg>
      <pc:sldChg chg="addSp delSp modSp mod">
        <pc:chgData name="Quik, Cindy" userId="7f945ce8-1abf-4676-8cd8-e040af1298d8" providerId="ADAL" clId="{5265A68B-5B14-485A-9394-7C2EB259BFE9}" dt="2022-09-19T09:53:15.664" v="545" actId="1036"/>
        <pc:sldMkLst>
          <pc:docMk/>
          <pc:sldMk cId="2913245148" sldId="435"/>
        </pc:sldMkLst>
        <pc:spChg chg="mod">
          <ac:chgData name="Quik, Cindy" userId="7f945ce8-1abf-4676-8cd8-e040af1298d8" providerId="ADAL" clId="{5265A68B-5B14-485A-9394-7C2EB259BFE9}" dt="2022-09-19T09:52:27.695" v="524" actId="1076"/>
          <ac:spMkLst>
            <pc:docMk/>
            <pc:sldMk cId="2913245148" sldId="435"/>
            <ac:spMk id="5" creationId="{34574830-22D6-4C23-90C9-B266333BC018}"/>
          </ac:spMkLst>
        </pc:spChg>
        <pc:spChg chg="mod">
          <ac:chgData name="Quik, Cindy" userId="7f945ce8-1abf-4676-8cd8-e040af1298d8" providerId="ADAL" clId="{5265A68B-5B14-485A-9394-7C2EB259BFE9}" dt="2022-09-19T09:53:15.664" v="545" actId="1036"/>
          <ac:spMkLst>
            <pc:docMk/>
            <pc:sldMk cId="2913245148" sldId="435"/>
            <ac:spMk id="7" creationId="{0FD1D97A-2787-484A-AC58-45E490DB62BD}"/>
          </ac:spMkLst>
        </pc:spChg>
        <pc:picChg chg="add mod">
          <ac:chgData name="Quik, Cindy" userId="7f945ce8-1abf-4676-8cd8-e040af1298d8" providerId="ADAL" clId="{5265A68B-5B14-485A-9394-7C2EB259BFE9}" dt="2022-09-19T09:52:33.681" v="527" actId="1076"/>
          <ac:picMkLst>
            <pc:docMk/>
            <pc:sldMk cId="2913245148" sldId="435"/>
            <ac:picMk id="3" creationId="{C83E0B80-3E2B-4DAC-9ECF-544BF16A16CA}"/>
          </ac:picMkLst>
        </pc:picChg>
        <pc:picChg chg="del">
          <ac:chgData name="Quik, Cindy" userId="7f945ce8-1abf-4676-8cd8-e040af1298d8" providerId="ADAL" clId="{5265A68B-5B14-485A-9394-7C2EB259BFE9}" dt="2022-09-19T09:52:17.509" v="519" actId="478"/>
          <ac:picMkLst>
            <pc:docMk/>
            <pc:sldMk cId="2913245148" sldId="435"/>
            <ac:picMk id="6" creationId="{78A0DAE3-BE30-4F9E-AF0F-7ABC6B98AE47}"/>
          </ac:picMkLst>
        </pc:picChg>
      </pc:sldChg>
      <pc:sldChg chg="modSp">
        <pc:chgData name="Quik, Cindy" userId="7f945ce8-1abf-4676-8cd8-e040af1298d8" providerId="ADAL" clId="{5265A68B-5B14-485A-9394-7C2EB259BFE9}" dt="2022-09-19T13:57:42.129" v="913" actId="20577"/>
        <pc:sldMkLst>
          <pc:docMk/>
          <pc:sldMk cId="1404846997" sldId="438"/>
        </pc:sldMkLst>
        <pc:spChg chg="mod">
          <ac:chgData name="Quik, Cindy" userId="7f945ce8-1abf-4676-8cd8-e040af1298d8" providerId="ADAL" clId="{5265A68B-5B14-485A-9394-7C2EB259BFE9}" dt="2022-09-19T13:57:42.129" v="913" actId="20577"/>
          <ac:spMkLst>
            <pc:docMk/>
            <pc:sldMk cId="1404846997" sldId="438"/>
            <ac:spMk id="2" creationId="{F5265E53-022B-4586-B422-07ABDE27F273}"/>
          </ac:spMkLst>
        </pc:spChg>
      </pc:sldChg>
      <pc:sldChg chg="modSp mod">
        <pc:chgData name="Quik, Cindy" userId="7f945ce8-1abf-4676-8cd8-e040af1298d8" providerId="ADAL" clId="{5265A68B-5B14-485A-9394-7C2EB259BFE9}" dt="2022-09-19T13:56:19.520" v="911" actId="1038"/>
        <pc:sldMkLst>
          <pc:docMk/>
          <pc:sldMk cId="1111855392" sldId="439"/>
        </pc:sldMkLst>
        <pc:spChg chg="mod">
          <ac:chgData name="Quik, Cindy" userId="7f945ce8-1abf-4676-8cd8-e040af1298d8" providerId="ADAL" clId="{5265A68B-5B14-485A-9394-7C2EB259BFE9}" dt="2022-09-19T13:56:02.810" v="879" actId="1037"/>
          <ac:spMkLst>
            <pc:docMk/>
            <pc:sldMk cId="1111855392" sldId="439"/>
            <ac:spMk id="5" creationId="{E0610FF4-1DD7-40D9-BFDB-754E9EB0187E}"/>
          </ac:spMkLst>
        </pc:spChg>
        <pc:spChg chg="mod">
          <ac:chgData name="Quik, Cindy" userId="7f945ce8-1abf-4676-8cd8-e040af1298d8" providerId="ADAL" clId="{5265A68B-5B14-485A-9394-7C2EB259BFE9}" dt="2022-09-19T13:56:11.730" v="899" actId="20577"/>
          <ac:spMkLst>
            <pc:docMk/>
            <pc:sldMk cId="1111855392" sldId="439"/>
            <ac:spMk id="6" creationId="{CDB6F2BF-EB20-4257-8526-BF8B7BBCEB07}"/>
          </ac:spMkLst>
        </pc:spChg>
        <pc:spChg chg="mod">
          <ac:chgData name="Quik, Cindy" userId="7f945ce8-1abf-4676-8cd8-e040af1298d8" providerId="ADAL" clId="{5265A68B-5B14-485A-9394-7C2EB259BFE9}" dt="2022-09-19T13:56:09.048" v="898" actId="1037"/>
          <ac:spMkLst>
            <pc:docMk/>
            <pc:sldMk cId="1111855392" sldId="439"/>
            <ac:spMk id="7" creationId="{FA3E5EE3-9A8F-4B23-BEF4-D6665C8EAB8F}"/>
          </ac:spMkLst>
        </pc:spChg>
        <pc:grpChg chg="mod">
          <ac:chgData name="Quik, Cindy" userId="7f945ce8-1abf-4676-8cd8-e040af1298d8" providerId="ADAL" clId="{5265A68B-5B14-485A-9394-7C2EB259BFE9}" dt="2022-09-19T13:56:19.520" v="911" actId="1038"/>
          <ac:grpSpMkLst>
            <pc:docMk/>
            <pc:sldMk cId="1111855392" sldId="439"/>
            <ac:grpSpMk id="8" creationId="{0FE77A06-6A2B-4843-90B8-BB3498F8D423}"/>
          </ac:grpSpMkLst>
        </pc:grpChg>
      </pc:sldChg>
      <pc:sldChg chg="addSp delSp modSp mod">
        <pc:chgData name="Quik, Cindy" userId="7f945ce8-1abf-4676-8cd8-e040af1298d8" providerId="ADAL" clId="{5265A68B-5B14-485A-9394-7C2EB259BFE9}" dt="2022-09-19T09:33:02.295" v="246" actId="121"/>
        <pc:sldMkLst>
          <pc:docMk/>
          <pc:sldMk cId="91833911" sldId="440"/>
        </pc:sldMkLst>
        <pc:spChg chg="mod">
          <ac:chgData name="Quik, Cindy" userId="7f945ce8-1abf-4676-8cd8-e040af1298d8" providerId="ADAL" clId="{5265A68B-5B14-485A-9394-7C2EB259BFE9}" dt="2022-09-19T08:30:36.790" v="26" actId="207"/>
          <ac:spMkLst>
            <pc:docMk/>
            <pc:sldMk cId="91833911" sldId="440"/>
            <ac:spMk id="3" creationId="{BB532F63-D39B-4850-BAEC-629B42E080A0}"/>
          </ac:spMkLst>
        </pc:spChg>
        <pc:spChg chg="mod">
          <ac:chgData name="Quik, Cindy" userId="7f945ce8-1abf-4676-8cd8-e040af1298d8" providerId="ADAL" clId="{5265A68B-5B14-485A-9394-7C2EB259BFE9}" dt="2022-09-19T09:33:02.295" v="246" actId="121"/>
          <ac:spMkLst>
            <pc:docMk/>
            <pc:sldMk cId="91833911" sldId="440"/>
            <ac:spMk id="4" creationId="{C1247DCD-383E-4C65-8479-681501D3470D}"/>
          </ac:spMkLst>
        </pc:spChg>
        <pc:spChg chg="add del mod">
          <ac:chgData name="Quik, Cindy" userId="7f945ce8-1abf-4676-8cd8-e040af1298d8" providerId="ADAL" clId="{5265A68B-5B14-485A-9394-7C2EB259BFE9}" dt="2022-09-19T09:32:41.965" v="241"/>
          <ac:spMkLst>
            <pc:docMk/>
            <pc:sldMk cId="91833911" sldId="440"/>
            <ac:spMk id="5" creationId="{6C0A2A25-A32F-4128-833C-8E8CC6A26513}"/>
          </ac:spMkLst>
        </pc:spChg>
        <pc:spChg chg="add del mod">
          <ac:chgData name="Quik, Cindy" userId="7f945ce8-1abf-4676-8cd8-e040af1298d8" providerId="ADAL" clId="{5265A68B-5B14-485A-9394-7C2EB259BFE9}" dt="2022-09-19T09:32:47.293" v="243"/>
          <ac:spMkLst>
            <pc:docMk/>
            <pc:sldMk cId="91833911" sldId="440"/>
            <ac:spMk id="6" creationId="{916C19EF-B413-4DB4-BE07-40C14D5EA67B}"/>
          </ac:spMkLst>
        </pc:spChg>
      </pc:sldChg>
      <pc:sldChg chg="addSp modSp new mod">
        <pc:chgData name="Quik, Cindy" userId="7f945ce8-1abf-4676-8cd8-e040af1298d8" providerId="ADAL" clId="{5265A68B-5B14-485A-9394-7C2EB259BFE9}" dt="2022-09-19T12:51:45.183" v="548" actId="20577"/>
        <pc:sldMkLst>
          <pc:docMk/>
          <pc:sldMk cId="3552684396" sldId="441"/>
        </pc:sldMkLst>
        <pc:spChg chg="mod">
          <ac:chgData name="Quik, Cindy" userId="7f945ce8-1abf-4676-8cd8-e040af1298d8" providerId="ADAL" clId="{5265A68B-5B14-485A-9394-7C2EB259BFE9}" dt="2022-09-19T08:55:02.322" v="237" actId="20577"/>
          <ac:spMkLst>
            <pc:docMk/>
            <pc:sldMk cId="3552684396" sldId="441"/>
            <ac:spMk id="2" creationId="{FA092A02-8AF6-4685-B195-1AB86DF0F8DD}"/>
          </ac:spMkLst>
        </pc:spChg>
        <pc:spChg chg="mod">
          <ac:chgData name="Quik, Cindy" userId="7f945ce8-1abf-4676-8cd8-e040af1298d8" providerId="ADAL" clId="{5265A68B-5B14-485A-9394-7C2EB259BFE9}" dt="2022-09-19T12:51:45.183" v="548" actId="20577"/>
          <ac:spMkLst>
            <pc:docMk/>
            <pc:sldMk cId="3552684396" sldId="441"/>
            <ac:spMk id="3" creationId="{F9F608F7-B5E4-4E37-B978-C1743BB526B9}"/>
          </ac:spMkLst>
        </pc:spChg>
        <pc:spChg chg="mod">
          <ac:chgData name="Quik, Cindy" userId="7f945ce8-1abf-4676-8cd8-e040af1298d8" providerId="ADAL" clId="{5265A68B-5B14-485A-9394-7C2EB259BFE9}" dt="2022-09-19T09:33:10.851" v="249" actId="121"/>
          <ac:spMkLst>
            <pc:docMk/>
            <pc:sldMk cId="3552684396" sldId="441"/>
            <ac:spMk id="4" creationId="{0DA54DBB-7090-4778-9761-90368834441A}"/>
          </ac:spMkLst>
        </pc:spChg>
        <pc:spChg chg="add mod">
          <ac:chgData name="Quik, Cindy" userId="7f945ce8-1abf-4676-8cd8-e040af1298d8" providerId="ADAL" clId="{5265A68B-5B14-485A-9394-7C2EB259BFE9}" dt="2022-09-19T09:34:30.423" v="284" actId="1035"/>
          <ac:spMkLst>
            <pc:docMk/>
            <pc:sldMk cId="3552684396" sldId="441"/>
            <ac:spMk id="5" creationId="{94CF21FB-B755-4EE7-96F0-352F973E02B3}"/>
          </ac:spMkLst>
        </pc:spChg>
      </pc:sldChg>
      <pc:sldChg chg="delSp modSp del mod">
        <pc:chgData name="Quik, Cindy" userId="7f945ce8-1abf-4676-8cd8-e040af1298d8" providerId="ADAL" clId="{5265A68B-5B14-485A-9394-7C2EB259BFE9}" dt="2022-09-19T09:33:36.521" v="256" actId="47"/>
        <pc:sldMkLst>
          <pc:docMk/>
          <pc:sldMk cId="3342215618" sldId="442"/>
        </pc:sldMkLst>
        <pc:spChg chg="mod">
          <ac:chgData name="Quik, Cindy" userId="7f945ce8-1abf-4676-8cd8-e040af1298d8" providerId="ADAL" clId="{5265A68B-5B14-485A-9394-7C2EB259BFE9}" dt="2022-09-19T09:33:08.498" v="248" actId="121"/>
          <ac:spMkLst>
            <pc:docMk/>
            <pc:sldMk cId="3342215618" sldId="442"/>
            <ac:spMk id="4" creationId="{C590FD1C-4EE0-12D1-E007-A6832A827185}"/>
          </ac:spMkLst>
        </pc:spChg>
        <pc:spChg chg="del mod">
          <ac:chgData name="Quik, Cindy" userId="7f945ce8-1abf-4676-8cd8-e040af1298d8" providerId="ADAL" clId="{5265A68B-5B14-485A-9394-7C2EB259BFE9}" dt="2022-09-19T09:33:35.972" v="255"/>
          <ac:spMkLst>
            <pc:docMk/>
            <pc:sldMk cId="3342215618" sldId="442"/>
            <ac:spMk id="6" creationId="{8E3E8E40-F09A-2A14-13E2-FA921ED29924}"/>
          </ac:spMkLst>
        </pc:spChg>
      </pc:sldChg>
      <pc:sldChg chg="addSp delSp modSp new mod">
        <pc:chgData name="Quik, Cindy" userId="7f945ce8-1abf-4676-8cd8-e040af1298d8" providerId="ADAL" clId="{5265A68B-5B14-485A-9394-7C2EB259BFE9}" dt="2022-09-19T12:56:07.243" v="556" actId="27614"/>
        <pc:sldMkLst>
          <pc:docMk/>
          <pc:sldMk cId="3769767065" sldId="442"/>
        </pc:sldMkLst>
        <pc:spChg chg="mod">
          <ac:chgData name="Quik, Cindy" userId="7f945ce8-1abf-4676-8cd8-e040af1298d8" providerId="ADAL" clId="{5265A68B-5B14-485A-9394-7C2EB259BFE9}" dt="2022-09-19T09:34:56.601" v="310" actId="20577"/>
          <ac:spMkLst>
            <pc:docMk/>
            <pc:sldMk cId="3769767065" sldId="442"/>
            <ac:spMk id="2" creationId="{4A30CFD4-F065-4720-B202-C6DEAAE59D95}"/>
          </ac:spMkLst>
        </pc:spChg>
        <pc:spChg chg="del mod">
          <ac:chgData name="Quik, Cindy" userId="7f945ce8-1abf-4676-8cd8-e040af1298d8" providerId="ADAL" clId="{5265A68B-5B14-485A-9394-7C2EB259BFE9}" dt="2022-09-19T09:35:58.927" v="311"/>
          <ac:spMkLst>
            <pc:docMk/>
            <pc:sldMk cId="3769767065" sldId="442"/>
            <ac:spMk id="3" creationId="{AFDDB844-298D-4985-9C9D-848F205CD5D8}"/>
          </ac:spMkLst>
        </pc:spChg>
        <pc:spChg chg="mod">
          <ac:chgData name="Quik, Cindy" userId="7f945ce8-1abf-4676-8cd8-e040af1298d8" providerId="ADAL" clId="{5265A68B-5B14-485A-9394-7C2EB259BFE9}" dt="2022-09-19T09:36:16.505" v="317" actId="121"/>
          <ac:spMkLst>
            <pc:docMk/>
            <pc:sldMk cId="3769767065" sldId="442"/>
            <ac:spMk id="4" creationId="{15795A51-B76B-4DEC-85EC-48E5EF059967}"/>
          </ac:spMkLst>
        </pc:spChg>
        <pc:spChg chg="add mod">
          <ac:chgData name="Quik, Cindy" userId="7f945ce8-1abf-4676-8cd8-e040af1298d8" providerId="ADAL" clId="{5265A68B-5B14-485A-9394-7C2EB259BFE9}" dt="2022-09-19T09:42:31.928" v="471" actId="1035"/>
          <ac:spMkLst>
            <pc:docMk/>
            <pc:sldMk cId="3769767065" sldId="442"/>
            <ac:spMk id="7" creationId="{01216BB5-BD4B-4B1A-869E-8C4C55224A47}"/>
          </ac:spMkLst>
        </pc:spChg>
        <pc:spChg chg="add mod">
          <ac:chgData name="Quik, Cindy" userId="7f945ce8-1abf-4676-8cd8-e040af1298d8" providerId="ADAL" clId="{5265A68B-5B14-485A-9394-7C2EB259BFE9}" dt="2022-09-19T09:37:50.378" v="344" actId="1038"/>
          <ac:spMkLst>
            <pc:docMk/>
            <pc:sldMk cId="3769767065" sldId="442"/>
            <ac:spMk id="8" creationId="{3DCBCC97-9411-4C81-B8B4-C5F6242BB10F}"/>
          </ac:spMkLst>
        </pc:spChg>
        <pc:spChg chg="add mod">
          <ac:chgData name="Quik, Cindy" userId="7f945ce8-1abf-4676-8cd8-e040af1298d8" providerId="ADAL" clId="{5265A68B-5B14-485A-9394-7C2EB259BFE9}" dt="2022-09-19T12:53:53.771" v="553" actId="14100"/>
          <ac:spMkLst>
            <pc:docMk/>
            <pc:sldMk cId="3769767065" sldId="442"/>
            <ac:spMk id="9" creationId="{F5D26543-282F-4EAD-BAB8-3940E950B6E4}"/>
          </ac:spMkLst>
        </pc:spChg>
        <pc:picChg chg="add mod">
          <ac:chgData name="Quik, Cindy" userId="7f945ce8-1abf-4676-8cd8-e040af1298d8" providerId="ADAL" clId="{5265A68B-5B14-485A-9394-7C2EB259BFE9}" dt="2022-09-19T12:56:07.243" v="556" actId="27614"/>
          <ac:picMkLst>
            <pc:docMk/>
            <pc:sldMk cId="3769767065" sldId="442"/>
            <ac:picMk id="5" creationId="{7BBFDAE1-B31D-47A9-B196-B024FE6AFEEE}"/>
          </ac:picMkLst>
        </pc:picChg>
        <pc:picChg chg="add mod">
          <ac:chgData name="Quik, Cindy" userId="7f945ce8-1abf-4676-8cd8-e040af1298d8" providerId="ADAL" clId="{5265A68B-5B14-485A-9394-7C2EB259BFE9}" dt="2022-09-19T09:38:42.515" v="412" actId="732"/>
          <ac:picMkLst>
            <pc:docMk/>
            <pc:sldMk cId="3769767065" sldId="442"/>
            <ac:picMk id="6" creationId="{AD1742D3-E3E6-4D2D-9A83-E0CB49B3294A}"/>
          </ac:picMkLst>
        </pc:picChg>
      </pc:sldChg>
      <pc:sldChg chg="modSp new mod">
        <pc:chgData name="Quik, Cindy" userId="7f945ce8-1abf-4676-8cd8-e040af1298d8" providerId="ADAL" clId="{5265A68B-5B14-485A-9394-7C2EB259BFE9}" dt="2022-09-19T13:06:12.941" v="784" actId="20577"/>
        <pc:sldMkLst>
          <pc:docMk/>
          <pc:sldMk cId="1271542971" sldId="443"/>
        </pc:sldMkLst>
        <pc:spChg chg="mod">
          <ac:chgData name="Quik, Cindy" userId="7f945ce8-1abf-4676-8cd8-e040af1298d8" providerId="ADAL" clId="{5265A68B-5B14-485A-9394-7C2EB259BFE9}" dt="2022-09-19T13:06:12.941" v="784" actId="20577"/>
          <ac:spMkLst>
            <pc:docMk/>
            <pc:sldMk cId="1271542971" sldId="443"/>
            <ac:spMk id="2" creationId="{9EE911DC-F728-4D58-AB77-B68F8F109DEB}"/>
          </ac:spMkLst>
        </pc:spChg>
        <pc:spChg chg="mod">
          <ac:chgData name="Quik, Cindy" userId="7f945ce8-1abf-4676-8cd8-e040af1298d8" providerId="ADAL" clId="{5265A68B-5B14-485A-9394-7C2EB259BFE9}" dt="2022-09-19T13:02:04.536" v="774" actId="20577"/>
          <ac:spMkLst>
            <pc:docMk/>
            <pc:sldMk cId="1271542971" sldId="443"/>
            <ac:spMk id="3" creationId="{2A8064BC-D534-404A-80BB-444A540FBD31}"/>
          </ac:spMkLst>
        </pc:spChg>
        <pc:spChg chg="mod">
          <ac:chgData name="Quik, Cindy" userId="7f945ce8-1abf-4676-8cd8-e040af1298d8" providerId="ADAL" clId="{5265A68B-5B14-485A-9394-7C2EB259BFE9}" dt="2022-09-19T12:59:45.538" v="564" actId="790"/>
          <ac:spMkLst>
            <pc:docMk/>
            <pc:sldMk cId="1271542971" sldId="443"/>
            <ac:spMk id="4" creationId="{59AB5CA3-5384-4FBF-8B2A-8202B52D2053}"/>
          </ac:spMkLst>
        </pc:spChg>
      </pc:sldChg>
    </pc:docChg>
  </pc:docChgLst>
  <pc:docChgLst>
    <pc:chgData name="Steinbuch, Luc" userId="759df932-d272-4024-9681-fb4027a7016f" providerId="ADAL" clId="{66AE8827-6279-4B2F-81E3-08F721CC72ED}"/>
    <pc:docChg chg="">
      <pc:chgData name="Steinbuch, Luc" userId="759df932-d272-4024-9681-fb4027a7016f" providerId="ADAL" clId="{66AE8827-6279-4B2F-81E3-08F721CC72ED}" dt="2022-09-24T11:17:00.441" v="4"/>
      <pc:docMkLst>
        <pc:docMk/>
      </pc:docMkLst>
      <pc:sldChg chg="addCm modCm">
        <pc:chgData name="Steinbuch, Luc" userId="759df932-d272-4024-9681-fb4027a7016f" providerId="ADAL" clId="{66AE8827-6279-4B2F-81E3-08F721CC72ED}" dt="2022-09-24T11:17:00.441" v="4"/>
        <pc:sldMkLst>
          <pc:docMk/>
          <pc:sldMk cId="1454508706" sldId="431"/>
        </pc:sldMkLst>
      </pc:sldChg>
      <pc:sldChg chg="addCm modCm">
        <pc:chgData name="Steinbuch, Luc" userId="759df932-d272-4024-9681-fb4027a7016f" providerId="ADAL" clId="{66AE8827-6279-4B2F-81E3-08F721CC72ED}" dt="2022-09-23T13:27:58.936" v="1"/>
        <pc:sldMkLst>
          <pc:docMk/>
          <pc:sldMk cId="2172213034" sldId="433"/>
        </pc:sldMkLst>
      </pc:sldChg>
    </pc:docChg>
  </pc:docChgLst>
  <pc:docChgLst>
    <pc:chgData name="Quik, Cindy" userId="7f945ce8-1abf-4676-8cd8-e040af1298d8" providerId="ADAL" clId="{13A1D35D-A73F-48E3-B75A-E746F1C0D7BE}"/>
    <pc:docChg chg="undo custSel addSld delSld modSld">
      <pc:chgData name="Quik, Cindy" userId="7f945ce8-1abf-4676-8cd8-e040af1298d8" providerId="ADAL" clId="{13A1D35D-A73F-48E3-B75A-E746F1C0D7BE}" dt="2022-09-13T13:49:12.618" v="185"/>
      <pc:docMkLst>
        <pc:docMk/>
      </pc:docMkLst>
      <pc:sldChg chg="modSp mod">
        <pc:chgData name="Quik, Cindy" userId="7f945ce8-1abf-4676-8cd8-e040af1298d8" providerId="ADAL" clId="{13A1D35D-A73F-48E3-B75A-E746F1C0D7BE}" dt="2022-09-13T13:45:23.391" v="184" actId="20577"/>
        <pc:sldMkLst>
          <pc:docMk/>
          <pc:sldMk cId="1983885521" sldId="256"/>
        </pc:sldMkLst>
        <pc:spChg chg="mod">
          <ac:chgData name="Quik, Cindy" userId="7f945ce8-1abf-4676-8cd8-e040af1298d8" providerId="ADAL" clId="{13A1D35D-A73F-48E3-B75A-E746F1C0D7BE}" dt="2022-09-13T13:45:23.391" v="184" actId="20577"/>
          <ac:spMkLst>
            <pc:docMk/>
            <pc:sldMk cId="1983885521" sldId="256"/>
            <ac:spMk id="2" creationId="{00000000-0000-0000-0000-000000000000}"/>
          </ac:spMkLst>
        </pc:spChg>
        <pc:spChg chg="mod">
          <ac:chgData name="Quik, Cindy" userId="7f945ce8-1abf-4676-8cd8-e040af1298d8" providerId="ADAL" clId="{13A1D35D-A73F-48E3-B75A-E746F1C0D7BE}" dt="2022-09-13T13:45:15.550" v="178" actId="21"/>
          <ac:spMkLst>
            <pc:docMk/>
            <pc:sldMk cId="1983885521" sldId="256"/>
            <ac:spMk id="4" creationId="{00000000-0000-0000-0000-000000000000}"/>
          </ac:spMkLst>
        </pc:spChg>
      </pc:sldChg>
      <pc:sldChg chg="del">
        <pc:chgData name="Quik, Cindy" userId="7f945ce8-1abf-4676-8cd8-e040af1298d8" providerId="ADAL" clId="{13A1D35D-A73F-48E3-B75A-E746F1C0D7BE}" dt="2022-09-13T13:29:30.630" v="18" actId="47"/>
        <pc:sldMkLst>
          <pc:docMk/>
          <pc:sldMk cId="483436754" sldId="259"/>
        </pc:sldMkLst>
      </pc:sldChg>
      <pc:sldChg chg="del">
        <pc:chgData name="Quik, Cindy" userId="7f945ce8-1abf-4676-8cd8-e040af1298d8" providerId="ADAL" clId="{13A1D35D-A73F-48E3-B75A-E746F1C0D7BE}" dt="2022-09-13T13:29:23.981" v="17" actId="47"/>
        <pc:sldMkLst>
          <pc:docMk/>
          <pc:sldMk cId="3765826031" sldId="263"/>
        </pc:sldMkLst>
      </pc:sldChg>
      <pc:sldChg chg="del">
        <pc:chgData name="Quik, Cindy" userId="7f945ce8-1abf-4676-8cd8-e040af1298d8" providerId="ADAL" clId="{13A1D35D-A73F-48E3-B75A-E746F1C0D7BE}" dt="2022-09-13T13:29:22.525" v="16" actId="47"/>
        <pc:sldMkLst>
          <pc:docMk/>
          <pc:sldMk cId="2367016649" sldId="271"/>
        </pc:sldMkLst>
      </pc:sldChg>
      <pc:sldChg chg="addSp delSp modSp add del mod">
        <pc:chgData name="Quik, Cindy" userId="7f945ce8-1abf-4676-8cd8-e040af1298d8" providerId="ADAL" clId="{13A1D35D-A73F-48E3-B75A-E746F1C0D7BE}" dt="2022-09-13T13:37:22.588" v="68" actId="47"/>
        <pc:sldMkLst>
          <pc:docMk/>
          <pc:sldMk cId="713038850" sldId="399"/>
        </pc:sldMkLst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4" creationId="{00000000-0000-0000-0000-000000000000}"/>
          </ac:spMkLst>
        </pc:spChg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5" creationId="{00000000-0000-0000-0000-000000000000}"/>
          </ac:spMkLst>
        </pc:spChg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6" creationId="{00000000-0000-0000-0000-000000000000}"/>
          </ac:spMkLst>
        </pc:spChg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7" creationId="{00000000-0000-0000-0000-000000000000}"/>
          </ac:spMkLst>
        </pc:spChg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8" creationId="{00000000-0000-0000-0000-000000000000}"/>
          </ac:spMkLst>
        </pc:spChg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9" creationId="{00000000-0000-0000-0000-000000000000}"/>
          </ac:spMkLst>
        </pc:spChg>
        <pc:spChg chg="del mod">
          <ac:chgData name="Quik, Cindy" userId="7f945ce8-1abf-4676-8cd8-e040af1298d8" providerId="ADAL" clId="{13A1D35D-A73F-48E3-B75A-E746F1C0D7BE}" dt="2022-09-13T13:37:04.226" v="48" actId="478"/>
          <ac:spMkLst>
            <pc:docMk/>
            <pc:sldMk cId="713038850" sldId="399"/>
            <ac:spMk id="10" creationId="{00000000-0000-0000-0000-000000000000}"/>
          </ac:spMkLst>
        </pc:spChg>
        <pc:graphicFrameChg chg="add del mod modGraphic">
          <ac:chgData name="Quik, Cindy" userId="7f945ce8-1abf-4676-8cd8-e040af1298d8" providerId="ADAL" clId="{13A1D35D-A73F-48E3-B75A-E746F1C0D7BE}" dt="2022-09-13T13:37:02.387" v="47" actId="21"/>
          <ac:graphicFrameMkLst>
            <pc:docMk/>
            <pc:sldMk cId="713038850" sldId="399"/>
            <ac:graphicFrameMk id="2" creationId="{478D36A9-0871-4E72-B91C-13D1E2A889EC}"/>
          </ac:graphicFrameMkLst>
        </pc:graphicFrameChg>
        <pc:graphicFrameChg chg="add del mod">
          <ac:chgData name="Quik, Cindy" userId="7f945ce8-1abf-4676-8cd8-e040af1298d8" providerId="ADAL" clId="{13A1D35D-A73F-48E3-B75A-E746F1C0D7BE}" dt="2022-09-13T13:37:12.352" v="55" actId="21"/>
          <ac:graphicFrameMkLst>
            <pc:docMk/>
            <pc:sldMk cId="713038850" sldId="399"/>
            <ac:graphicFrameMk id="11" creationId="{56F0E866-CFFD-43A2-B777-47CF7D580997}"/>
          </ac:graphicFrameMkLst>
        </pc:graphicFrameChg>
      </pc:sldChg>
      <pc:sldChg chg="addSp delSp modSp add mod">
        <pc:chgData name="Quik, Cindy" userId="7f945ce8-1abf-4676-8cd8-e040af1298d8" providerId="ADAL" clId="{13A1D35D-A73F-48E3-B75A-E746F1C0D7BE}" dt="2022-09-13T13:49:12.618" v="185"/>
        <pc:sldMkLst>
          <pc:docMk/>
          <pc:sldMk cId="1425179648" sldId="418"/>
        </pc:sldMkLst>
        <pc:spChg chg="mod">
          <ac:chgData name="Quik, Cindy" userId="7f945ce8-1abf-4676-8cd8-e040af1298d8" providerId="ADAL" clId="{13A1D35D-A73F-48E3-B75A-E746F1C0D7BE}" dt="2022-09-13T13:37:20.328" v="67" actId="20577"/>
          <ac:spMkLst>
            <pc:docMk/>
            <pc:sldMk cId="1425179648" sldId="418"/>
            <ac:spMk id="2" creationId="{E20404C8-0F27-4EB7-AEFB-2127A903D6AC}"/>
          </ac:spMkLst>
        </pc:spChg>
        <pc:spChg chg="del mod">
          <ac:chgData name="Quik, Cindy" userId="7f945ce8-1abf-4676-8cd8-e040af1298d8" providerId="ADAL" clId="{13A1D35D-A73F-48E3-B75A-E746F1C0D7BE}" dt="2022-09-13T13:37:16.313" v="57" actId="478"/>
          <ac:spMkLst>
            <pc:docMk/>
            <pc:sldMk cId="1425179648" sldId="418"/>
            <ac:spMk id="3" creationId="{ADE11D46-50B7-4A43-84B8-5788B19E25FC}"/>
          </ac:spMkLst>
        </pc:spChg>
        <pc:graphicFrameChg chg="add mod">
          <ac:chgData name="Quik, Cindy" userId="7f945ce8-1abf-4676-8cd8-e040af1298d8" providerId="ADAL" clId="{13A1D35D-A73F-48E3-B75A-E746F1C0D7BE}" dt="2022-09-13T13:49:12.618" v="185"/>
          <ac:graphicFrameMkLst>
            <pc:docMk/>
            <pc:sldMk cId="1425179648" sldId="418"/>
            <ac:graphicFrameMk id="4" creationId="{4DFC3489-8055-4808-8284-7B7CD7D2D072}"/>
          </ac:graphicFrameMkLst>
        </pc:graphicFrameChg>
      </pc:sldChg>
      <pc:sldChg chg="delSp modSp add mod">
        <pc:chgData name="Quik, Cindy" userId="7f945ce8-1abf-4676-8cd8-e040af1298d8" providerId="ADAL" clId="{13A1D35D-A73F-48E3-B75A-E746F1C0D7BE}" dt="2022-09-13T13:39:38.601" v="147" actId="478"/>
        <pc:sldMkLst>
          <pc:docMk/>
          <pc:sldMk cId="553921608" sldId="419"/>
        </pc:sldMkLst>
        <pc:spChg chg="mod">
          <ac:chgData name="Quik, Cindy" userId="7f945ce8-1abf-4676-8cd8-e040af1298d8" providerId="ADAL" clId="{13A1D35D-A73F-48E3-B75A-E746F1C0D7BE}" dt="2022-09-13T13:37:09.798" v="51" actId="790"/>
          <ac:spMkLst>
            <pc:docMk/>
            <pc:sldMk cId="553921608" sldId="419"/>
            <ac:spMk id="2" creationId="{E20404C8-0F27-4EB7-AEFB-2127A903D6AC}"/>
          </ac:spMkLst>
        </pc:spChg>
        <pc:spChg chg="del mod">
          <ac:chgData name="Quik, Cindy" userId="7f945ce8-1abf-4676-8cd8-e040af1298d8" providerId="ADAL" clId="{13A1D35D-A73F-48E3-B75A-E746F1C0D7BE}" dt="2022-09-13T13:39:38.601" v="147" actId="478"/>
          <ac:spMkLst>
            <pc:docMk/>
            <pc:sldMk cId="553921608" sldId="419"/>
            <ac:spMk id="3" creationId="{ADE11D46-50B7-4A43-84B8-5788B19E25FC}"/>
          </ac:spMkLst>
        </pc:spChg>
      </pc:sldChg>
      <pc:sldChg chg="addSp delSp modSp add mod setBg delCm">
        <pc:chgData name="Quik, Cindy" userId="7f945ce8-1abf-4676-8cd8-e040af1298d8" providerId="ADAL" clId="{13A1D35D-A73F-48E3-B75A-E746F1C0D7BE}" dt="2022-09-13T13:45:09.561" v="177"/>
        <pc:sldMkLst>
          <pc:docMk/>
          <pc:sldMk cId="3242756483" sldId="420"/>
        </pc:sldMkLst>
        <pc:spChg chg="mod">
          <ac:chgData name="Quik, Cindy" userId="7f945ce8-1abf-4676-8cd8-e040af1298d8" providerId="ADAL" clId="{13A1D35D-A73F-48E3-B75A-E746F1C0D7BE}" dt="2022-09-13T13:45:09.561" v="177"/>
          <ac:spMkLst>
            <pc:docMk/>
            <pc:sldMk cId="3242756483" sldId="420"/>
            <ac:spMk id="2" creationId="{00000000-0000-0000-0000-000000000000}"/>
          </ac:spMkLst>
        </pc:spChg>
        <pc:spChg chg="mod">
          <ac:chgData name="Quik, Cindy" userId="7f945ce8-1abf-4676-8cd8-e040af1298d8" providerId="ADAL" clId="{13A1D35D-A73F-48E3-B75A-E746F1C0D7BE}" dt="2022-09-13T13:40:54.814" v="168" actId="790"/>
          <ac:spMkLst>
            <pc:docMk/>
            <pc:sldMk cId="3242756483" sldId="420"/>
            <ac:spMk id="3" creationId="{7BEF1720-E3C9-4666-A46D-A1311D0DA8F3}"/>
          </ac:spMkLst>
        </pc:spChg>
        <pc:spChg chg="add del mod">
          <ac:chgData name="Quik, Cindy" userId="7f945ce8-1abf-4676-8cd8-e040af1298d8" providerId="ADAL" clId="{13A1D35D-A73F-48E3-B75A-E746F1C0D7BE}" dt="2022-09-13T13:45:07.227" v="174" actId="478"/>
          <ac:spMkLst>
            <pc:docMk/>
            <pc:sldMk cId="3242756483" sldId="420"/>
            <ac:spMk id="4" creationId="{00000000-0000-0000-0000-000000000000}"/>
          </ac:spMkLst>
        </pc:spChg>
        <pc:spChg chg="mod">
          <ac:chgData name="Quik, Cindy" userId="7f945ce8-1abf-4676-8cd8-e040af1298d8" providerId="ADAL" clId="{13A1D35D-A73F-48E3-B75A-E746F1C0D7BE}" dt="2022-09-13T13:40:54.814" v="167"/>
          <ac:spMkLst>
            <pc:docMk/>
            <pc:sldMk cId="3242756483" sldId="420"/>
            <ac:spMk id="5" creationId="{00000000-0000-0000-0000-000000000000}"/>
          </ac:spMkLst>
        </pc:spChg>
        <pc:spChg chg="add del mod">
          <ac:chgData name="Quik, Cindy" userId="7f945ce8-1abf-4676-8cd8-e040af1298d8" providerId="ADAL" clId="{13A1D35D-A73F-48E3-B75A-E746F1C0D7BE}" dt="2022-09-13T13:45:07.227" v="174" actId="478"/>
          <ac:spMkLst>
            <pc:docMk/>
            <pc:sldMk cId="3242756483" sldId="420"/>
            <ac:spMk id="7" creationId="{B941E28E-9B5C-467C-B14B-DA2A2F92DABC}"/>
          </ac:spMkLst>
        </pc:spChg>
      </pc:sldChg>
    </pc:docChg>
  </pc:docChgLst>
  <pc:docChgLst>
    <pc:chgData name="Quik, Cindy" userId="S::cindy.quik@wur.nl::7f945ce8-1abf-4676-8cd8-e040af1298d8" providerId="AD" clId="Web-{7F5AD1AB-8ADE-45D4-986A-2BBC2C8E61FD}"/>
    <pc:docChg chg="modSld">
      <pc:chgData name="Quik, Cindy" userId="S::cindy.quik@wur.nl::7f945ce8-1abf-4676-8cd8-e040af1298d8" providerId="AD" clId="Web-{7F5AD1AB-8ADE-45D4-986A-2BBC2C8E61FD}" dt="2022-09-20T09:59:57.841" v="1" actId="20577"/>
      <pc:docMkLst>
        <pc:docMk/>
      </pc:docMkLst>
      <pc:sldChg chg="modSp">
        <pc:chgData name="Quik, Cindy" userId="S::cindy.quik@wur.nl::7f945ce8-1abf-4676-8cd8-e040af1298d8" providerId="AD" clId="Web-{7F5AD1AB-8ADE-45D4-986A-2BBC2C8E61FD}" dt="2022-09-20T09:59:57.841" v="1" actId="20577"/>
        <pc:sldMkLst>
          <pc:docMk/>
          <pc:sldMk cId="511070125" sldId="432"/>
        </pc:sldMkLst>
        <pc:spChg chg="mod">
          <ac:chgData name="Quik, Cindy" userId="S::cindy.quik@wur.nl::7f945ce8-1abf-4676-8cd8-e040af1298d8" providerId="AD" clId="Web-{7F5AD1AB-8ADE-45D4-986A-2BBC2C8E61FD}" dt="2022-09-20T09:59:57.841" v="1" actId="20577"/>
          <ac:spMkLst>
            <pc:docMk/>
            <pc:sldMk cId="511070125" sldId="432"/>
            <ac:spMk id="2" creationId="{88F802F7-9496-475A-B1E8-D01CDDDF390D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C06732-845B-444F-8769-2C803B28BAC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0887627-A539-4221-B2F1-10E42F13B427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800" dirty="0"/>
            <a:t>WU</a:t>
          </a:r>
          <a:endParaRPr lang="nl-NL" sz="1800" dirty="0"/>
        </a:p>
      </dgm:t>
    </dgm:pt>
    <dgm:pt modelId="{B82B5E88-D8AE-4999-97C0-76997B788F86}" type="parTrans" cxnId="{B2B144BF-A84E-4B88-B2A2-9E7D1F3AC8D1}">
      <dgm:prSet/>
      <dgm:spPr/>
      <dgm:t>
        <a:bodyPr/>
        <a:lstStyle/>
        <a:p>
          <a:endParaRPr lang="nl-NL" sz="700"/>
        </a:p>
      </dgm:t>
    </dgm:pt>
    <dgm:pt modelId="{5B5A72BA-1B63-422F-AD6D-812780B5D42D}" type="sibTrans" cxnId="{B2B144BF-A84E-4B88-B2A2-9E7D1F3AC8D1}">
      <dgm:prSet/>
      <dgm:spPr/>
      <dgm:t>
        <a:bodyPr/>
        <a:lstStyle/>
        <a:p>
          <a:endParaRPr lang="nl-NL" sz="700"/>
        </a:p>
      </dgm:t>
    </dgm:pt>
    <dgm:pt modelId="{C1CAAFB7-6BC5-49BF-B3B8-A04ACFDB4064}">
      <dgm:prSet phldrT="[Text]" custT="1"/>
      <dgm:spPr/>
      <dgm:t>
        <a:bodyPr/>
        <a:lstStyle/>
        <a:p>
          <a:r>
            <a:rPr lang="en-US" sz="700" dirty="0"/>
            <a:t>Soil Geography &amp; Landscape</a:t>
          </a:r>
          <a:endParaRPr lang="nl-NL" sz="700" dirty="0"/>
        </a:p>
      </dgm:t>
    </dgm:pt>
    <dgm:pt modelId="{B5DF3AD9-F333-436C-8118-A78D02668458}" type="parTrans" cxnId="{48DCDAD2-E6EF-4F62-923C-0F685C20CDB0}">
      <dgm:prSet/>
      <dgm:spPr/>
      <dgm:t>
        <a:bodyPr/>
        <a:lstStyle/>
        <a:p>
          <a:endParaRPr lang="nl-NL" sz="700"/>
        </a:p>
      </dgm:t>
    </dgm:pt>
    <dgm:pt modelId="{E3725FC1-0F10-4F6D-ABDD-A532B50EB289}" type="sibTrans" cxnId="{48DCDAD2-E6EF-4F62-923C-0F685C20CDB0}">
      <dgm:prSet/>
      <dgm:spPr/>
      <dgm:t>
        <a:bodyPr/>
        <a:lstStyle/>
        <a:p>
          <a:endParaRPr lang="nl-NL" sz="700"/>
        </a:p>
      </dgm:t>
    </dgm:pt>
    <dgm:pt modelId="{7C87891E-3AF9-4940-B43C-D42A50F51732}">
      <dgm:prSet phldrT="[Text]" custT="1"/>
      <dgm:spPr/>
      <dgm:t>
        <a:bodyPr/>
        <a:lstStyle/>
        <a:p>
          <a:r>
            <a:rPr lang="en-US" sz="700" dirty="0"/>
            <a:t>Landscape Architecture &amp; Spatial Planning</a:t>
          </a:r>
          <a:endParaRPr lang="nl-NL" sz="700" dirty="0"/>
        </a:p>
      </dgm:t>
    </dgm:pt>
    <dgm:pt modelId="{D5D462ED-11B7-4182-8A48-0F748D336AE3}" type="parTrans" cxnId="{E75B209E-5812-440C-8440-6BC12AC5EBAE}">
      <dgm:prSet/>
      <dgm:spPr/>
      <dgm:t>
        <a:bodyPr/>
        <a:lstStyle/>
        <a:p>
          <a:endParaRPr lang="nl-NL" sz="700"/>
        </a:p>
      </dgm:t>
    </dgm:pt>
    <dgm:pt modelId="{9761248F-072A-4A61-B332-702991109FEC}" type="sibTrans" cxnId="{E75B209E-5812-440C-8440-6BC12AC5EBAE}">
      <dgm:prSet/>
      <dgm:spPr/>
      <dgm:t>
        <a:bodyPr/>
        <a:lstStyle/>
        <a:p>
          <a:endParaRPr lang="nl-NL" sz="700"/>
        </a:p>
      </dgm:t>
    </dgm:pt>
    <dgm:pt modelId="{2ED3395E-0D70-42BD-8DB4-05693ED992A3}">
      <dgm:prSet phldrT="[Text]"/>
      <dgm:spPr>
        <a:solidFill>
          <a:schemeClr val="accent4"/>
        </a:solidFill>
      </dgm:spPr>
    </dgm:pt>
    <dgm:pt modelId="{054EDCBE-70EC-4323-905B-A970352307E6}" type="parTrans" cxnId="{A1446ED7-52EE-4D03-BC6D-E5A765ED947A}">
      <dgm:prSet/>
      <dgm:spPr/>
      <dgm:t>
        <a:bodyPr/>
        <a:lstStyle/>
        <a:p>
          <a:endParaRPr lang="nl-NL" sz="700"/>
        </a:p>
      </dgm:t>
    </dgm:pt>
    <dgm:pt modelId="{82B5CA4B-3762-41CB-89B1-170651C9C030}" type="sibTrans" cxnId="{A1446ED7-52EE-4D03-BC6D-E5A765ED947A}">
      <dgm:prSet/>
      <dgm:spPr/>
      <dgm:t>
        <a:bodyPr/>
        <a:lstStyle/>
        <a:p>
          <a:endParaRPr lang="nl-NL" sz="700"/>
        </a:p>
      </dgm:t>
    </dgm:pt>
    <dgm:pt modelId="{5845CCAE-91AD-421A-8ED2-1B1AA9EFF337}">
      <dgm:prSet/>
      <dgm:spPr>
        <a:solidFill>
          <a:schemeClr val="accent4"/>
        </a:solidFill>
      </dgm:spPr>
    </dgm:pt>
    <dgm:pt modelId="{E272B849-5238-4E9F-BD79-DDF5C1F954E4}" type="parTrans" cxnId="{5EFECE28-8418-4B4C-8614-657AC1B0F9F9}">
      <dgm:prSet/>
      <dgm:spPr/>
      <dgm:t>
        <a:bodyPr/>
        <a:lstStyle/>
        <a:p>
          <a:endParaRPr lang="nl-NL" sz="700"/>
        </a:p>
      </dgm:t>
    </dgm:pt>
    <dgm:pt modelId="{E5A9474D-A49E-44EA-A27C-E1E8FF8AEA97}" type="sibTrans" cxnId="{5EFECE28-8418-4B4C-8614-657AC1B0F9F9}">
      <dgm:prSet/>
      <dgm:spPr/>
      <dgm:t>
        <a:bodyPr/>
        <a:lstStyle/>
        <a:p>
          <a:endParaRPr lang="nl-NL" sz="700"/>
        </a:p>
      </dgm:t>
    </dgm:pt>
    <dgm:pt modelId="{68266719-B33B-4C67-81E3-5CD11C203381}">
      <dgm:prSet/>
      <dgm:spPr/>
      <dgm:t>
        <a:bodyPr/>
        <a:lstStyle/>
        <a:p>
          <a:endParaRPr lang="nl-NL" sz="700" dirty="0"/>
        </a:p>
      </dgm:t>
    </dgm:pt>
    <dgm:pt modelId="{8A6643EE-430A-4B39-A82D-DA23D7EC0F93}" type="parTrans" cxnId="{F30E4A78-7839-4CB0-8D9E-D2E82D0174C5}">
      <dgm:prSet/>
      <dgm:spPr/>
      <dgm:t>
        <a:bodyPr/>
        <a:lstStyle/>
        <a:p>
          <a:endParaRPr lang="nl-NL" sz="700"/>
        </a:p>
      </dgm:t>
    </dgm:pt>
    <dgm:pt modelId="{DEDCDE65-4FAC-4152-906B-56A55CFF9D2D}" type="sibTrans" cxnId="{F30E4A78-7839-4CB0-8D9E-D2E82D0174C5}">
      <dgm:prSet/>
      <dgm:spPr/>
      <dgm:t>
        <a:bodyPr/>
        <a:lstStyle/>
        <a:p>
          <a:endParaRPr lang="nl-NL" sz="700"/>
        </a:p>
      </dgm:t>
    </dgm:pt>
    <dgm:pt modelId="{7AA6D8AF-19F4-4D57-AB3A-05F3AEC8327D}">
      <dgm:prSet phldrT="[Text]" custT="1"/>
      <dgm:spPr/>
      <dgm:t>
        <a:bodyPr/>
        <a:lstStyle/>
        <a:p>
          <a:r>
            <a:rPr lang="en-US" sz="700" dirty="0"/>
            <a:t>Soil Physics &amp; Land Management</a:t>
          </a:r>
          <a:endParaRPr lang="nl-NL" sz="700" dirty="0"/>
        </a:p>
      </dgm:t>
    </dgm:pt>
    <dgm:pt modelId="{D1A55087-F5A1-48BC-9AAA-3CACBD238B21}" type="parTrans" cxnId="{3B1A31C3-14F9-4B22-B364-01100A5A3466}">
      <dgm:prSet/>
      <dgm:spPr/>
      <dgm:t>
        <a:bodyPr/>
        <a:lstStyle/>
        <a:p>
          <a:endParaRPr lang="nl-NL" sz="700"/>
        </a:p>
      </dgm:t>
    </dgm:pt>
    <dgm:pt modelId="{6578B41C-DC20-4980-8B0A-8658A8909D14}" type="sibTrans" cxnId="{3B1A31C3-14F9-4B22-B364-01100A5A3466}">
      <dgm:prSet/>
      <dgm:spPr/>
      <dgm:t>
        <a:bodyPr/>
        <a:lstStyle/>
        <a:p>
          <a:endParaRPr lang="nl-NL" sz="700"/>
        </a:p>
      </dgm:t>
    </dgm:pt>
    <dgm:pt modelId="{9DD6CF2C-FBB2-4122-9D5C-556A01547474}">
      <dgm:prSet phldrT="[Text]" custT="1"/>
      <dgm:spPr/>
      <dgm:t>
        <a:bodyPr/>
        <a:lstStyle/>
        <a:p>
          <a:r>
            <a:rPr lang="en-US" sz="700" dirty="0"/>
            <a:t>Water Systems &amp; Global Change</a:t>
          </a:r>
          <a:endParaRPr lang="nl-NL" sz="700" dirty="0"/>
        </a:p>
      </dgm:t>
    </dgm:pt>
    <dgm:pt modelId="{8F1E6A0C-1310-4C7C-9DFE-6E464485765D}" type="parTrans" cxnId="{8D771ACC-68B9-4FFC-85D5-8556C0E8E738}">
      <dgm:prSet/>
      <dgm:spPr/>
      <dgm:t>
        <a:bodyPr/>
        <a:lstStyle/>
        <a:p>
          <a:endParaRPr lang="nl-NL" sz="700"/>
        </a:p>
      </dgm:t>
    </dgm:pt>
    <dgm:pt modelId="{1B2C37C8-8812-47A4-AB2C-EC012335DE18}" type="sibTrans" cxnId="{8D771ACC-68B9-4FFC-85D5-8556C0E8E738}">
      <dgm:prSet/>
      <dgm:spPr/>
      <dgm:t>
        <a:bodyPr/>
        <a:lstStyle/>
        <a:p>
          <a:endParaRPr lang="nl-NL" sz="700"/>
        </a:p>
      </dgm:t>
    </dgm:pt>
    <dgm:pt modelId="{A48DCCFC-7147-49FD-8182-2973D7437114}">
      <dgm:prSet phldrT="[Text]" custT="1"/>
      <dgm:spPr/>
      <dgm:t>
        <a:bodyPr/>
        <a:lstStyle/>
        <a:p>
          <a:r>
            <a:rPr lang="en-US" sz="700" dirty="0"/>
            <a:t>Soil Biology</a:t>
          </a:r>
          <a:endParaRPr lang="nl-NL" sz="700" dirty="0"/>
        </a:p>
      </dgm:t>
    </dgm:pt>
    <dgm:pt modelId="{823EFFCA-D97E-4FE1-8ABF-299443A44B8E}" type="parTrans" cxnId="{9C94DC64-D5CA-47CB-B2AE-3B1C0206AD07}">
      <dgm:prSet/>
      <dgm:spPr/>
      <dgm:t>
        <a:bodyPr/>
        <a:lstStyle/>
        <a:p>
          <a:endParaRPr lang="nl-NL" sz="700"/>
        </a:p>
      </dgm:t>
    </dgm:pt>
    <dgm:pt modelId="{B3ADF6FE-B3C7-4332-95C2-8F9FE707DD7F}" type="sibTrans" cxnId="{9C94DC64-D5CA-47CB-B2AE-3B1C0206AD07}">
      <dgm:prSet/>
      <dgm:spPr/>
      <dgm:t>
        <a:bodyPr/>
        <a:lstStyle/>
        <a:p>
          <a:endParaRPr lang="nl-NL" sz="700"/>
        </a:p>
      </dgm:t>
    </dgm:pt>
    <dgm:pt modelId="{1B21F403-FA51-46D4-B9EB-C81D10FB33F6}">
      <dgm:prSet phldrT="[Text]" custT="1"/>
      <dgm:spPr/>
      <dgm:t>
        <a:bodyPr/>
        <a:lstStyle/>
        <a:p>
          <a:r>
            <a:rPr lang="en-US" sz="700" dirty="0"/>
            <a:t>Hydrology &amp; Quantitative Water Management</a:t>
          </a:r>
          <a:endParaRPr lang="nl-NL" sz="700" dirty="0"/>
        </a:p>
      </dgm:t>
    </dgm:pt>
    <dgm:pt modelId="{CDDB9758-215F-41A6-903C-36C8C7AE6EE0}" type="parTrans" cxnId="{C67EA277-DEC5-4A42-8B16-2A10F11EDA51}">
      <dgm:prSet/>
      <dgm:spPr/>
      <dgm:t>
        <a:bodyPr/>
        <a:lstStyle/>
        <a:p>
          <a:endParaRPr lang="nl-NL" sz="700"/>
        </a:p>
      </dgm:t>
    </dgm:pt>
    <dgm:pt modelId="{E5324CF1-26D9-4CC0-9667-D2E171B0A4C4}" type="sibTrans" cxnId="{C67EA277-DEC5-4A42-8B16-2A10F11EDA51}">
      <dgm:prSet/>
      <dgm:spPr/>
      <dgm:t>
        <a:bodyPr/>
        <a:lstStyle/>
        <a:p>
          <a:endParaRPr lang="nl-NL" sz="700"/>
        </a:p>
      </dgm:t>
    </dgm:pt>
    <dgm:pt modelId="{35C08F6B-B0CA-4E53-86BD-726B903192B4}">
      <dgm:prSet phldrT="[Text]" custT="1"/>
      <dgm:spPr/>
      <dgm:t>
        <a:bodyPr/>
        <a:lstStyle/>
        <a:p>
          <a:r>
            <a:rPr lang="en-US" sz="700" dirty="0"/>
            <a:t>Environmental Systems Analysis</a:t>
          </a:r>
          <a:endParaRPr lang="nl-NL" sz="700" dirty="0"/>
        </a:p>
      </dgm:t>
    </dgm:pt>
    <dgm:pt modelId="{AC7C9823-C245-41D2-9BE4-051A010AA591}" type="parTrans" cxnId="{71FE386C-9517-4BE5-ABC5-C9976809EE54}">
      <dgm:prSet/>
      <dgm:spPr/>
      <dgm:t>
        <a:bodyPr/>
        <a:lstStyle/>
        <a:p>
          <a:endParaRPr lang="nl-NL" sz="700"/>
        </a:p>
      </dgm:t>
    </dgm:pt>
    <dgm:pt modelId="{4C9BBF59-28A9-41BD-88E8-BA488BFBB90A}" type="sibTrans" cxnId="{71FE386C-9517-4BE5-ABC5-C9976809EE54}">
      <dgm:prSet/>
      <dgm:spPr/>
      <dgm:t>
        <a:bodyPr/>
        <a:lstStyle/>
        <a:p>
          <a:endParaRPr lang="nl-NL" sz="700"/>
        </a:p>
      </dgm:t>
    </dgm:pt>
    <dgm:pt modelId="{DD659B04-F5ED-4CEC-B5AB-CB63FC2FE865}" type="pres">
      <dgm:prSet presAssocID="{83C06732-845B-444F-8769-2C803B28BAC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398D8C5-C053-418D-A1F6-7ADC829D22DC}" type="pres">
      <dgm:prSet presAssocID="{90887627-A539-4221-B2F1-10E42F13B427}" presName="singleCycle" presStyleCnt="0"/>
      <dgm:spPr/>
    </dgm:pt>
    <dgm:pt modelId="{0D87ED50-369C-48B0-B0AA-129A9A5E459B}" type="pres">
      <dgm:prSet presAssocID="{90887627-A539-4221-B2F1-10E42F13B427}" presName="singleCenter" presStyleLbl="node1" presStyleIdx="0" presStyleCnt="8" custScaleX="88583" custScaleY="88583">
        <dgm:presLayoutVars>
          <dgm:chMax val="7"/>
          <dgm:chPref val="7"/>
        </dgm:presLayoutVars>
      </dgm:prSet>
      <dgm:spPr/>
    </dgm:pt>
    <dgm:pt modelId="{F0F0245F-400B-400B-A960-65AB96227733}" type="pres">
      <dgm:prSet presAssocID="{B5DF3AD9-F333-436C-8118-A78D02668458}" presName="Name56" presStyleLbl="parChTrans1D2" presStyleIdx="0" presStyleCnt="7"/>
      <dgm:spPr/>
    </dgm:pt>
    <dgm:pt modelId="{DECEA4E1-881E-44ED-BD90-FD1F503A4481}" type="pres">
      <dgm:prSet presAssocID="{C1CAAFB7-6BC5-49BF-B3B8-A04ACFDB4064}" presName="text0" presStyleLbl="node1" presStyleIdx="1" presStyleCnt="8">
        <dgm:presLayoutVars>
          <dgm:bulletEnabled val="1"/>
        </dgm:presLayoutVars>
      </dgm:prSet>
      <dgm:spPr/>
    </dgm:pt>
    <dgm:pt modelId="{BB3109B1-A174-41CF-88AC-DF8E985A10D3}" type="pres">
      <dgm:prSet presAssocID="{D5D462ED-11B7-4182-8A48-0F748D336AE3}" presName="Name56" presStyleLbl="parChTrans1D2" presStyleIdx="1" presStyleCnt="7"/>
      <dgm:spPr/>
    </dgm:pt>
    <dgm:pt modelId="{F10BA788-2F21-44C8-A437-19AF80DDC6CD}" type="pres">
      <dgm:prSet presAssocID="{7C87891E-3AF9-4940-B43C-D42A50F51732}" presName="text0" presStyleLbl="node1" presStyleIdx="2" presStyleCnt="8">
        <dgm:presLayoutVars>
          <dgm:bulletEnabled val="1"/>
        </dgm:presLayoutVars>
      </dgm:prSet>
      <dgm:spPr/>
    </dgm:pt>
    <dgm:pt modelId="{A5FB8AA3-7763-4492-986D-1743CEEEC3AB}" type="pres">
      <dgm:prSet presAssocID="{D1A55087-F5A1-48BC-9AAA-3CACBD238B21}" presName="Name56" presStyleLbl="parChTrans1D2" presStyleIdx="2" presStyleCnt="7"/>
      <dgm:spPr/>
    </dgm:pt>
    <dgm:pt modelId="{AAFFF1E6-3CEC-449C-A320-E20CB16159AE}" type="pres">
      <dgm:prSet presAssocID="{7AA6D8AF-19F4-4D57-AB3A-05F3AEC8327D}" presName="text0" presStyleLbl="node1" presStyleIdx="3" presStyleCnt="8">
        <dgm:presLayoutVars>
          <dgm:bulletEnabled val="1"/>
        </dgm:presLayoutVars>
      </dgm:prSet>
      <dgm:spPr/>
    </dgm:pt>
    <dgm:pt modelId="{5DC5D65F-3E14-4D9E-BF2E-31FD9E88BF57}" type="pres">
      <dgm:prSet presAssocID="{8F1E6A0C-1310-4C7C-9DFE-6E464485765D}" presName="Name56" presStyleLbl="parChTrans1D2" presStyleIdx="3" presStyleCnt="7"/>
      <dgm:spPr/>
    </dgm:pt>
    <dgm:pt modelId="{7DFB1DAC-3B7A-4740-A9C5-42413C2D4973}" type="pres">
      <dgm:prSet presAssocID="{9DD6CF2C-FBB2-4122-9D5C-556A01547474}" presName="text0" presStyleLbl="node1" presStyleIdx="4" presStyleCnt="8">
        <dgm:presLayoutVars>
          <dgm:bulletEnabled val="1"/>
        </dgm:presLayoutVars>
      </dgm:prSet>
      <dgm:spPr/>
    </dgm:pt>
    <dgm:pt modelId="{C719EBDC-62D3-4212-9377-625504A4CDD9}" type="pres">
      <dgm:prSet presAssocID="{823EFFCA-D97E-4FE1-8ABF-299443A44B8E}" presName="Name56" presStyleLbl="parChTrans1D2" presStyleIdx="4" presStyleCnt="7"/>
      <dgm:spPr/>
    </dgm:pt>
    <dgm:pt modelId="{FEB588BC-427F-482C-897F-F9D932A91182}" type="pres">
      <dgm:prSet presAssocID="{A48DCCFC-7147-49FD-8182-2973D7437114}" presName="text0" presStyleLbl="node1" presStyleIdx="5" presStyleCnt="8">
        <dgm:presLayoutVars>
          <dgm:bulletEnabled val="1"/>
        </dgm:presLayoutVars>
      </dgm:prSet>
      <dgm:spPr/>
    </dgm:pt>
    <dgm:pt modelId="{4B9C8A5F-A063-46D1-A03D-2B5C4E08A177}" type="pres">
      <dgm:prSet presAssocID="{CDDB9758-215F-41A6-903C-36C8C7AE6EE0}" presName="Name56" presStyleLbl="parChTrans1D2" presStyleIdx="5" presStyleCnt="7"/>
      <dgm:spPr/>
    </dgm:pt>
    <dgm:pt modelId="{172EA6F8-B32B-42A5-83C1-74F96F872328}" type="pres">
      <dgm:prSet presAssocID="{1B21F403-FA51-46D4-B9EB-C81D10FB33F6}" presName="text0" presStyleLbl="node1" presStyleIdx="6" presStyleCnt="8">
        <dgm:presLayoutVars>
          <dgm:bulletEnabled val="1"/>
        </dgm:presLayoutVars>
      </dgm:prSet>
      <dgm:spPr/>
    </dgm:pt>
    <dgm:pt modelId="{64B106F2-1D7B-4AA9-A4C7-2F5338BABD30}" type="pres">
      <dgm:prSet presAssocID="{AC7C9823-C245-41D2-9BE4-051A010AA591}" presName="Name56" presStyleLbl="parChTrans1D2" presStyleIdx="6" presStyleCnt="7"/>
      <dgm:spPr/>
    </dgm:pt>
    <dgm:pt modelId="{3B049090-9632-40CB-92C4-2A493F7A0474}" type="pres">
      <dgm:prSet presAssocID="{35C08F6B-B0CA-4E53-86BD-726B903192B4}" presName="text0" presStyleLbl="node1" presStyleIdx="7" presStyleCnt="8">
        <dgm:presLayoutVars>
          <dgm:bulletEnabled val="1"/>
        </dgm:presLayoutVars>
      </dgm:prSet>
      <dgm:spPr/>
    </dgm:pt>
  </dgm:ptLst>
  <dgm:cxnLst>
    <dgm:cxn modelId="{B298821D-2470-4FA2-B381-C43BED0CFD44}" type="presOf" srcId="{7AA6D8AF-19F4-4D57-AB3A-05F3AEC8327D}" destId="{AAFFF1E6-3CEC-449C-A320-E20CB16159AE}" srcOrd="0" destOrd="0" presId="urn:microsoft.com/office/officeart/2008/layout/RadialCluster"/>
    <dgm:cxn modelId="{5EFECE28-8418-4B4C-8614-657AC1B0F9F9}" srcId="{90887627-A539-4221-B2F1-10E42F13B427}" destId="{5845CCAE-91AD-421A-8ED2-1B1AA9EFF337}" srcOrd="8" destOrd="0" parTransId="{E272B849-5238-4E9F-BD79-DDF5C1F954E4}" sibTransId="{E5A9474D-A49E-44EA-A27C-E1E8FF8AEA97}"/>
    <dgm:cxn modelId="{469E0D5B-DD60-4ED2-BFA3-835974646587}" type="presOf" srcId="{C1CAAFB7-6BC5-49BF-B3B8-A04ACFDB4064}" destId="{DECEA4E1-881E-44ED-BD90-FD1F503A4481}" srcOrd="0" destOrd="0" presId="urn:microsoft.com/office/officeart/2008/layout/RadialCluster"/>
    <dgm:cxn modelId="{9C94DC64-D5CA-47CB-B2AE-3B1C0206AD07}" srcId="{90887627-A539-4221-B2F1-10E42F13B427}" destId="{A48DCCFC-7147-49FD-8182-2973D7437114}" srcOrd="4" destOrd="0" parTransId="{823EFFCA-D97E-4FE1-8ABF-299443A44B8E}" sibTransId="{B3ADF6FE-B3C7-4332-95C2-8F9FE707DD7F}"/>
    <dgm:cxn modelId="{FEC0BF65-0716-42E9-BBCD-7AB4814E6584}" type="presOf" srcId="{9DD6CF2C-FBB2-4122-9D5C-556A01547474}" destId="{7DFB1DAC-3B7A-4740-A9C5-42413C2D4973}" srcOrd="0" destOrd="0" presId="urn:microsoft.com/office/officeart/2008/layout/RadialCluster"/>
    <dgm:cxn modelId="{21302E6C-9891-4BA4-AD7B-592E4E413A83}" type="presOf" srcId="{D5D462ED-11B7-4182-8A48-0F748D336AE3}" destId="{BB3109B1-A174-41CF-88AC-DF8E985A10D3}" srcOrd="0" destOrd="0" presId="urn:microsoft.com/office/officeart/2008/layout/RadialCluster"/>
    <dgm:cxn modelId="{71FE386C-9517-4BE5-ABC5-C9976809EE54}" srcId="{90887627-A539-4221-B2F1-10E42F13B427}" destId="{35C08F6B-B0CA-4E53-86BD-726B903192B4}" srcOrd="6" destOrd="0" parTransId="{AC7C9823-C245-41D2-9BE4-051A010AA591}" sibTransId="{4C9BBF59-28A9-41BD-88E8-BA488BFBB90A}"/>
    <dgm:cxn modelId="{21E51E4F-7E01-4837-9E01-8F9946FFEE37}" type="presOf" srcId="{CDDB9758-215F-41A6-903C-36C8C7AE6EE0}" destId="{4B9C8A5F-A063-46D1-A03D-2B5C4E08A177}" srcOrd="0" destOrd="0" presId="urn:microsoft.com/office/officeart/2008/layout/RadialCluster"/>
    <dgm:cxn modelId="{88D88A73-BA71-45D7-83E3-FF65875F5727}" type="presOf" srcId="{8F1E6A0C-1310-4C7C-9DFE-6E464485765D}" destId="{5DC5D65F-3E14-4D9E-BF2E-31FD9E88BF57}" srcOrd="0" destOrd="0" presId="urn:microsoft.com/office/officeart/2008/layout/RadialCluster"/>
    <dgm:cxn modelId="{C67EA277-DEC5-4A42-8B16-2A10F11EDA51}" srcId="{90887627-A539-4221-B2F1-10E42F13B427}" destId="{1B21F403-FA51-46D4-B9EB-C81D10FB33F6}" srcOrd="5" destOrd="0" parTransId="{CDDB9758-215F-41A6-903C-36C8C7AE6EE0}" sibTransId="{E5324CF1-26D9-4CC0-9667-D2E171B0A4C4}"/>
    <dgm:cxn modelId="{F30E4A78-7839-4CB0-8D9E-D2E82D0174C5}" srcId="{83C06732-845B-444F-8769-2C803B28BAC0}" destId="{68266719-B33B-4C67-81E3-5CD11C203381}" srcOrd="1" destOrd="0" parTransId="{8A6643EE-430A-4B39-A82D-DA23D7EC0F93}" sibTransId="{DEDCDE65-4FAC-4152-906B-56A55CFF9D2D}"/>
    <dgm:cxn modelId="{A45D507B-B187-4400-83C3-4984C36F119B}" type="presOf" srcId="{D1A55087-F5A1-48BC-9AAA-3CACBD238B21}" destId="{A5FB8AA3-7763-4492-986D-1743CEEEC3AB}" srcOrd="0" destOrd="0" presId="urn:microsoft.com/office/officeart/2008/layout/RadialCluster"/>
    <dgm:cxn modelId="{7CED4581-F240-4E09-8715-79D7D57BB3C5}" type="presOf" srcId="{90887627-A539-4221-B2F1-10E42F13B427}" destId="{0D87ED50-369C-48B0-B0AA-129A9A5E459B}" srcOrd="0" destOrd="0" presId="urn:microsoft.com/office/officeart/2008/layout/RadialCluster"/>
    <dgm:cxn modelId="{FA856B82-5396-48D8-9AE1-0A2248A51A81}" type="presOf" srcId="{A48DCCFC-7147-49FD-8182-2973D7437114}" destId="{FEB588BC-427F-482C-897F-F9D932A91182}" srcOrd="0" destOrd="0" presId="urn:microsoft.com/office/officeart/2008/layout/RadialCluster"/>
    <dgm:cxn modelId="{C39EA38E-64D1-4B2B-B0F9-2D83A2631DF2}" type="presOf" srcId="{1B21F403-FA51-46D4-B9EB-C81D10FB33F6}" destId="{172EA6F8-B32B-42A5-83C1-74F96F872328}" srcOrd="0" destOrd="0" presId="urn:microsoft.com/office/officeart/2008/layout/RadialCluster"/>
    <dgm:cxn modelId="{E75B209E-5812-440C-8440-6BC12AC5EBAE}" srcId="{90887627-A539-4221-B2F1-10E42F13B427}" destId="{7C87891E-3AF9-4940-B43C-D42A50F51732}" srcOrd="1" destOrd="0" parTransId="{D5D462ED-11B7-4182-8A48-0F748D336AE3}" sibTransId="{9761248F-072A-4A61-B332-702991109FEC}"/>
    <dgm:cxn modelId="{CEF58CAD-EC87-4174-99C0-09DDCF10BE8D}" type="presOf" srcId="{B5DF3AD9-F333-436C-8118-A78D02668458}" destId="{F0F0245F-400B-400B-A960-65AB96227733}" srcOrd="0" destOrd="0" presId="urn:microsoft.com/office/officeart/2008/layout/RadialCluster"/>
    <dgm:cxn modelId="{B2B144BF-A84E-4B88-B2A2-9E7D1F3AC8D1}" srcId="{83C06732-845B-444F-8769-2C803B28BAC0}" destId="{90887627-A539-4221-B2F1-10E42F13B427}" srcOrd="0" destOrd="0" parTransId="{B82B5E88-D8AE-4999-97C0-76997B788F86}" sibTransId="{5B5A72BA-1B63-422F-AD6D-812780B5D42D}"/>
    <dgm:cxn modelId="{3B1A31C3-14F9-4B22-B364-01100A5A3466}" srcId="{90887627-A539-4221-B2F1-10E42F13B427}" destId="{7AA6D8AF-19F4-4D57-AB3A-05F3AEC8327D}" srcOrd="2" destOrd="0" parTransId="{D1A55087-F5A1-48BC-9AAA-3CACBD238B21}" sibTransId="{6578B41C-DC20-4980-8B0A-8658A8909D14}"/>
    <dgm:cxn modelId="{21CB8CC4-1D48-417F-82C3-C7341F52C84C}" type="presOf" srcId="{AC7C9823-C245-41D2-9BE4-051A010AA591}" destId="{64B106F2-1D7B-4AA9-A4C7-2F5338BABD30}" srcOrd="0" destOrd="0" presId="urn:microsoft.com/office/officeart/2008/layout/RadialCluster"/>
    <dgm:cxn modelId="{DFBA64CA-4BBE-4E93-AB1B-ABB2281F83FE}" type="presOf" srcId="{83C06732-845B-444F-8769-2C803B28BAC0}" destId="{DD659B04-F5ED-4CEC-B5AB-CB63FC2FE865}" srcOrd="0" destOrd="0" presId="urn:microsoft.com/office/officeart/2008/layout/RadialCluster"/>
    <dgm:cxn modelId="{8D771ACC-68B9-4FFC-85D5-8556C0E8E738}" srcId="{90887627-A539-4221-B2F1-10E42F13B427}" destId="{9DD6CF2C-FBB2-4122-9D5C-556A01547474}" srcOrd="3" destOrd="0" parTransId="{8F1E6A0C-1310-4C7C-9DFE-6E464485765D}" sibTransId="{1B2C37C8-8812-47A4-AB2C-EC012335DE18}"/>
    <dgm:cxn modelId="{4EA9D9CF-A489-45E2-9CB6-538B98257755}" type="presOf" srcId="{7C87891E-3AF9-4940-B43C-D42A50F51732}" destId="{F10BA788-2F21-44C8-A437-19AF80DDC6CD}" srcOrd="0" destOrd="0" presId="urn:microsoft.com/office/officeart/2008/layout/RadialCluster"/>
    <dgm:cxn modelId="{48DCDAD2-E6EF-4F62-923C-0F685C20CDB0}" srcId="{90887627-A539-4221-B2F1-10E42F13B427}" destId="{C1CAAFB7-6BC5-49BF-B3B8-A04ACFDB4064}" srcOrd="0" destOrd="0" parTransId="{B5DF3AD9-F333-436C-8118-A78D02668458}" sibTransId="{E3725FC1-0F10-4F6D-ABDD-A532B50EB289}"/>
    <dgm:cxn modelId="{A1446ED7-52EE-4D03-BC6D-E5A765ED947A}" srcId="{90887627-A539-4221-B2F1-10E42F13B427}" destId="{2ED3395E-0D70-42BD-8DB4-05693ED992A3}" srcOrd="7" destOrd="0" parTransId="{054EDCBE-70EC-4323-905B-A970352307E6}" sibTransId="{82B5CA4B-3762-41CB-89B1-170651C9C030}"/>
    <dgm:cxn modelId="{5091A8E8-461F-47EE-B406-72DA1648005B}" type="presOf" srcId="{35C08F6B-B0CA-4E53-86BD-726B903192B4}" destId="{3B049090-9632-40CB-92C4-2A493F7A0474}" srcOrd="0" destOrd="0" presId="urn:microsoft.com/office/officeart/2008/layout/RadialCluster"/>
    <dgm:cxn modelId="{D066B5FC-56EA-4189-83A0-D66A358DE12E}" type="presOf" srcId="{823EFFCA-D97E-4FE1-8ABF-299443A44B8E}" destId="{C719EBDC-62D3-4212-9377-625504A4CDD9}" srcOrd="0" destOrd="0" presId="urn:microsoft.com/office/officeart/2008/layout/RadialCluster"/>
    <dgm:cxn modelId="{59EE6CF6-E089-44C2-AFB5-BFB4FED9E010}" type="presParOf" srcId="{DD659B04-F5ED-4CEC-B5AB-CB63FC2FE865}" destId="{3398D8C5-C053-418D-A1F6-7ADC829D22DC}" srcOrd="0" destOrd="0" presId="urn:microsoft.com/office/officeart/2008/layout/RadialCluster"/>
    <dgm:cxn modelId="{04021245-CB7B-4F22-AD4A-714D5F8AF6B1}" type="presParOf" srcId="{3398D8C5-C053-418D-A1F6-7ADC829D22DC}" destId="{0D87ED50-369C-48B0-B0AA-129A9A5E459B}" srcOrd="0" destOrd="0" presId="urn:microsoft.com/office/officeart/2008/layout/RadialCluster"/>
    <dgm:cxn modelId="{F7316869-F2AC-48DE-ACA4-8479E26C7C46}" type="presParOf" srcId="{3398D8C5-C053-418D-A1F6-7ADC829D22DC}" destId="{F0F0245F-400B-400B-A960-65AB96227733}" srcOrd="1" destOrd="0" presId="urn:microsoft.com/office/officeart/2008/layout/RadialCluster"/>
    <dgm:cxn modelId="{BD95D5C9-B727-4B4F-ACFB-84680C3F8AFA}" type="presParOf" srcId="{3398D8C5-C053-418D-A1F6-7ADC829D22DC}" destId="{DECEA4E1-881E-44ED-BD90-FD1F503A4481}" srcOrd="2" destOrd="0" presId="urn:microsoft.com/office/officeart/2008/layout/RadialCluster"/>
    <dgm:cxn modelId="{ECB44FBA-F512-441B-91A8-A390E2487B61}" type="presParOf" srcId="{3398D8C5-C053-418D-A1F6-7ADC829D22DC}" destId="{BB3109B1-A174-41CF-88AC-DF8E985A10D3}" srcOrd="3" destOrd="0" presId="urn:microsoft.com/office/officeart/2008/layout/RadialCluster"/>
    <dgm:cxn modelId="{B52FB73E-C25A-4F9E-B073-42F291929FFC}" type="presParOf" srcId="{3398D8C5-C053-418D-A1F6-7ADC829D22DC}" destId="{F10BA788-2F21-44C8-A437-19AF80DDC6CD}" srcOrd="4" destOrd="0" presId="urn:microsoft.com/office/officeart/2008/layout/RadialCluster"/>
    <dgm:cxn modelId="{663ED366-65E2-460A-9B8B-3BC2CBFA8CE0}" type="presParOf" srcId="{3398D8C5-C053-418D-A1F6-7ADC829D22DC}" destId="{A5FB8AA3-7763-4492-986D-1743CEEEC3AB}" srcOrd="5" destOrd="0" presId="urn:microsoft.com/office/officeart/2008/layout/RadialCluster"/>
    <dgm:cxn modelId="{13ADF3DD-8111-4B2A-815A-14E226F21FCD}" type="presParOf" srcId="{3398D8C5-C053-418D-A1F6-7ADC829D22DC}" destId="{AAFFF1E6-3CEC-449C-A320-E20CB16159AE}" srcOrd="6" destOrd="0" presId="urn:microsoft.com/office/officeart/2008/layout/RadialCluster"/>
    <dgm:cxn modelId="{B3B40DBA-9909-44DF-B9D2-464FD29089EE}" type="presParOf" srcId="{3398D8C5-C053-418D-A1F6-7ADC829D22DC}" destId="{5DC5D65F-3E14-4D9E-BF2E-31FD9E88BF57}" srcOrd="7" destOrd="0" presId="urn:microsoft.com/office/officeart/2008/layout/RadialCluster"/>
    <dgm:cxn modelId="{C9E9136C-1065-4D28-A9A2-985D2456C26E}" type="presParOf" srcId="{3398D8C5-C053-418D-A1F6-7ADC829D22DC}" destId="{7DFB1DAC-3B7A-4740-A9C5-42413C2D4973}" srcOrd="8" destOrd="0" presId="urn:microsoft.com/office/officeart/2008/layout/RadialCluster"/>
    <dgm:cxn modelId="{AE53326F-4A48-4320-AD1B-A4F661941CA4}" type="presParOf" srcId="{3398D8C5-C053-418D-A1F6-7ADC829D22DC}" destId="{C719EBDC-62D3-4212-9377-625504A4CDD9}" srcOrd="9" destOrd="0" presId="urn:microsoft.com/office/officeart/2008/layout/RadialCluster"/>
    <dgm:cxn modelId="{A8562AE3-3F9D-4620-9ACB-E5D4E6ECF78C}" type="presParOf" srcId="{3398D8C5-C053-418D-A1F6-7ADC829D22DC}" destId="{FEB588BC-427F-482C-897F-F9D932A91182}" srcOrd="10" destOrd="0" presId="urn:microsoft.com/office/officeart/2008/layout/RadialCluster"/>
    <dgm:cxn modelId="{A0531C98-83A8-4256-AF1E-24F613E9F4DE}" type="presParOf" srcId="{3398D8C5-C053-418D-A1F6-7ADC829D22DC}" destId="{4B9C8A5F-A063-46D1-A03D-2B5C4E08A177}" srcOrd="11" destOrd="0" presId="urn:microsoft.com/office/officeart/2008/layout/RadialCluster"/>
    <dgm:cxn modelId="{518303F6-D9F1-4F99-B889-FF515644F4D0}" type="presParOf" srcId="{3398D8C5-C053-418D-A1F6-7ADC829D22DC}" destId="{172EA6F8-B32B-42A5-83C1-74F96F872328}" srcOrd="12" destOrd="0" presId="urn:microsoft.com/office/officeart/2008/layout/RadialCluster"/>
    <dgm:cxn modelId="{E34C6174-6667-44C5-9FE5-C5417DA28E65}" type="presParOf" srcId="{3398D8C5-C053-418D-A1F6-7ADC829D22DC}" destId="{64B106F2-1D7B-4AA9-A4C7-2F5338BABD30}" srcOrd="13" destOrd="0" presId="urn:microsoft.com/office/officeart/2008/layout/RadialCluster"/>
    <dgm:cxn modelId="{1A8063BA-558F-490D-AD43-9760D4570042}" type="presParOf" srcId="{3398D8C5-C053-418D-A1F6-7ADC829D22DC}" destId="{3B049090-9632-40CB-92C4-2A493F7A0474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C06732-845B-444F-8769-2C803B28BAC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0887627-A539-4221-B2F1-10E42F13B427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800" dirty="0"/>
            <a:t>WENR</a:t>
          </a:r>
          <a:endParaRPr lang="nl-NL" sz="1800" dirty="0"/>
        </a:p>
      </dgm:t>
    </dgm:pt>
    <dgm:pt modelId="{B82B5E88-D8AE-4999-97C0-76997B788F86}" type="parTrans" cxnId="{B2B144BF-A84E-4B88-B2A2-9E7D1F3AC8D1}">
      <dgm:prSet/>
      <dgm:spPr/>
      <dgm:t>
        <a:bodyPr/>
        <a:lstStyle/>
        <a:p>
          <a:endParaRPr lang="nl-NL" sz="700"/>
        </a:p>
      </dgm:t>
    </dgm:pt>
    <dgm:pt modelId="{5B5A72BA-1B63-422F-AD6D-812780B5D42D}" type="sibTrans" cxnId="{B2B144BF-A84E-4B88-B2A2-9E7D1F3AC8D1}">
      <dgm:prSet/>
      <dgm:spPr/>
      <dgm:t>
        <a:bodyPr/>
        <a:lstStyle/>
        <a:p>
          <a:endParaRPr lang="nl-NL" sz="700"/>
        </a:p>
      </dgm:t>
    </dgm:pt>
    <dgm:pt modelId="{2ED3395E-0D70-42BD-8DB4-05693ED992A3}">
      <dgm:prSet phldrT="[Text]" custT="1"/>
      <dgm:spPr>
        <a:solidFill>
          <a:schemeClr val="accent4"/>
        </a:solidFill>
      </dgm:spPr>
      <dgm:t>
        <a:bodyPr/>
        <a:lstStyle/>
        <a:p>
          <a:r>
            <a:rPr lang="nl-NL" sz="700" b="0" dirty="0" err="1"/>
            <a:t>Applied</a:t>
          </a:r>
          <a:r>
            <a:rPr lang="nl-NL" sz="700" b="0" dirty="0"/>
            <a:t> </a:t>
          </a:r>
          <a:r>
            <a:rPr lang="nl-NL" sz="700" b="0" dirty="0" err="1"/>
            <a:t>Spatial</a:t>
          </a:r>
          <a:r>
            <a:rPr lang="nl-NL" sz="700" b="0" dirty="0"/>
            <a:t> Research</a:t>
          </a:r>
        </a:p>
      </dgm:t>
    </dgm:pt>
    <dgm:pt modelId="{054EDCBE-70EC-4323-905B-A970352307E6}" type="parTrans" cxnId="{A1446ED7-52EE-4D03-BC6D-E5A765ED947A}">
      <dgm:prSet/>
      <dgm:spPr/>
      <dgm:t>
        <a:bodyPr/>
        <a:lstStyle/>
        <a:p>
          <a:endParaRPr lang="nl-NL" sz="700"/>
        </a:p>
      </dgm:t>
    </dgm:pt>
    <dgm:pt modelId="{82B5CA4B-3762-41CB-89B1-170651C9C030}" type="sibTrans" cxnId="{A1446ED7-52EE-4D03-BC6D-E5A765ED947A}">
      <dgm:prSet/>
      <dgm:spPr/>
      <dgm:t>
        <a:bodyPr/>
        <a:lstStyle/>
        <a:p>
          <a:endParaRPr lang="nl-NL" sz="700"/>
        </a:p>
      </dgm:t>
    </dgm:pt>
    <dgm:pt modelId="{5845CCAE-91AD-421A-8ED2-1B1AA9EFF337}">
      <dgm:prSet custT="1"/>
      <dgm:spPr>
        <a:solidFill>
          <a:schemeClr val="accent4"/>
        </a:solidFill>
      </dgm:spPr>
      <dgm:t>
        <a:bodyPr/>
        <a:lstStyle/>
        <a:p>
          <a:r>
            <a:rPr lang="en-US" sz="700" dirty="0"/>
            <a:t>Animal Ecology</a:t>
          </a:r>
          <a:endParaRPr lang="nl-NL" sz="700" dirty="0"/>
        </a:p>
      </dgm:t>
    </dgm:pt>
    <dgm:pt modelId="{E272B849-5238-4E9F-BD79-DDF5C1F954E4}" type="parTrans" cxnId="{5EFECE28-8418-4B4C-8614-657AC1B0F9F9}">
      <dgm:prSet/>
      <dgm:spPr/>
      <dgm:t>
        <a:bodyPr/>
        <a:lstStyle/>
        <a:p>
          <a:endParaRPr lang="nl-NL" sz="700"/>
        </a:p>
      </dgm:t>
    </dgm:pt>
    <dgm:pt modelId="{E5A9474D-A49E-44EA-A27C-E1E8FF8AEA97}" type="sibTrans" cxnId="{5EFECE28-8418-4B4C-8614-657AC1B0F9F9}">
      <dgm:prSet/>
      <dgm:spPr/>
      <dgm:t>
        <a:bodyPr/>
        <a:lstStyle/>
        <a:p>
          <a:endParaRPr lang="nl-NL" sz="700"/>
        </a:p>
      </dgm:t>
    </dgm:pt>
    <dgm:pt modelId="{68266719-B33B-4C67-81E3-5CD11C203381}">
      <dgm:prSet/>
      <dgm:spPr/>
      <dgm:t>
        <a:bodyPr/>
        <a:lstStyle/>
        <a:p>
          <a:endParaRPr lang="nl-NL" sz="700" dirty="0"/>
        </a:p>
      </dgm:t>
    </dgm:pt>
    <dgm:pt modelId="{8A6643EE-430A-4B39-A82D-DA23D7EC0F93}" type="parTrans" cxnId="{F30E4A78-7839-4CB0-8D9E-D2E82D0174C5}">
      <dgm:prSet/>
      <dgm:spPr/>
      <dgm:t>
        <a:bodyPr/>
        <a:lstStyle/>
        <a:p>
          <a:endParaRPr lang="nl-NL" sz="700"/>
        </a:p>
      </dgm:t>
    </dgm:pt>
    <dgm:pt modelId="{DEDCDE65-4FAC-4152-906B-56A55CFF9D2D}" type="sibTrans" cxnId="{F30E4A78-7839-4CB0-8D9E-D2E82D0174C5}">
      <dgm:prSet/>
      <dgm:spPr/>
      <dgm:t>
        <a:bodyPr/>
        <a:lstStyle/>
        <a:p>
          <a:endParaRPr lang="nl-NL" sz="700"/>
        </a:p>
      </dgm:t>
    </dgm:pt>
    <dgm:pt modelId="{5EC3D190-8442-42AB-8CAB-B93E32CB8F04}">
      <dgm:prSet custT="1"/>
      <dgm:spPr>
        <a:solidFill>
          <a:schemeClr val="accent4"/>
        </a:solidFill>
      </dgm:spPr>
      <dgm:t>
        <a:bodyPr/>
        <a:lstStyle/>
        <a:p>
          <a:r>
            <a:rPr lang="en-US" sz="700" dirty="0"/>
            <a:t>Water &amp; Food</a:t>
          </a:r>
          <a:endParaRPr lang="nl-NL" sz="700" dirty="0"/>
        </a:p>
      </dgm:t>
    </dgm:pt>
    <dgm:pt modelId="{22E30C99-5D69-4D47-A9E6-7ED7F26DAB6C}" type="parTrans" cxnId="{08155F73-C4AE-4D25-A70D-8FC12D924266}">
      <dgm:prSet/>
      <dgm:spPr/>
      <dgm:t>
        <a:bodyPr/>
        <a:lstStyle/>
        <a:p>
          <a:endParaRPr lang="nl-NL" sz="700"/>
        </a:p>
      </dgm:t>
    </dgm:pt>
    <dgm:pt modelId="{FBAA0EA7-8256-428B-ADDC-ACAB2E6CBA20}" type="sibTrans" cxnId="{08155F73-C4AE-4D25-A70D-8FC12D924266}">
      <dgm:prSet/>
      <dgm:spPr/>
      <dgm:t>
        <a:bodyPr/>
        <a:lstStyle/>
        <a:p>
          <a:endParaRPr lang="nl-NL" sz="700"/>
        </a:p>
      </dgm:t>
    </dgm:pt>
    <dgm:pt modelId="{AF5E11D1-7379-4074-91C4-12B85C43617C}">
      <dgm:prSet custT="1"/>
      <dgm:spPr>
        <a:solidFill>
          <a:schemeClr val="accent4"/>
        </a:solidFill>
      </dgm:spPr>
      <dgm:t>
        <a:bodyPr/>
        <a:lstStyle/>
        <a:p>
          <a:r>
            <a:rPr lang="en-US" sz="700" dirty="0"/>
            <a:t>Sustainable Land Use</a:t>
          </a:r>
          <a:endParaRPr lang="nl-NL" sz="700" dirty="0"/>
        </a:p>
      </dgm:t>
    </dgm:pt>
    <dgm:pt modelId="{05E0BA83-9846-40C4-AC10-7EEBFFE752A9}" type="parTrans" cxnId="{9AE38108-CC01-48C0-9EFF-9314956E9D9A}">
      <dgm:prSet/>
      <dgm:spPr/>
      <dgm:t>
        <a:bodyPr/>
        <a:lstStyle/>
        <a:p>
          <a:endParaRPr lang="nl-NL" sz="700"/>
        </a:p>
      </dgm:t>
    </dgm:pt>
    <dgm:pt modelId="{96CBE038-EB86-421F-AC22-8A606839B902}" type="sibTrans" cxnId="{9AE38108-CC01-48C0-9EFF-9314956E9D9A}">
      <dgm:prSet/>
      <dgm:spPr/>
      <dgm:t>
        <a:bodyPr/>
        <a:lstStyle/>
        <a:p>
          <a:endParaRPr lang="nl-NL" sz="700"/>
        </a:p>
      </dgm:t>
    </dgm:pt>
    <dgm:pt modelId="{DD659B04-F5ED-4CEC-B5AB-CB63FC2FE865}" type="pres">
      <dgm:prSet presAssocID="{83C06732-845B-444F-8769-2C803B28BAC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398D8C5-C053-418D-A1F6-7ADC829D22DC}" type="pres">
      <dgm:prSet presAssocID="{90887627-A539-4221-B2F1-10E42F13B427}" presName="singleCycle" presStyleCnt="0"/>
      <dgm:spPr/>
    </dgm:pt>
    <dgm:pt modelId="{0D87ED50-369C-48B0-B0AA-129A9A5E459B}" type="pres">
      <dgm:prSet presAssocID="{90887627-A539-4221-B2F1-10E42F13B427}" presName="singleCenter" presStyleLbl="node1" presStyleIdx="0" presStyleCnt="5">
        <dgm:presLayoutVars>
          <dgm:chMax val="7"/>
          <dgm:chPref val="7"/>
        </dgm:presLayoutVars>
      </dgm:prSet>
      <dgm:spPr/>
    </dgm:pt>
    <dgm:pt modelId="{BBE61A8D-22DE-4AE9-82BA-48E5C0321422}" type="pres">
      <dgm:prSet presAssocID="{054EDCBE-70EC-4323-905B-A970352307E6}" presName="Name56" presStyleLbl="parChTrans1D2" presStyleIdx="0" presStyleCnt="4"/>
      <dgm:spPr/>
    </dgm:pt>
    <dgm:pt modelId="{28CF07F2-E29E-4224-83CD-B8768452F2A9}" type="pres">
      <dgm:prSet presAssocID="{2ED3395E-0D70-42BD-8DB4-05693ED992A3}" presName="text0" presStyleLbl="node1" presStyleIdx="1" presStyleCnt="5">
        <dgm:presLayoutVars>
          <dgm:bulletEnabled val="1"/>
        </dgm:presLayoutVars>
      </dgm:prSet>
      <dgm:spPr/>
    </dgm:pt>
    <dgm:pt modelId="{62C41A78-1084-4CFE-92E1-4A884C9EDB67}" type="pres">
      <dgm:prSet presAssocID="{E272B849-5238-4E9F-BD79-DDF5C1F954E4}" presName="Name56" presStyleLbl="parChTrans1D2" presStyleIdx="1" presStyleCnt="4"/>
      <dgm:spPr/>
    </dgm:pt>
    <dgm:pt modelId="{5D056362-D41D-4205-AC5E-E15C491389CB}" type="pres">
      <dgm:prSet presAssocID="{5845CCAE-91AD-421A-8ED2-1B1AA9EFF337}" presName="text0" presStyleLbl="node1" presStyleIdx="2" presStyleCnt="5">
        <dgm:presLayoutVars>
          <dgm:bulletEnabled val="1"/>
        </dgm:presLayoutVars>
      </dgm:prSet>
      <dgm:spPr/>
    </dgm:pt>
    <dgm:pt modelId="{36ED42B4-54AF-4F87-926B-11869DCF0C87}" type="pres">
      <dgm:prSet presAssocID="{22E30C99-5D69-4D47-A9E6-7ED7F26DAB6C}" presName="Name56" presStyleLbl="parChTrans1D2" presStyleIdx="2" presStyleCnt="4"/>
      <dgm:spPr/>
    </dgm:pt>
    <dgm:pt modelId="{7825C0D2-BD2A-4942-8772-6905E58A242A}" type="pres">
      <dgm:prSet presAssocID="{5EC3D190-8442-42AB-8CAB-B93E32CB8F04}" presName="text0" presStyleLbl="node1" presStyleIdx="3" presStyleCnt="5">
        <dgm:presLayoutVars>
          <dgm:bulletEnabled val="1"/>
        </dgm:presLayoutVars>
      </dgm:prSet>
      <dgm:spPr/>
    </dgm:pt>
    <dgm:pt modelId="{E7D15721-B5FD-4837-BCE7-BC0EBE81A276}" type="pres">
      <dgm:prSet presAssocID="{05E0BA83-9846-40C4-AC10-7EEBFFE752A9}" presName="Name56" presStyleLbl="parChTrans1D2" presStyleIdx="3" presStyleCnt="4"/>
      <dgm:spPr/>
    </dgm:pt>
    <dgm:pt modelId="{AEDF2AE3-F4FE-4F60-843B-F256EB46FDF5}" type="pres">
      <dgm:prSet presAssocID="{AF5E11D1-7379-4074-91C4-12B85C43617C}" presName="text0" presStyleLbl="node1" presStyleIdx="4" presStyleCnt="5">
        <dgm:presLayoutVars>
          <dgm:bulletEnabled val="1"/>
        </dgm:presLayoutVars>
      </dgm:prSet>
      <dgm:spPr/>
    </dgm:pt>
  </dgm:ptLst>
  <dgm:cxnLst>
    <dgm:cxn modelId="{9AE38108-CC01-48C0-9EFF-9314956E9D9A}" srcId="{90887627-A539-4221-B2F1-10E42F13B427}" destId="{AF5E11D1-7379-4074-91C4-12B85C43617C}" srcOrd="3" destOrd="0" parTransId="{05E0BA83-9846-40C4-AC10-7EEBFFE752A9}" sibTransId="{96CBE038-EB86-421F-AC22-8A606839B902}"/>
    <dgm:cxn modelId="{98B69715-9834-47A8-8770-CFD34C7F4651}" type="presOf" srcId="{5EC3D190-8442-42AB-8CAB-B93E32CB8F04}" destId="{7825C0D2-BD2A-4942-8772-6905E58A242A}" srcOrd="0" destOrd="0" presId="urn:microsoft.com/office/officeart/2008/layout/RadialCluster"/>
    <dgm:cxn modelId="{5EFECE28-8418-4B4C-8614-657AC1B0F9F9}" srcId="{90887627-A539-4221-B2F1-10E42F13B427}" destId="{5845CCAE-91AD-421A-8ED2-1B1AA9EFF337}" srcOrd="1" destOrd="0" parTransId="{E272B849-5238-4E9F-BD79-DDF5C1F954E4}" sibTransId="{E5A9474D-A49E-44EA-A27C-E1E8FF8AEA97}"/>
    <dgm:cxn modelId="{FE0D3836-9DF3-45FD-B30E-800E9918CBDA}" type="presOf" srcId="{E272B849-5238-4E9F-BD79-DDF5C1F954E4}" destId="{62C41A78-1084-4CFE-92E1-4A884C9EDB67}" srcOrd="0" destOrd="0" presId="urn:microsoft.com/office/officeart/2008/layout/RadialCluster"/>
    <dgm:cxn modelId="{08155F73-C4AE-4D25-A70D-8FC12D924266}" srcId="{90887627-A539-4221-B2F1-10E42F13B427}" destId="{5EC3D190-8442-42AB-8CAB-B93E32CB8F04}" srcOrd="2" destOrd="0" parTransId="{22E30C99-5D69-4D47-A9E6-7ED7F26DAB6C}" sibTransId="{FBAA0EA7-8256-428B-ADDC-ACAB2E6CBA20}"/>
    <dgm:cxn modelId="{AF760A78-AEF2-4963-B149-93B41903A550}" type="presOf" srcId="{054EDCBE-70EC-4323-905B-A970352307E6}" destId="{BBE61A8D-22DE-4AE9-82BA-48E5C0321422}" srcOrd="0" destOrd="0" presId="urn:microsoft.com/office/officeart/2008/layout/RadialCluster"/>
    <dgm:cxn modelId="{F30E4A78-7839-4CB0-8D9E-D2E82D0174C5}" srcId="{83C06732-845B-444F-8769-2C803B28BAC0}" destId="{68266719-B33B-4C67-81E3-5CD11C203381}" srcOrd="1" destOrd="0" parTransId="{8A6643EE-430A-4B39-A82D-DA23D7EC0F93}" sibTransId="{DEDCDE65-4FAC-4152-906B-56A55CFF9D2D}"/>
    <dgm:cxn modelId="{7CED4581-F240-4E09-8715-79D7D57BB3C5}" type="presOf" srcId="{90887627-A539-4221-B2F1-10E42F13B427}" destId="{0D87ED50-369C-48B0-B0AA-129A9A5E459B}" srcOrd="0" destOrd="0" presId="urn:microsoft.com/office/officeart/2008/layout/RadialCluster"/>
    <dgm:cxn modelId="{3CA7A28A-0CD4-4D8F-A5BA-15BF279CED84}" type="presOf" srcId="{05E0BA83-9846-40C4-AC10-7EEBFFE752A9}" destId="{E7D15721-B5FD-4837-BCE7-BC0EBE81A276}" srcOrd="0" destOrd="0" presId="urn:microsoft.com/office/officeart/2008/layout/RadialCluster"/>
    <dgm:cxn modelId="{D870CD8F-8E4D-4066-9D08-958806B68EA1}" type="presOf" srcId="{2ED3395E-0D70-42BD-8DB4-05693ED992A3}" destId="{28CF07F2-E29E-4224-83CD-B8768452F2A9}" srcOrd="0" destOrd="0" presId="urn:microsoft.com/office/officeart/2008/layout/RadialCluster"/>
    <dgm:cxn modelId="{6091D491-8CCE-4097-8A11-7314F55874BB}" type="presOf" srcId="{AF5E11D1-7379-4074-91C4-12B85C43617C}" destId="{AEDF2AE3-F4FE-4F60-843B-F256EB46FDF5}" srcOrd="0" destOrd="0" presId="urn:microsoft.com/office/officeart/2008/layout/RadialCluster"/>
    <dgm:cxn modelId="{B2B144BF-A84E-4B88-B2A2-9E7D1F3AC8D1}" srcId="{83C06732-845B-444F-8769-2C803B28BAC0}" destId="{90887627-A539-4221-B2F1-10E42F13B427}" srcOrd="0" destOrd="0" parTransId="{B82B5E88-D8AE-4999-97C0-76997B788F86}" sibTransId="{5B5A72BA-1B63-422F-AD6D-812780B5D42D}"/>
    <dgm:cxn modelId="{DFBA64CA-4BBE-4E93-AB1B-ABB2281F83FE}" type="presOf" srcId="{83C06732-845B-444F-8769-2C803B28BAC0}" destId="{DD659B04-F5ED-4CEC-B5AB-CB63FC2FE865}" srcOrd="0" destOrd="0" presId="urn:microsoft.com/office/officeart/2008/layout/RadialCluster"/>
    <dgm:cxn modelId="{A1446ED7-52EE-4D03-BC6D-E5A765ED947A}" srcId="{90887627-A539-4221-B2F1-10E42F13B427}" destId="{2ED3395E-0D70-42BD-8DB4-05693ED992A3}" srcOrd="0" destOrd="0" parTransId="{054EDCBE-70EC-4323-905B-A970352307E6}" sibTransId="{82B5CA4B-3762-41CB-89B1-170651C9C030}"/>
    <dgm:cxn modelId="{572723EF-9FEE-4049-AE2A-87C4C60D9E02}" type="presOf" srcId="{5845CCAE-91AD-421A-8ED2-1B1AA9EFF337}" destId="{5D056362-D41D-4205-AC5E-E15C491389CB}" srcOrd="0" destOrd="0" presId="urn:microsoft.com/office/officeart/2008/layout/RadialCluster"/>
    <dgm:cxn modelId="{CE9652FE-603F-467A-BFC4-13E799D97442}" type="presOf" srcId="{22E30C99-5D69-4D47-A9E6-7ED7F26DAB6C}" destId="{36ED42B4-54AF-4F87-926B-11869DCF0C87}" srcOrd="0" destOrd="0" presId="urn:microsoft.com/office/officeart/2008/layout/RadialCluster"/>
    <dgm:cxn modelId="{59EE6CF6-E089-44C2-AFB5-BFB4FED9E010}" type="presParOf" srcId="{DD659B04-F5ED-4CEC-B5AB-CB63FC2FE865}" destId="{3398D8C5-C053-418D-A1F6-7ADC829D22DC}" srcOrd="0" destOrd="0" presId="urn:microsoft.com/office/officeart/2008/layout/RadialCluster"/>
    <dgm:cxn modelId="{04021245-CB7B-4F22-AD4A-714D5F8AF6B1}" type="presParOf" srcId="{3398D8C5-C053-418D-A1F6-7ADC829D22DC}" destId="{0D87ED50-369C-48B0-B0AA-129A9A5E459B}" srcOrd="0" destOrd="0" presId="urn:microsoft.com/office/officeart/2008/layout/RadialCluster"/>
    <dgm:cxn modelId="{F273BC0F-40A9-48A9-8828-79C55CF3491A}" type="presParOf" srcId="{3398D8C5-C053-418D-A1F6-7ADC829D22DC}" destId="{BBE61A8D-22DE-4AE9-82BA-48E5C0321422}" srcOrd="1" destOrd="0" presId="urn:microsoft.com/office/officeart/2008/layout/RadialCluster"/>
    <dgm:cxn modelId="{DB4A8E59-F2A3-4D2F-A1D6-FB71EC8D7AF0}" type="presParOf" srcId="{3398D8C5-C053-418D-A1F6-7ADC829D22DC}" destId="{28CF07F2-E29E-4224-83CD-B8768452F2A9}" srcOrd="2" destOrd="0" presId="urn:microsoft.com/office/officeart/2008/layout/RadialCluster"/>
    <dgm:cxn modelId="{82CA9B1D-A9B9-45EF-A9E8-7C4F28839680}" type="presParOf" srcId="{3398D8C5-C053-418D-A1F6-7ADC829D22DC}" destId="{62C41A78-1084-4CFE-92E1-4A884C9EDB67}" srcOrd="3" destOrd="0" presId="urn:microsoft.com/office/officeart/2008/layout/RadialCluster"/>
    <dgm:cxn modelId="{172673D6-D7BA-4AC9-9DB6-D15D93F61994}" type="presParOf" srcId="{3398D8C5-C053-418D-A1F6-7ADC829D22DC}" destId="{5D056362-D41D-4205-AC5E-E15C491389CB}" srcOrd="4" destOrd="0" presId="urn:microsoft.com/office/officeart/2008/layout/RadialCluster"/>
    <dgm:cxn modelId="{66D7E91A-D2C7-4670-BA17-D54A15C14866}" type="presParOf" srcId="{3398D8C5-C053-418D-A1F6-7ADC829D22DC}" destId="{36ED42B4-54AF-4F87-926B-11869DCF0C87}" srcOrd="5" destOrd="0" presId="urn:microsoft.com/office/officeart/2008/layout/RadialCluster"/>
    <dgm:cxn modelId="{08C40513-4331-482C-BA94-BD9EC549E187}" type="presParOf" srcId="{3398D8C5-C053-418D-A1F6-7ADC829D22DC}" destId="{7825C0D2-BD2A-4942-8772-6905E58A242A}" srcOrd="6" destOrd="0" presId="urn:microsoft.com/office/officeart/2008/layout/RadialCluster"/>
    <dgm:cxn modelId="{7B42B969-06BD-49A4-9D76-D9F09CE544D4}" type="presParOf" srcId="{3398D8C5-C053-418D-A1F6-7ADC829D22DC}" destId="{E7D15721-B5FD-4837-BCE7-BC0EBE81A276}" srcOrd="7" destOrd="0" presId="urn:microsoft.com/office/officeart/2008/layout/RadialCluster"/>
    <dgm:cxn modelId="{CC19C2BD-66B8-48A8-A0DE-92B5E59B42C9}" type="presParOf" srcId="{3398D8C5-C053-418D-A1F6-7ADC829D22DC}" destId="{AEDF2AE3-F4FE-4F60-843B-F256EB46FDF5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7ED50-369C-48B0-B0AA-129A9A5E459B}">
      <dsp:nvSpPr>
        <dsp:cNvPr id="0" name=""/>
        <dsp:cNvSpPr/>
      </dsp:nvSpPr>
      <dsp:spPr>
        <a:xfrm>
          <a:off x="1387734" y="1464411"/>
          <a:ext cx="1004531" cy="1004531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WU</a:t>
          </a:r>
          <a:endParaRPr lang="nl-NL" sz="1800" kern="1200" dirty="0"/>
        </a:p>
      </dsp:txBody>
      <dsp:txXfrm>
        <a:off x="1436771" y="1513448"/>
        <a:ext cx="906457" cy="906457"/>
      </dsp:txXfrm>
    </dsp:sp>
    <dsp:sp modelId="{F0F0245F-400B-400B-A960-65AB96227733}">
      <dsp:nvSpPr>
        <dsp:cNvPr id="0" name=""/>
        <dsp:cNvSpPr/>
      </dsp:nvSpPr>
      <dsp:spPr>
        <a:xfrm rot="16200000">
          <a:off x="1556805" y="1131216"/>
          <a:ext cx="6663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6638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CEA4E1-881E-44ED-BD90-FD1F503A4481}">
      <dsp:nvSpPr>
        <dsp:cNvPr id="0" name=""/>
        <dsp:cNvSpPr/>
      </dsp:nvSpPr>
      <dsp:spPr>
        <a:xfrm>
          <a:off x="1510109" y="38242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Soil Geography &amp; Landscape</a:t>
          </a:r>
          <a:endParaRPr lang="nl-NL" sz="700" kern="1200" dirty="0"/>
        </a:p>
      </dsp:txBody>
      <dsp:txXfrm>
        <a:off x="1547198" y="75331"/>
        <a:ext cx="685602" cy="685602"/>
      </dsp:txXfrm>
    </dsp:sp>
    <dsp:sp modelId="{BB3109B1-A174-41CF-88AC-DF8E985A10D3}">
      <dsp:nvSpPr>
        <dsp:cNvPr id="0" name=""/>
        <dsp:cNvSpPr/>
      </dsp:nvSpPr>
      <dsp:spPr>
        <a:xfrm rot="19285714">
          <a:off x="2346425" y="1435130"/>
          <a:ext cx="4202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022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BA788-2F21-44C8-A437-19AF80DDC6CD}">
      <dsp:nvSpPr>
        <dsp:cNvPr id="0" name=""/>
        <dsp:cNvSpPr/>
      </dsp:nvSpPr>
      <dsp:spPr>
        <a:xfrm>
          <a:off x="2720811" y="621285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Landscape Architecture &amp; Spatial Planning</a:t>
          </a:r>
          <a:endParaRPr lang="nl-NL" sz="700" kern="1200" dirty="0"/>
        </a:p>
      </dsp:txBody>
      <dsp:txXfrm>
        <a:off x="2757900" y="658374"/>
        <a:ext cx="685602" cy="685602"/>
      </dsp:txXfrm>
    </dsp:sp>
    <dsp:sp modelId="{A5FB8AA3-7763-4492-986D-1743CEEEC3AB}">
      <dsp:nvSpPr>
        <dsp:cNvPr id="0" name=""/>
        <dsp:cNvSpPr/>
      </dsp:nvSpPr>
      <dsp:spPr>
        <a:xfrm rot="771429">
          <a:off x="2384196" y="2152934"/>
          <a:ext cx="6437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370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FF1E6-3CEC-449C-A320-E20CB16159AE}">
      <dsp:nvSpPr>
        <dsp:cNvPr id="0" name=""/>
        <dsp:cNvSpPr/>
      </dsp:nvSpPr>
      <dsp:spPr>
        <a:xfrm>
          <a:off x="3019829" y="1931370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Soil Physics &amp; Land Management</a:t>
          </a:r>
          <a:endParaRPr lang="nl-NL" sz="700" kern="1200" dirty="0"/>
        </a:p>
      </dsp:txBody>
      <dsp:txXfrm>
        <a:off x="3056918" y="1968459"/>
        <a:ext cx="685602" cy="685602"/>
      </dsp:txXfrm>
    </dsp:sp>
    <dsp:sp modelId="{5DC5D65F-3E14-4D9E-BF2E-31FD9E88BF57}">
      <dsp:nvSpPr>
        <dsp:cNvPr id="0" name=""/>
        <dsp:cNvSpPr/>
      </dsp:nvSpPr>
      <dsp:spPr>
        <a:xfrm rot="3857143">
          <a:off x="1970697" y="2725460"/>
          <a:ext cx="5694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942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FB1DAC-3B7A-4740-A9C5-42413C2D4973}">
      <dsp:nvSpPr>
        <dsp:cNvPr id="0" name=""/>
        <dsp:cNvSpPr/>
      </dsp:nvSpPr>
      <dsp:spPr>
        <a:xfrm>
          <a:off x="2181998" y="2981977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Water Systems &amp; Global Change</a:t>
          </a:r>
          <a:endParaRPr lang="nl-NL" sz="700" kern="1200" dirty="0"/>
        </a:p>
      </dsp:txBody>
      <dsp:txXfrm>
        <a:off x="2219087" y="3019066"/>
        <a:ext cx="685602" cy="685602"/>
      </dsp:txXfrm>
    </dsp:sp>
    <dsp:sp modelId="{C719EBDC-62D3-4212-9377-625504A4CDD9}">
      <dsp:nvSpPr>
        <dsp:cNvPr id="0" name=""/>
        <dsp:cNvSpPr/>
      </dsp:nvSpPr>
      <dsp:spPr>
        <a:xfrm rot="6942857">
          <a:off x="1239876" y="2725460"/>
          <a:ext cx="5694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942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588BC-427F-482C-897F-F9D932A91182}">
      <dsp:nvSpPr>
        <dsp:cNvPr id="0" name=""/>
        <dsp:cNvSpPr/>
      </dsp:nvSpPr>
      <dsp:spPr>
        <a:xfrm>
          <a:off x="838221" y="2981977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Soil Biology</a:t>
          </a:r>
          <a:endParaRPr lang="nl-NL" sz="700" kern="1200" dirty="0"/>
        </a:p>
      </dsp:txBody>
      <dsp:txXfrm>
        <a:off x="875310" y="3019066"/>
        <a:ext cx="685602" cy="685602"/>
      </dsp:txXfrm>
    </dsp:sp>
    <dsp:sp modelId="{4B9C8A5F-A063-46D1-A03D-2B5C4E08A177}">
      <dsp:nvSpPr>
        <dsp:cNvPr id="0" name=""/>
        <dsp:cNvSpPr/>
      </dsp:nvSpPr>
      <dsp:spPr>
        <a:xfrm rot="10028571">
          <a:off x="752100" y="2152934"/>
          <a:ext cx="6437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370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EA6F8-B32B-42A5-83C1-74F96F872328}">
      <dsp:nvSpPr>
        <dsp:cNvPr id="0" name=""/>
        <dsp:cNvSpPr/>
      </dsp:nvSpPr>
      <dsp:spPr>
        <a:xfrm>
          <a:off x="390" y="1931370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Hydrology &amp; Quantitative Water Management</a:t>
          </a:r>
          <a:endParaRPr lang="nl-NL" sz="700" kern="1200" dirty="0"/>
        </a:p>
      </dsp:txBody>
      <dsp:txXfrm>
        <a:off x="37479" y="1968459"/>
        <a:ext cx="685602" cy="685602"/>
      </dsp:txXfrm>
    </dsp:sp>
    <dsp:sp modelId="{64B106F2-1D7B-4AA9-A4C7-2F5338BABD30}">
      <dsp:nvSpPr>
        <dsp:cNvPr id="0" name=""/>
        <dsp:cNvSpPr/>
      </dsp:nvSpPr>
      <dsp:spPr>
        <a:xfrm rot="13114286">
          <a:off x="1013348" y="1435130"/>
          <a:ext cx="4202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022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49090-9632-40CB-92C4-2A493F7A0474}">
      <dsp:nvSpPr>
        <dsp:cNvPr id="0" name=""/>
        <dsp:cNvSpPr/>
      </dsp:nvSpPr>
      <dsp:spPr>
        <a:xfrm>
          <a:off x="299408" y="621285"/>
          <a:ext cx="759780" cy="7597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Environmental Systems Analysis</a:t>
          </a:r>
          <a:endParaRPr lang="nl-NL" sz="700" kern="1200" dirty="0"/>
        </a:p>
      </dsp:txBody>
      <dsp:txXfrm>
        <a:off x="336497" y="658374"/>
        <a:ext cx="685602" cy="685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7ED50-369C-48B0-B0AA-129A9A5E459B}">
      <dsp:nvSpPr>
        <dsp:cNvPr id="0" name=""/>
        <dsp:cNvSpPr/>
      </dsp:nvSpPr>
      <dsp:spPr>
        <a:xfrm>
          <a:off x="1322999" y="1322999"/>
          <a:ext cx="1134000" cy="1134000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WENR</a:t>
          </a:r>
          <a:endParaRPr lang="nl-NL" sz="1800" kern="1200" dirty="0"/>
        </a:p>
      </dsp:txBody>
      <dsp:txXfrm>
        <a:off x="1378356" y="1378356"/>
        <a:ext cx="1023286" cy="1023286"/>
      </dsp:txXfrm>
    </dsp:sp>
    <dsp:sp modelId="{BBE61A8D-22DE-4AE9-82BA-48E5C0321422}">
      <dsp:nvSpPr>
        <dsp:cNvPr id="0" name=""/>
        <dsp:cNvSpPr/>
      </dsp:nvSpPr>
      <dsp:spPr>
        <a:xfrm rot="16200000">
          <a:off x="1608552" y="1041552"/>
          <a:ext cx="5628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289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F07F2-E29E-4224-83CD-B8768452F2A9}">
      <dsp:nvSpPr>
        <dsp:cNvPr id="0" name=""/>
        <dsp:cNvSpPr/>
      </dsp:nvSpPr>
      <dsp:spPr>
        <a:xfrm>
          <a:off x="1510109" y="324"/>
          <a:ext cx="759780" cy="75978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700" b="0" kern="1200" dirty="0" err="1"/>
            <a:t>Applied</a:t>
          </a:r>
          <a:r>
            <a:rPr lang="nl-NL" sz="700" b="0" kern="1200" dirty="0"/>
            <a:t> </a:t>
          </a:r>
          <a:r>
            <a:rPr lang="nl-NL" sz="700" b="0" kern="1200" dirty="0" err="1"/>
            <a:t>Spatial</a:t>
          </a:r>
          <a:r>
            <a:rPr lang="nl-NL" sz="700" b="0" kern="1200" dirty="0"/>
            <a:t> Research</a:t>
          </a:r>
        </a:p>
      </dsp:txBody>
      <dsp:txXfrm>
        <a:off x="1547198" y="37413"/>
        <a:ext cx="685602" cy="685602"/>
      </dsp:txXfrm>
    </dsp:sp>
    <dsp:sp modelId="{62C41A78-1084-4CFE-92E1-4A884C9EDB67}">
      <dsp:nvSpPr>
        <dsp:cNvPr id="0" name=""/>
        <dsp:cNvSpPr/>
      </dsp:nvSpPr>
      <dsp:spPr>
        <a:xfrm>
          <a:off x="2457000" y="1889999"/>
          <a:ext cx="5628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289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056362-D41D-4205-AC5E-E15C491389CB}">
      <dsp:nvSpPr>
        <dsp:cNvPr id="0" name=""/>
        <dsp:cNvSpPr/>
      </dsp:nvSpPr>
      <dsp:spPr>
        <a:xfrm>
          <a:off x="3019895" y="1510109"/>
          <a:ext cx="759780" cy="75978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Animal Ecology</a:t>
          </a:r>
          <a:endParaRPr lang="nl-NL" sz="700" kern="1200" dirty="0"/>
        </a:p>
      </dsp:txBody>
      <dsp:txXfrm>
        <a:off x="3056984" y="1547198"/>
        <a:ext cx="685602" cy="685602"/>
      </dsp:txXfrm>
    </dsp:sp>
    <dsp:sp modelId="{36ED42B4-54AF-4F87-926B-11869DCF0C87}">
      <dsp:nvSpPr>
        <dsp:cNvPr id="0" name=""/>
        <dsp:cNvSpPr/>
      </dsp:nvSpPr>
      <dsp:spPr>
        <a:xfrm rot="5400000">
          <a:off x="1608552" y="2738447"/>
          <a:ext cx="5628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289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5C0D2-BD2A-4942-8772-6905E58A242A}">
      <dsp:nvSpPr>
        <dsp:cNvPr id="0" name=""/>
        <dsp:cNvSpPr/>
      </dsp:nvSpPr>
      <dsp:spPr>
        <a:xfrm>
          <a:off x="1510110" y="3019895"/>
          <a:ext cx="759780" cy="75978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Water &amp; Food</a:t>
          </a:r>
          <a:endParaRPr lang="nl-NL" sz="700" kern="1200" dirty="0"/>
        </a:p>
      </dsp:txBody>
      <dsp:txXfrm>
        <a:off x="1547199" y="3056984"/>
        <a:ext cx="685602" cy="685602"/>
      </dsp:txXfrm>
    </dsp:sp>
    <dsp:sp modelId="{E7D15721-B5FD-4837-BCE7-BC0EBE81A276}">
      <dsp:nvSpPr>
        <dsp:cNvPr id="0" name=""/>
        <dsp:cNvSpPr/>
      </dsp:nvSpPr>
      <dsp:spPr>
        <a:xfrm rot="10800000">
          <a:off x="760104" y="1890000"/>
          <a:ext cx="5628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289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DF2AE3-F4FE-4F60-843B-F256EB46FDF5}">
      <dsp:nvSpPr>
        <dsp:cNvPr id="0" name=""/>
        <dsp:cNvSpPr/>
      </dsp:nvSpPr>
      <dsp:spPr>
        <a:xfrm>
          <a:off x="324" y="1510110"/>
          <a:ext cx="759780" cy="75978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Sustainable Land Use</a:t>
          </a:r>
          <a:endParaRPr lang="nl-NL" sz="700" kern="1200" dirty="0"/>
        </a:p>
      </dsp:txBody>
      <dsp:txXfrm>
        <a:off x="37413" y="1547199"/>
        <a:ext cx="685602" cy="6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83C-B988-4A9E-9713-F559C31F4362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45D2F-C69D-4D90-B22B-9B2DC58DBD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1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D45D2F-C69D-4D90-B22B-9B2DC58DBD5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68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4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9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3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607588" y="170100"/>
            <a:ext cx="4284000" cy="428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07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78944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337175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5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3507017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7" name="Tijdelijke aanduiding voor tekst 21"/>
          <p:cNvSpPr>
            <a:spLocks noGrp="1"/>
          </p:cNvSpPr>
          <p:nvPr>
            <p:ph type="body" sz="quarter" idx="26"/>
          </p:nvPr>
        </p:nvSpPr>
        <p:spPr>
          <a:xfrm>
            <a:off x="6215589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7"/>
          </p:nvPr>
        </p:nvSpPr>
        <p:spPr>
          <a:xfrm>
            <a:off x="3364454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03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4059604" cy="298786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474463"/>
            <a:ext cx="4060800" cy="298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62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8745" y="1107712"/>
            <a:ext cx="8274430" cy="334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7801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50" y="166688"/>
            <a:ext cx="4032000" cy="42903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59588" y="166688"/>
            <a:ext cx="4032000" cy="428966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0447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1" y="0"/>
            <a:ext cx="9143999" cy="51435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white">
          <a:xfrm>
            <a:off x="561600" y="172641"/>
            <a:ext cx="8330400" cy="576832"/>
          </a:xfrm>
          <a:noFill/>
          <a:ln w="0"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2662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58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98238" y="1365481"/>
            <a:ext cx="8394937" cy="3092400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7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0713" y="1473200"/>
            <a:ext cx="8272462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37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/>
          </p:cNvSpPr>
          <p:nvPr>
            <p:ph type="pic" sz="quarter" idx="19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9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0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2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45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01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64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C5596-402B-4EFF-9725-55416AC03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43DB4-2B7B-4C67-AB6F-38710ED97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9A10E-A92E-46FC-8200-5B456217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7D213-1049-4CEF-801D-8BC27ED7E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BB84-AF21-4423-AFE2-C62C4D543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EE8D-3938-4519-B775-9847B52F915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00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858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4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8401" y="1474788"/>
            <a:ext cx="4051491" cy="298608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9501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364830"/>
            <a:ext cx="4102100" cy="3097633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473200"/>
            <a:ext cx="4102100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3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5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5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6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7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8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2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28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51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hyperlink" Target="https://doi.org/10.4121/21399975" TargetMode="Externa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61600" y="169210"/>
            <a:ext cx="8330400" cy="576832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</p:spPr>
        <p:txBody>
          <a:bodyPr vert="horz" wrap="square" lIns="18000" tIns="18000" rIns="9144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501567" y="1368000"/>
            <a:ext cx="8391607" cy="30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endParaRPr lang="en-GB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463600" y="4773600"/>
            <a:ext cx="468000" cy="123188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lnSpc>
                <a:spcPts val="900"/>
              </a:lnSpc>
              <a:defRPr lang="nl-NL" sz="800" smtClean="0">
                <a:latin typeface="Verdana" pitchFamily="34" charset="0"/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3D38D9E-31FC-4E6B-9B4C-45D3B131F98D}"/>
              </a:ext>
            </a:extLst>
          </p:cNvPr>
          <p:cNvPicPr>
            <a:picLocks/>
          </p:cNvPicPr>
          <p:nvPr userDrawn="1"/>
        </p:nvPicPr>
        <p:blipFill>
          <a:blip r:embed="rId24"/>
          <a:stretch>
            <a:fillRect/>
          </a:stretch>
        </p:blipFill>
        <p:spPr bwMode="hidden"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E87778-D9FD-4D4F-A35B-6AA2CD7AD93F}"/>
              </a:ext>
            </a:extLst>
          </p:cNvPr>
          <p:cNvSpPr txBox="1"/>
          <p:nvPr userDrawn="1"/>
        </p:nvSpPr>
        <p:spPr>
          <a:xfrm>
            <a:off x="434195" y="4974290"/>
            <a:ext cx="18168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50" dirty="0">
                <a:latin typeface="Verdana" pitchFamily="34" charset="0"/>
                <a:hlinkClick r:id="rId25"/>
              </a:rPr>
              <a:t>https://doi.org/10.4121/21399975</a:t>
            </a:r>
            <a:br>
              <a:rPr lang="en-US" sz="350" dirty="0">
                <a:latin typeface="Verdana" pitchFamily="34" charset="0"/>
              </a:rPr>
            </a:br>
            <a:r>
              <a:rPr lang="en-US" sz="350" dirty="0">
                <a:latin typeface="Verdana" pitchFamily="34" charset="0"/>
              </a:rPr>
              <a:t>Licensed under CC-BY-NC 4.0; Cindy Quik &amp; Luc Steinbuch, 2022</a:t>
            </a:r>
            <a:endParaRPr lang="nl-NL" sz="350" dirty="0" err="1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68" r:id="rId8"/>
    <p:sldLayoutId id="2147483664" r:id="rId9"/>
    <p:sldLayoutId id="2147483653" r:id="rId10"/>
    <p:sldLayoutId id="2147483655" r:id="rId11"/>
    <p:sldLayoutId id="2147483656" r:id="rId12"/>
    <p:sldLayoutId id="2147483657" r:id="rId13"/>
    <p:sldLayoutId id="2147483659" r:id="rId14"/>
    <p:sldLayoutId id="2147483660" r:id="rId15"/>
    <p:sldLayoutId id="2147483661" r:id="rId16"/>
    <p:sldLayoutId id="2147483663" r:id="rId17"/>
    <p:sldLayoutId id="2147483665" r:id="rId18"/>
    <p:sldLayoutId id="2147483654" r:id="rId19"/>
    <p:sldLayoutId id="2147483666" r:id="rId20"/>
    <p:sldLayoutId id="2147483674" r:id="rId21"/>
  </p:sldLayoutIdLst>
  <p:hf hdr="0" ft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400"/>
        </a:lnSpc>
        <a:spcBef>
          <a:spcPts val="11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400"/>
        </a:lnSpc>
        <a:spcBef>
          <a:spcPts val="9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ictionary.cambridge.org/dictionary/english/transparency" TargetMode="External"/><Relationship Id="rId2" Type="http://schemas.openxmlformats.org/officeDocument/2006/relationships/hyperlink" Target="https://en.wikipedia.org/wiki/Transparency_(behavior)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ictionary.cambridge.org/dictionary/english/reproducible" TargetMode="External"/><Relationship Id="rId2" Type="http://schemas.openxmlformats.org/officeDocument/2006/relationships/hyperlink" Target="https://en.wikipedia.org/wiki/Reproducibilit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data.2016.18" TargetMode="External"/><Relationship Id="rId2" Type="http://schemas.openxmlformats.org/officeDocument/2006/relationships/hyperlink" Target="https://publications.copernicus.org/services/data_polic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pdess.org/enabling-fair-data-project/commitment-to-enabling-fair-data-in-the-earth-space-and-environmental-sciences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ommons.wikimedia.org/wiki/File:Noun_coffee_with_milk_2695655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unesco.org/science-sustainable-future/open-science/recommendation" TargetMode="External"/><Relationship Id="rId2" Type="http://schemas.openxmlformats.org/officeDocument/2006/relationships/hyperlink" Target="https://www.openscience.nl/en/home-2/" TargetMode="Externa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s://www.wur.nl/en/about-wur/integrity-and-social-safety/scientific-integrity/finding-answers-together/open-science-education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jpeg"/><Relationship Id="rId4" Type="http://schemas.openxmlformats.org/officeDocument/2006/relationships/hyperlink" Target="https://www.wur.nl/en/about-wur/integrity-and-social-safety/scientific-integrity/finding-answers-together/open-science-education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7200"/>
          </a:xfrm>
        </p:spPr>
        <p:txBody>
          <a:bodyPr/>
          <a:lstStyle/>
          <a:p>
            <a:pPr algn="l"/>
            <a:r>
              <a:rPr lang="en-US" b="0" i="0" dirty="0">
                <a:effectLst/>
                <a:latin typeface="Verdana" panose="020B0604030504040204" pitchFamily="34" charset="0"/>
              </a:rPr>
              <a:t>Workshop FAIR data and data reuse</a:t>
            </a:r>
            <a:br>
              <a:rPr lang="en-US" b="0" i="0" dirty="0">
                <a:effectLst/>
                <a:latin typeface="Verdana" panose="020B0604030504040204" pitchFamily="34" charset="0"/>
              </a:rPr>
            </a:br>
            <a:r>
              <a:rPr lang="en-US" b="0" i="0" dirty="0">
                <a:effectLst/>
                <a:latin typeface="Verdana" panose="020B0604030504040204" pitchFamily="34" charset="0"/>
              </a:rPr>
              <a:t>for ESG researchers</a:t>
            </a:r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A844B197-B92E-43B1-A0C7-18EA006AEE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108" r="3310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ijdelijke aanduiding voor tekst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/>
              <a:t>October 18, 2022, by Cindy Quik and Luc Steinbuch</a:t>
            </a:r>
          </a:p>
        </p:txBody>
      </p:sp>
    </p:spTree>
    <p:extLst>
      <p:ext uri="{BB962C8B-B14F-4D97-AF65-F5344CB8AC3E}">
        <p14:creationId xmlns:p14="http://schemas.microsoft.com/office/powerpoint/2010/main" val="198388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2165-AB2D-49ED-BAC5-EE3992793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47DCD-383E-4C65-8479-681501D34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en-GB" smtClean="0"/>
              <a:pPr algn="r"/>
              <a:t>10</a:t>
            </a:fld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94FFEB7-CF12-4D24-ADBD-9349B64501B6}"/>
              </a:ext>
            </a:extLst>
          </p:cNvPr>
          <p:cNvGraphicFramePr>
            <a:graphicFrameLocks noGrp="1"/>
          </p:cNvGraphicFramePr>
          <p:nvPr/>
        </p:nvGraphicFramePr>
        <p:xfrm>
          <a:off x="610152" y="987229"/>
          <a:ext cx="7902000" cy="3396130"/>
        </p:xfrm>
        <a:graphic>
          <a:graphicData uri="http://schemas.openxmlformats.org/drawingml/2006/table">
            <a:tbl>
              <a:tblPr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{69CF1AB2-1976-4502-BF36-3FF5EA218861}</a:tableStyleId>
              </a:tblPr>
              <a:tblGrid>
                <a:gridCol w="1416050">
                  <a:extLst>
                    <a:ext uri="{9D8B030D-6E8A-4147-A177-3AD203B41FA5}">
                      <a16:colId xmlns:a16="http://schemas.microsoft.com/office/drawing/2014/main" val="384255963"/>
                    </a:ext>
                  </a:extLst>
                </a:gridCol>
                <a:gridCol w="6485950">
                  <a:extLst>
                    <a:ext uri="{9D8B030D-6E8A-4147-A177-3AD203B41FA5}">
                      <a16:colId xmlns:a16="http://schemas.microsoft.com/office/drawing/2014/main" val="1896948967"/>
                    </a:ext>
                  </a:extLst>
                </a:gridCol>
              </a:tblGrid>
              <a:tr h="612917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Module 1: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Introduction to Workshop ‘FAIR data and data reuse​ for ESG researchers’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</a:endParaRPr>
                    </a:p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Transparency and reproducibility in environmental sciences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12778"/>
                  </a:ext>
                </a:extLst>
              </a:tr>
              <a:tr h="410707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Module 2: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FAIR in more detail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7401693"/>
                  </a:ext>
                </a:extLst>
              </a:tr>
              <a:tr h="410707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Module 3: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How to write a README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0485386"/>
                  </a:ext>
                </a:extLst>
              </a:tr>
              <a:tr h="580586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Module 4: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Working with spatial data, working with code (domain-specific attention points)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5840314"/>
                  </a:ext>
                </a:extLst>
              </a:tr>
              <a:tr h="410707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Module 5: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Examples of how to publish datasets/code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0813653"/>
                  </a:ext>
                </a:extLst>
              </a:tr>
              <a:tr h="559799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Module 6: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The other way around: data reuse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</a:endParaRPr>
                    </a:p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Discipline and motivation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0897904"/>
                  </a:ext>
                </a:extLst>
              </a:tr>
              <a:tr h="410707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Module 7: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Questions + discuss cases from own work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9676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761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7200"/>
          </a:xfrm>
        </p:spPr>
        <p:txBody>
          <a:bodyPr/>
          <a:lstStyle/>
          <a:p>
            <a:r>
              <a:rPr lang="en-US"/>
              <a:t>Transparency and reproducibility in environmental sciences</a:t>
            </a:r>
            <a:endParaRPr lang="en-GB"/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A844B197-B92E-43B1-A0C7-18EA006AEE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108" r="3310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jdelijke aanduiding voor tekst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l"/>
            <a:r>
              <a:rPr lang="en-GB" b="0" i="0">
                <a:solidFill>
                  <a:srgbClr val="424242"/>
                </a:solidFill>
                <a:effectLst/>
                <a:latin typeface="Verdana" panose="020B0604030504040204" pitchFamily="34" charset="0"/>
              </a:rPr>
              <a:t>Workshop FAIR data and data reuse for ESG researchers – Module 1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/>
              <a:t>October 18, 2022, by Cindy Quik and Luc Steinbuch</a:t>
            </a:r>
          </a:p>
        </p:txBody>
      </p:sp>
    </p:spTree>
    <p:extLst>
      <p:ext uri="{BB962C8B-B14F-4D97-AF65-F5344CB8AC3E}">
        <p14:creationId xmlns:p14="http://schemas.microsoft.com/office/powerpoint/2010/main" val="3242756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BF342D-541C-4028-94A9-71554562C4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+mj-lt"/>
              </a:rPr>
              <a:t>Transparency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latin typeface="+mj-lt"/>
              </a:rPr>
              <a:t>Reproducibility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CD25A3-B00D-4C1F-9284-C8500E046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Concepts of the scientific method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8574C2-3CE6-4FC2-8151-511FFD1362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820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3710FC-6E26-4912-98D8-DCECCD7ED2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09728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i="1">
                <a:latin typeface="+mj-lt"/>
              </a:rPr>
              <a:t>operating in such a way that it is easy for</a:t>
            </a:r>
          </a:p>
          <a:p>
            <a:pPr marL="109728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i="1">
                <a:latin typeface="+mj-lt"/>
              </a:rPr>
              <a:t>others to see what actions are performed</a:t>
            </a:r>
          </a:p>
          <a:p>
            <a:pPr marL="109728" marR="0" lvl="0" indent="0" algn="r" defTabSz="914400" eaLnBrk="1" latinLnBrk="0" hangingPunct="1">
              <a:lnSpc>
                <a:spcPct val="100000"/>
              </a:lnSpc>
              <a:buClr>
                <a:srgbClr val="969696"/>
              </a:buClr>
              <a:buNone/>
              <a:tabLst/>
              <a:defRPr/>
            </a:pPr>
            <a:r>
              <a:rPr lang="en-US" sz="1200" i="1">
                <a:solidFill>
                  <a:prstClr val="black"/>
                </a:solidFill>
                <a:latin typeface="+mj-lt"/>
              </a:rPr>
              <a:t>Wikipedia, accessed 19-09-2022</a:t>
            </a:r>
            <a:endParaRPr lang="en-GB" sz="1200" i="1">
              <a:solidFill>
                <a:prstClr val="black"/>
              </a:solidFill>
              <a:latin typeface="+mj-lt"/>
            </a:endParaRPr>
          </a:p>
          <a:p>
            <a:pPr marL="109728" marR="0" lvl="0" indent="0" algn="r" defTabSz="914400" eaLnBrk="1" latinLnBrk="0" hangingPunct="1">
              <a:lnSpc>
                <a:spcPct val="100000"/>
              </a:lnSpc>
              <a:buClr>
                <a:srgbClr val="969696"/>
              </a:buClr>
              <a:buNone/>
              <a:tabLst/>
              <a:defRPr/>
            </a:pPr>
            <a:endParaRPr lang="en-GB" sz="1200" i="1">
              <a:solidFill>
                <a:prstClr val="black"/>
              </a:solidFill>
              <a:latin typeface="+mj-lt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109728" indent="0" algn="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i="1">
                <a:latin typeface="+mj-lt"/>
              </a:rPr>
              <a:t>the quality of being done in</a:t>
            </a:r>
          </a:p>
          <a:p>
            <a:pPr marL="109728" indent="0" algn="r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i="1">
                <a:latin typeface="+mj-lt"/>
              </a:rPr>
              <a:t>an open way without secrets</a:t>
            </a:r>
          </a:p>
          <a:p>
            <a:pPr marL="109728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109728" indent="0" algn="r">
              <a:lnSpc>
                <a:spcPct val="100000"/>
              </a:lnSpc>
              <a:buClr>
                <a:srgbClr val="969696"/>
              </a:buClr>
              <a:buNone/>
              <a:defRPr/>
            </a:pPr>
            <a:r>
              <a:rPr lang="en-US" sz="1200" i="1">
                <a:solidFill>
                  <a:prstClr val="black"/>
                </a:solidFill>
                <a:latin typeface="+mj-lt"/>
              </a:rPr>
              <a:t>Cambridge Dictionary, accessed 19-09-2022</a:t>
            </a:r>
            <a:endParaRPr lang="en-GB" sz="1200" i="1">
              <a:solidFill>
                <a:prstClr val="black"/>
              </a:solidFill>
              <a:latin typeface="+mj-lt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0D74B1-D078-49A1-80D3-494F98D6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Transparency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771BB-545E-4A32-8422-B086750752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13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2471C4-3B30-4062-8E68-2C854F6BC216}"/>
              </a:ext>
            </a:extLst>
          </p:cNvPr>
          <p:cNvSpPr/>
          <p:nvPr/>
        </p:nvSpPr>
        <p:spPr>
          <a:xfrm>
            <a:off x="4125600" y="47121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9728" algn="r"/>
            <a:r>
              <a:rPr lang="en-GB" sz="900">
                <a:hlinkClick r:id="rId2"/>
              </a:rPr>
              <a:t>https://en.wikipedia.org/wiki/Transparency_(behavior)</a:t>
            </a:r>
            <a:endParaRPr lang="en-GB" sz="900"/>
          </a:p>
          <a:p>
            <a:pPr marL="109728" algn="r"/>
            <a:r>
              <a:rPr lang="en-GB" sz="900">
                <a:hlinkClick r:id="rId3"/>
              </a:rPr>
              <a:t>https://dictionary.cambridge.org/dictionary/english/transparency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58601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5F643A-135C-41F2-A524-A089F567D4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09728" indent="0">
              <a:lnSpc>
                <a:spcPct val="100000"/>
              </a:lnSpc>
              <a:buNone/>
            </a:pPr>
            <a:endParaRPr lang="en-GB" b="1">
              <a:latin typeface="+mj-lt"/>
            </a:endParaRPr>
          </a:p>
          <a:p>
            <a:pPr marL="109728" indent="0" algn="r">
              <a:lnSpc>
                <a:spcPct val="100000"/>
              </a:lnSpc>
              <a:buNone/>
            </a:pPr>
            <a:r>
              <a:rPr lang="en-US" i="1">
                <a:latin typeface="+mj-lt"/>
              </a:rPr>
              <a:t>able to be shown, done, or made again</a:t>
            </a:r>
          </a:p>
          <a:p>
            <a:pPr marL="109728" indent="0" algn="r">
              <a:lnSpc>
                <a:spcPct val="100000"/>
              </a:lnSpc>
              <a:buClr>
                <a:srgbClr val="969696"/>
              </a:buClr>
              <a:buNone/>
            </a:pPr>
            <a:r>
              <a:rPr lang="en-US" sz="1200" i="1">
                <a:solidFill>
                  <a:prstClr val="black"/>
                </a:solidFill>
                <a:latin typeface="+mj-lt"/>
              </a:rPr>
              <a:t>Cambridge Dictionary, accessed 2022</a:t>
            </a:r>
          </a:p>
          <a:p>
            <a:pPr marL="109728" indent="0" algn="r">
              <a:lnSpc>
                <a:spcPct val="100000"/>
              </a:lnSpc>
              <a:buClr>
                <a:srgbClr val="969696"/>
              </a:buClr>
              <a:buNone/>
            </a:pPr>
            <a:endParaRPr lang="en-US" sz="1200" i="1">
              <a:solidFill>
                <a:prstClr val="black"/>
              </a:solidFill>
              <a:latin typeface="+mj-lt"/>
            </a:endParaRPr>
          </a:p>
          <a:p>
            <a:pPr marL="109728" indent="0" algn="r">
              <a:lnSpc>
                <a:spcPct val="100000"/>
              </a:lnSpc>
              <a:buClr>
                <a:srgbClr val="969696"/>
              </a:buClr>
              <a:buNone/>
            </a:pPr>
            <a:r>
              <a:rPr lang="en-US" i="1">
                <a:latin typeface="+mj-lt"/>
              </a:rPr>
              <a:t>agreement between the results of measurements</a:t>
            </a:r>
          </a:p>
          <a:p>
            <a:pPr marL="109728" indent="0" algn="r">
              <a:lnSpc>
                <a:spcPct val="100000"/>
              </a:lnSpc>
              <a:buClr>
                <a:srgbClr val="969696"/>
              </a:buClr>
              <a:buNone/>
            </a:pPr>
            <a:r>
              <a:rPr lang="en-US" i="1">
                <a:latin typeface="+mj-lt"/>
              </a:rPr>
              <a:t>[...] carried out with the same methodology</a:t>
            </a:r>
          </a:p>
          <a:p>
            <a:pPr marL="109728" indent="0" algn="r">
              <a:lnSpc>
                <a:spcPct val="100000"/>
              </a:lnSpc>
              <a:buClr>
                <a:srgbClr val="969696"/>
              </a:buClr>
              <a:buNone/>
            </a:pPr>
            <a:r>
              <a:rPr lang="en-US" sz="1200" i="1">
                <a:solidFill>
                  <a:prstClr val="black"/>
                </a:solidFill>
                <a:latin typeface="+mj-lt"/>
              </a:rPr>
              <a:t>Wikipedia, accessed 28-01-2019</a:t>
            </a:r>
          </a:p>
          <a:p>
            <a:pPr>
              <a:lnSpc>
                <a:spcPct val="100000"/>
              </a:lnSpc>
            </a:pPr>
            <a:endParaRPr lang="nl-NL">
              <a:latin typeface="+mj-lt"/>
            </a:endParaRPr>
          </a:p>
          <a:p>
            <a:pPr>
              <a:lnSpc>
                <a:spcPct val="100000"/>
              </a:lnSpc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DA7DD2-E95F-41B0-96E2-0F12CF67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Reproducibility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6939E-C730-4874-9D56-C6C01F324D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03E5A6-0378-4C4C-8752-9538685C5C87}"/>
              </a:ext>
            </a:extLst>
          </p:cNvPr>
          <p:cNvSpPr/>
          <p:nvPr/>
        </p:nvSpPr>
        <p:spPr>
          <a:xfrm>
            <a:off x="4125600" y="47121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9728" algn="r">
              <a:buClr>
                <a:srgbClr val="969696"/>
              </a:buClr>
            </a:pPr>
            <a:r>
              <a:rPr lang="en-GB" sz="900">
                <a:hlinkClick r:id="rId2"/>
              </a:rPr>
              <a:t>https://en.wikipedia.org/wiki/Reproducibility</a:t>
            </a:r>
            <a:endParaRPr lang="en-GB" sz="900"/>
          </a:p>
          <a:p>
            <a:pPr marL="109728" algn="r">
              <a:buClr>
                <a:srgbClr val="969696"/>
              </a:buClr>
            </a:pPr>
            <a:r>
              <a:rPr lang="en-GB" sz="900">
                <a:hlinkClick r:id="rId3"/>
              </a:rPr>
              <a:t>https://dictionary.cambridge.org/dictionary/english/reproducible</a:t>
            </a:r>
            <a:r>
              <a:rPr lang="en-GB" sz="9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0953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23507EA-C503-4C95-B950-01B1A36F50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/>
              <a:t>Trustworthiness of science (prevention of fraud)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60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/>
              <a:t>To increase the value of your research efforts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/>
              <a:t>Poorly documented science </a:t>
            </a:r>
            <a:r>
              <a:rPr lang="nl-NL" sz="1600">
                <a:latin typeface="+mj-lt"/>
                <a:sym typeface="Symbol" panose="05050102010706020507" pitchFamily="18" charset="2"/>
              </a:rPr>
              <a:t></a:t>
            </a:r>
            <a:r>
              <a:rPr lang="en-GB" sz="1600">
                <a:sym typeface="Wingdings" panose="05000000000000000000" pitchFamily="2" charset="2"/>
              </a:rPr>
              <a:t> gets lost on dusty (digital) bookshelves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>
                <a:sym typeface="Wingdings" panose="05000000000000000000" pitchFamily="2" charset="2"/>
              </a:rPr>
              <a:t>Well documented science </a:t>
            </a:r>
            <a:r>
              <a:rPr lang="nl-NL" sz="1600">
                <a:latin typeface="+mj-lt"/>
                <a:sym typeface="Symbol" panose="05050102010706020507" pitchFamily="18" charset="2"/>
              </a:rPr>
              <a:t></a:t>
            </a:r>
            <a:r>
              <a:rPr lang="en-GB" sz="1600">
                <a:sym typeface="Wingdings" panose="05000000000000000000" pitchFamily="2" charset="2"/>
              </a:rPr>
              <a:t> reused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GB" sz="160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>
                <a:sym typeface="Wingdings" panose="05000000000000000000" pitchFamily="2" charset="2"/>
              </a:rPr>
              <a:t>Reuse: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>
                <a:sym typeface="Wingdings" panose="05000000000000000000" pitchFamily="2" charset="2"/>
              </a:rPr>
              <a:t>Meta-analyses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GB" sz="1600"/>
              <a:t>To support future generations of scientists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EBA40F-4049-41D3-B419-C340AF799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7466D-94C6-4976-94A0-95A6F194BC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93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E0FB9A-D9AE-481E-93FF-A8136FF12D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>
                <a:latin typeface="+mj-lt"/>
              </a:rPr>
              <a:t>Other people (either everybody or selected groups) need:</a:t>
            </a:r>
          </a:p>
          <a:p>
            <a:pPr>
              <a:lnSpc>
                <a:spcPct val="100000"/>
              </a:lnSpc>
            </a:pPr>
            <a:endParaRPr lang="en-GB" sz="1600">
              <a:latin typeface="+mj-lt"/>
            </a:endParaRPr>
          </a:p>
          <a:p>
            <a:pPr lvl="1">
              <a:lnSpc>
                <a:spcPct val="100000"/>
              </a:lnSpc>
            </a:pPr>
            <a:r>
              <a:rPr lang="en-GB" sz="1600">
                <a:latin typeface="+mj-lt"/>
              </a:rPr>
              <a:t>Access to full methodological details</a:t>
            </a:r>
            <a:endParaRPr lang="nl-NL" sz="1600"/>
          </a:p>
          <a:p>
            <a:pPr lvl="1">
              <a:lnSpc>
                <a:spcPct val="100000"/>
              </a:lnSpc>
            </a:pPr>
            <a:r>
              <a:rPr lang="en-GB" sz="1600">
                <a:latin typeface="+mj-lt"/>
              </a:rPr>
              <a:t>Access to data</a:t>
            </a:r>
          </a:p>
          <a:p>
            <a:pPr lvl="1">
              <a:lnSpc>
                <a:spcPct val="100000"/>
              </a:lnSpc>
            </a:pPr>
            <a:r>
              <a:rPr lang="en-GB" sz="1600">
                <a:latin typeface="+mj-lt"/>
              </a:rPr>
              <a:t>Access to code that generates/processes data</a:t>
            </a:r>
          </a:p>
          <a:p>
            <a:pPr lvl="1">
              <a:lnSpc>
                <a:spcPct val="100000"/>
              </a:lnSpc>
            </a:pPr>
            <a:endParaRPr lang="en-GB" sz="1600">
              <a:latin typeface="+mj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sz="2400">
                <a:latin typeface="+mj-lt"/>
                <a:sym typeface="Symbol" panose="05050102010706020507" pitchFamily="18" charset="2"/>
              </a:rPr>
              <a:t> </a:t>
            </a:r>
            <a:r>
              <a:rPr lang="en-GB" sz="1600">
                <a:latin typeface="+mj-lt"/>
              </a:rPr>
              <a:t>This requires solid data management from start to end of a project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4D986E-C8D5-4660-9276-9EFE3AACC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From concepts to practice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F43964-861B-474F-A4B2-6EF20E5A2C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08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802F7-9496-475A-B1E8-D01CDDDF39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95" indent="-252095">
              <a:lnSpc>
                <a:spcPct val="100000"/>
              </a:lnSpc>
            </a:pPr>
            <a:r>
              <a:rPr lang="en-GB" sz="1600" dirty="0">
                <a:latin typeface="+mj-lt"/>
              </a:rPr>
              <a:t>Enabling FAIR data:</a:t>
            </a:r>
            <a:endParaRPr lang="en-US" dirty="0"/>
          </a:p>
          <a:p>
            <a:pPr marL="109220" indent="0">
              <a:lnSpc>
                <a:spcPct val="100000"/>
              </a:lnSpc>
              <a:buNone/>
            </a:pPr>
            <a:r>
              <a:rPr lang="en-GB" sz="1600" i="1" dirty="0">
                <a:solidFill>
                  <a:srgbClr val="FF6600"/>
                </a:solidFill>
                <a:latin typeface="+mj-lt"/>
              </a:rPr>
              <a:t>F</a:t>
            </a:r>
            <a:r>
              <a:rPr lang="en-GB" sz="1600" i="1" dirty="0">
                <a:latin typeface="+mj-lt"/>
              </a:rPr>
              <a:t>indable, </a:t>
            </a:r>
            <a:r>
              <a:rPr lang="en-GB" sz="1600" i="1" dirty="0">
                <a:solidFill>
                  <a:srgbClr val="FF6600"/>
                </a:solidFill>
                <a:latin typeface="+mj-lt"/>
              </a:rPr>
              <a:t>A</a:t>
            </a:r>
            <a:r>
              <a:rPr lang="en-GB" sz="1600" i="1" dirty="0">
                <a:latin typeface="+mj-lt"/>
              </a:rPr>
              <a:t>ccessible, </a:t>
            </a:r>
            <a:r>
              <a:rPr lang="en-GB" sz="1600" i="1" dirty="0">
                <a:solidFill>
                  <a:srgbClr val="FF6600"/>
                </a:solidFill>
                <a:latin typeface="+mj-lt"/>
              </a:rPr>
              <a:t>I</a:t>
            </a:r>
            <a:r>
              <a:rPr lang="en-GB" sz="1600" i="1" dirty="0">
                <a:latin typeface="+mj-lt"/>
              </a:rPr>
              <a:t>nteroperable, </a:t>
            </a:r>
            <a:r>
              <a:rPr lang="en-GB" sz="1600" i="1" dirty="0">
                <a:solidFill>
                  <a:srgbClr val="FF6600"/>
                </a:solidFill>
                <a:latin typeface="+mj-lt"/>
              </a:rPr>
              <a:t>R</a:t>
            </a:r>
            <a:r>
              <a:rPr lang="en-GB" sz="1600" i="1" dirty="0">
                <a:latin typeface="+mj-lt"/>
              </a:rPr>
              <a:t>eusable</a:t>
            </a:r>
            <a:endParaRPr lang="en-GB" sz="1600" i="1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</a:pPr>
            <a:endParaRPr lang="en-GB" sz="1600" i="1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F	</a:t>
            </a:r>
            <a:r>
              <a:rPr lang="en-GB" sz="1600" dirty="0">
                <a:latin typeface="+mj-lt"/>
              </a:rPr>
              <a:t>Dataset with own DOI</a:t>
            </a: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A	</a:t>
            </a:r>
            <a:r>
              <a:rPr lang="en-GB" sz="1600" dirty="0">
                <a:latin typeface="+mj-lt"/>
              </a:rPr>
              <a:t>Long-term storage of data (open access or restricted access) </a:t>
            </a: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I	</a:t>
            </a:r>
            <a:r>
              <a:rPr lang="en-GB" sz="1600" dirty="0">
                <a:latin typeface="+mj-lt"/>
              </a:rPr>
              <a:t>Preferred file formats	</a:t>
            </a: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R	</a:t>
            </a:r>
            <a:r>
              <a:rPr lang="en-GB" sz="1600" dirty="0">
                <a:latin typeface="+mj-lt"/>
              </a:rPr>
              <a:t>Copyright &amp; data licenses</a:t>
            </a:r>
            <a:endParaRPr lang="en-GB" sz="1600" dirty="0">
              <a:ea typeface="Verdana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D012C-8DB2-44A4-87BD-62A95C7E4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From concepts to practice: FAIR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A7140-63DF-4AE9-B7C0-5191B4BF0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17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BC0ED8-C55A-4051-A80E-902AA6DF7A89}"/>
              </a:ext>
            </a:extLst>
          </p:cNvPr>
          <p:cNvSpPr/>
          <p:nvPr/>
        </p:nvSpPr>
        <p:spPr>
          <a:xfrm>
            <a:off x="659386" y="4506081"/>
            <a:ext cx="8038214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09220" algn="r"/>
            <a:r>
              <a:rPr lang="en-GB" sz="900"/>
              <a:t>More background:</a:t>
            </a:r>
            <a:endParaRPr lang="en-GB" sz="900">
              <a:cs typeface="Calibri" pitchFamily="34" charset="0"/>
              <a:hlinkClick r:id="rId2"/>
            </a:endParaRPr>
          </a:p>
          <a:p>
            <a:pPr algn="r"/>
            <a:r>
              <a:rPr lang="en-GB" sz="900">
                <a:latin typeface="Calibri"/>
                <a:cs typeface="Calibri"/>
              </a:rPr>
              <a:t>Wilkinson M.D.</a:t>
            </a:r>
            <a:r>
              <a:rPr lang="en-GB" sz="900" i="1">
                <a:latin typeface="Calibri"/>
                <a:cs typeface="Calibri"/>
              </a:rPr>
              <a:t>, </a:t>
            </a:r>
            <a:r>
              <a:rPr lang="en-GB" sz="900">
                <a:latin typeface="Calibri"/>
                <a:cs typeface="Calibri"/>
              </a:rPr>
              <a:t>Dumontier M.</a:t>
            </a:r>
            <a:r>
              <a:rPr lang="en-GB" sz="900" i="1">
                <a:latin typeface="Calibri"/>
                <a:cs typeface="Calibri"/>
              </a:rPr>
              <a:t>, </a:t>
            </a:r>
            <a:r>
              <a:rPr lang="en-GB" sz="900" err="1">
                <a:latin typeface="Calibri"/>
                <a:cs typeface="Calibri"/>
              </a:rPr>
              <a:t>Aalbersberg</a:t>
            </a:r>
            <a:r>
              <a:rPr lang="en-GB" sz="900">
                <a:latin typeface="Calibri"/>
                <a:cs typeface="Calibri"/>
              </a:rPr>
              <a:t> I.J.</a:t>
            </a:r>
            <a:r>
              <a:rPr lang="en-GB" sz="900" i="1">
                <a:latin typeface="Calibri"/>
                <a:cs typeface="Calibri"/>
              </a:rPr>
              <a:t>, </a:t>
            </a:r>
            <a:r>
              <a:rPr lang="en-GB" sz="900">
                <a:latin typeface="Calibri"/>
                <a:cs typeface="Calibri"/>
              </a:rPr>
              <a:t>Appleton G.</a:t>
            </a:r>
            <a:r>
              <a:rPr lang="en-GB" sz="900" i="1">
                <a:latin typeface="Calibri"/>
                <a:cs typeface="Calibri"/>
              </a:rPr>
              <a:t>, </a:t>
            </a:r>
            <a:r>
              <a:rPr lang="en-GB" sz="900">
                <a:latin typeface="Calibri"/>
                <a:cs typeface="Calibri"/>
              </a:rPr>
              <a:t>Axton M.</a:t>
            </a:r>
            <a:r>
              <a:rPr lang="en-GB" sz="900" i="1">
                <a:latin typeface="Calibri"/>
                <a:cs typeface="Calibri"/>
              </a:rPr>
              <a:t>, </a:t>
            </a:r>
            <a:r>
              <a:rPr lang="en-GB" sz="900">
                <a:latin typeface="Calibri"/>
                <a:cs typeface="Calibri"/>
              </a:rPr>
              <a:t>Baak A.</a:t>
            </a:r>
            <a:r>
              <a:rPr lang="en-GB" sz="900" i="1">
                <a:latin typeface="Calibri"/>
                <a:cs typeface="Calibri"/>
              </a:rPr>
              <a:t>, et al.</a:t>
            </a:r>
            <a:r>
              <a:rPr lang="en-GB" sz="900">
                <a:latin typeface="Calibri"/>
                <a:cs typeface="Calibri"/>
              </a:rPr>
              <a:t> (2016). The FAIR Guiding Principles for</a:t>
            </a:r>
            <a:br>
              <a:rPr lang="en-GB" sz="900">
                <a:latin typeface="Calibri"/>
                <a:cs typeface="Calibri"/>
              </a:rPr>
            </a:br>
            <a:r>
              <a:rPr lang="en-GB" sz="900">
                <a:latin typeface="Calibri"/>
                <a:cs typeface="Calibri"/>
              </a:rPr>
              <a:t>scientific data management and stewardship</a:t>
            </a:r>
            <a:r>
              <a:rPr lang="en-GB" sz="900" i="1">
                <a:latin typeface="Calibri"/>
                <a:cs typeface="Calibri"/>
              </a:rPr>
              <a:t>. </a:t>
            </a:r>
            <a:r>
              <a:rPr lang="en-GB" sz="900">
                <a:latin typeface="Calibri"/>
                <a:cs typeface="Calibri"/>
              </a:rPr>
              <a:t>Scientific Data</a:t>
            </a:r>
            <a:r>
              <a:rPr lang="en-GB" sz="900" i="1">
                <a:latin typeface="Calibri"/>
                <a:cs typeface="Calibri"/>
              </a:rPr>
              <a:t>, </a:t>
            </a:r>
            <a:r>
              <a:rPr lang="en-GB" sz="900">
                <a:latin typeface="Calibri"/>
                <a:cs typeface="Calibri"/>
              </a:rPr>
              <a:t>3(1),</a:t>
            </a:r>
            <a:r>
              <a:rPr lang="en-GB" sz="900" i="1">
                <a:latin typeface="Calibri"/>
                <a:cs typeface="Calibri"/>
              </a:rPr>
              <a:t> </a:t>
            </a:r>
            <a:r>
              <a:rPr lang="en-GB" sz="900">
                <a:latin typeface="Calibri"/>
                <a:cs typeface="Calibri"/>
              </a:rPr>
              <a:t>160018</a:t>
            </a:r>
            <a:r>
              <a:rPr lang="en-GB" sz="900" i="1">
                <a:latin typeface="Calibri"/>
                <a:cs typeface="Calibri"/>
              </a:rPr>
              <a:t>–</a:t>
            </a:r>
            <a:r>
              <a:rPr lang="en-GB" sz="900">
                <a:latin typeface="Calibri"/>
                <a:cs typeface="Calibri"/>
              </a:rPr>
              <a:t>160019</a:t>
            </a:r>
            <a:r>
              <a:rPr lang="en-GB" sz="900" i="1">
                <a:latin typeface="Calibri"/>
                <a:cs typeface="Calibri"/>
              </a:rPr>
              <a:t>. </a:t>
            </a:r>
            <a:r>
              <a:rPr lang="en-GB" sz="900" u="sng">
                <a:latin typeface="Calibri"/>
                <a:cs typeface="Calibri"/>
                <a:hlinkClick r:id="rId3"/>
              </a:rPr>
              <a:t>https://doi.org/10.1038/sdata.2016.18</a:t>
            </a:r>
            <a:r>
              <a:rPr lang="en-GB" sz="900">
                <a:latin typeface="Calibri"/>
                <a:cs typeface="Calibri"/>
              </a:rPr>
              <a:t> </a:t>
            </a:r>
          </a:p>
          <a:p>
            <a:pPr algn="r"/>
            <a:r>
              <a:rPr lang="en-GB" sz="900">
                <a:latin typeface="Calibri"/>
                <a:cs typeface="Calibri"/>
                <a:hlinkClick r:id="rId4"/>
              </a:rPr>
              <a:t>http://www.copdess.org/enabling-fair-data-project/commitment-to-enabling-fair-data-in-the-earth-space-and-environmental-sciences/</a:t>
            </a:r>
            <a:endParaRPr lang="en-GB" sz="9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1070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4F7EBC-4919-4419-9F90-1B2EC9D97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Let’s discuss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6B866-8662-4675-87BA-2ABC3783FE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18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FE77A06-6A2B-4843-90B8-BB3498F8D423}"/>
              </a:ext>
            </a:extLst>
          </p:cNvPr>
          <p:cNvGrpSpPr/>
          <p:nvPr/>
        </p:nvGrpSpPr>
        <p:grpSpPr>
          <a:xfrm>
            <a:off x="1543047" y="2053384"/>
            <a:ext cx="6057906" cy="1583832"/>
            <a:chOff x="1611542" y="2045764"/>
            <a:chExt cx="6057906" cy="158383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610FF4-1DD7-40D9-BFDB-754E9EB0187E}"/>
                </a:ext>
              </a:extLst>
            </p:cNvPr>
            <p:cNvSpPr/>
            <p:nvPr/>
          </p:nvSpPr>
          <p:spPr>
            <a:xfrm>
              <a:off x="1611542" y="2045764"/>
              <a:ext cx="2070695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32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3200" dirty="0">
                  <a:latin typeface="+mj-lt"/>
                </a:rPr>
                <a:t>to </a:t>
              </a:r>
              <a:r>
                <a:rPr lang="en-GB" sz="3200" dirty="0">
                  <a:solidFill>
                    <a:srgbClr val="00B050"/>
                  </a:solidFill>
                  <a:latin typeface="+mj-lt"/>
                </a:rPr>
                <a:t>agree</a:t>
              </a:r>
            </a:p>
            <a:p>
              <a:pPr marL="109728" algn="ctr"/>
              <a:r>
                <a:rPr lang="en-GB" sz="3200" dirty="0">
                  <a:latin typeface="+mj-lt"/>
                </a:rPr>
                <a:t>stand left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DB6F2BF-EB20-4257-8526-BF8B7BBCEB07}"/>
                </a:ext>
              </a:extLst>
            </p:cNvPr>
            <p:cNvSpPr/>
            <p:nvPr/>
          </p:nvSpPr>
          <p:spPr>
            <a:xfrm>
              <a:off x="5543674" y="2059936"/>
              <a:ext cx="2125774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320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3200">
                  <a:latin typeface="+mj-lt"/>
                </a:rPr>
                <a:t>to </a:t>
              </a:r>
              <a:r>
                <a:rPr lang="en-GB" sz="3200">
                  <a:solidFill>
                    <a:srgbClr val="FF0000"/>
                  </a:solidFill>
                  <a:latin typeface="+mj-lt"/>
                </a:rPr>
                <a:t>disagree</a:t>
              </a:r>
            </a:p>
            <a:p>
              <a:pPr marL="109728" algn="ctr"/>
              <a:r>
                <a:rPr lang="en-GB" sz="3200">
                  <a:latin typeface="+mj-lt"/>
                </a:rPr>
                <a:t>stand right</a:t>
              </a:r>
            </a:p>
          </p:txBody>
        </p:sp>
        <p:sp>
          <p:nvSpPr>
            <p:cNvPr id="7" name="Left-Right Arrow 8">
              <a:extLst>
                <a:ext uri="{FF2B5EF4-FFF2-40B4-BE49-F238E27FC236}">
                  <a16:creationId xmlns:a16="http://schemas.microsoft.com/office/drawing/2014/main" id="{FA3E5EE3-9A8F-4B23-BEF4-D6665C8EAB8F}"/>
                </a:ext>
              </a:extLst>
            </p:cNvPr>
            <p:cNvSpPr/>
            <p:nvPr/>
          </p:nvSpPr>
          <p:spPr>
            <a:xfrm>
              <a:off x="4217822" y="2572359"/>
              <a:ext cx="839973" cy="329609"/>
            </a:xfrm>
            <a:prstGeom prst="leftRightArrow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72213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4240B5-B3A4-45C4-9171-419071E26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411480"/>
            <a:ext cx="8398800" cy="404892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Publishing open access is only for fellow scientists, not for society.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Publishing data is not necessary, people can always ask for it later.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Publishing data should be obligatory.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The option of adding a supplement to a paper makes data	repositories superfluous.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3E647-2A4D-4716-8557-82FF624F30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19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D5EED6D-FC47-47C5-B6FF-59F57C0F54F3}"/>
              </a:ext>
            </a:extLst>
          </p:cNvPr>
          <p:cNvGrpSpPr>
            <a:grpSpLocks noChangeAspect="1"/>
          </p:cNvGrpSpPr>
          <p:nvPr/>
        </p:nvGrpSpPr>
        <p:grpSpPr>
          <a:xfrm>
            <a:off x="3029508" y="4388511"/>
            <a:ext cx="3084983" cy="606098"/>
            <a:chOff x="1629287" y="2045764"/>
            <a:chExt cx="6006257" cy="11800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04148DB-3C76-437F-9DED-040E5B891C83}"/>
                </a:ext>
              </a:extLst>
            </p:cNvPr>
            <p:cNvSpPr/>
            <p:nvPr/>
          </p:nvSpPr>
          <p:spPr>
            <a:xfrm>
              <a:off x="1629287" y="2045764"/>
              <a:ext cx="2035197" cy="11658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</a:t>
              </a:r>
              <a:r>
                <a:rPr lang="en-GB" sz="1400" dirty="0">
                  <a:solidFill>
                    <a:srgbClr val="00B050"/>
                  </a:solidFill>
                  <a:latin typeface="+mj-lt"/>
                </a:rPr>
                <a:t>agree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stand left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9A39272-3600-4422-BBB8-82B5467F420A}"/>
                </a:ext>
              </a:extLst>
            </p:cNvPr>
            <p:cNvSpPr/>
            <p:nvPr/>
          </p:nvSpPr>
          <p:spPr>
            <a:xfrm>
              <a:off x="5577578" y="2059936"/>
              <a:ext cx="2057966" cy="11658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</a:t>
              </a:r>
              <a:r>
                <a:rPr lang="en-GB" sz="1400" dirty="0">
                  <a:solidFill>
                    <a:srgbClr val="FF0000"/>
                  </a:solidFill>
                  <a:latin typeface="+mj-lt"/>
                </a:rPr>
                <a:t>disagree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stand right</a:t>
              </a:r>
            </a:p>
          </p:txBody>
        </p:sp>
        <p:sp>
          <p:nvSpPr>
            <p:cNvPr id="8" name="Left-Right Arrow 8">
              <a:extLst>
                <a:ext uri="{FF2B5EF4-FFF2-40B4-BE49-F238E27FC236}">
                  <a16:creationId xmlns:a16="http://schemas.microsoft.com/office/drawing/2014/main" id="{FDFCA50A-3180-422B-BB6C-3068C585FA57}"/>
                </a:ext>
              </a:extLst>
            </p:cNvPr>
            <p:cNvSpPr/>
            <p:nvPr/>
          </p:nvSpPr>
          <p:spPr>
            <a:xfrm>
              <a:off x="4217822" y="2572359"/>
              <a:ext cx="839973" cy="329609"/>
            </a:xfrm>
            <a:prstGeom prst="leftRightArrow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</p:grpSp>
    </p:spTree>
    <p:extLst>
      <p:ext uri="{BB962C8B-B14F-4D97-AF65-F5344CB8AC3E}">
        <p14:creationId xmlns:p14="http://schemas.microsoft.com/office/powerpoint/2010/main" val="168097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124DF-0CA5-4500-BE81-FFEBC7699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are we?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57522-1F5B-4EA6-B170-E8A9DA02B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Luc Steinbuch</a:t>
            </a:r>
          </a:p>
          <a:p>
            <a:pPr lvl="1"/>
            <a:r>
              <a:rPr lang="en-GB" sz="1600"/>
              <a:t>Data steward and researcher at Soil Geography &amp; Landscape (ESG)</a:t>
            </a:r>
          </a:p>
          <a:p>
            <a:pPr marL="342900" lvl="1" indent="0">
              <a:buNone/>
            </a:pPr>
            <a:endParaRPr lang="en-GB"/>
          </a:p>
          <a:p>
            <a:r>
              <a:rPr lang="en-GB"/>
              <a:t>Cindy Quik</a:t>
            </a:r>
          </a:p>
          <a:p>
            <a:pPr lvl="1"/>
            <a:r>
              <a:rPr lang="en-GB" sz="1600"/>
              <a:t>PhD candidate at Soil Geography &amp; Landscape (ESG)</a:t>
            </a:r>
          </a:p>
          <a:p>
            <a:pPr marL="342900" lvl="1" indent="0">
              <a:buNone/>
            </a:pPr>
            <a:endParaRPr lang="en-GB"/>
          </a:p>
          <a:p>
            <a:pPr lvl="1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EF4F04-E59E-4B3C-BE9B-A6FC6AFA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en-GB" smtClean="0"/>
              <a:pPr algn="r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705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4240B5-B3A4-45C4-9171-419071E26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411480"/>
            <a:ext cx="8398800" cy="404892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1) Scripts/code should always be published (either internally or 	externally).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2) Scripts/code should be reviewed for errors and readability.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3) The use of open source software is preferable.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4) Any published dataset/code should count as true output (for a PhD, 	tenure track, H-index, other types of evaluation).</a:t>
            </a:r>
          </a:p>
          <a:p>
            <a:pPr>
              <a:lnSpc>
                <a:spcPct val="200000"/>
              </a:lnSpc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3E647-2A4D-4716-8557-82FF624F30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20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D58E6C-1A8C-4B20-9041-7125D1B0B96E}"/>
              </a:ext>
            </a:extLst>
          </p:cNvPr>
          <p:cNvGrpSpPr>
            <a:grpSpLocks noChangeAspect="1"/>
          </p:cNvGrpSpPr>
          <p:nvPr/>
        </p:nvGrpSpPr>
        <p:grpSpPr>
          <a:xfrm>
            <a:off x="3029508" y="4388511"/>
            <a:ext cx="3084983" cy="606098"/>
            <a:chOff x="1629287" y="2045764"/>
            <a:chExt cx="6006257" cy="118003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1CB47E-CDC6-471F-85BA-5B529FA513C6}"/>
                </a:ext>
              </a:extLst>
            </p:cNvPr>
            <p:cNvSpPr/>
            <p:nvPr/>
          </p:nvSpPr>
          <p:spPr>
            <a:xfrm>
              <a:off x="1629287" y="2045764"/>
              <a:ext cx="2035197" cy="11658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</a:t>
              </a:r>
              <a:r>
                <a:rPr lang="en-GB" sz="1400" dirty="0">
                  <a:solidFill>
                    <a:srgbClr val="00B050"/>
                  </a:solidFill>
                  <a:latin typeface="+mj-lt"/>
                </a:rPr>
                <a:t>agree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stand left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B4E0E1-A624-40F2-AADC-A121B595EE05}"/>
                </a:ext>
              </a:extLst>
            </p:cNvPr>
            <p:cNvSpPr/>
            <p:nvPr/>
          </p:nvSpPr>
          <p:spPr>
            <a:xfrm>
              <a:off x="5577578" y="2059936"/>
              <a:ext cx="2057966" cy="11658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</a:t>
              </a:r>
              <a:r>
                <a:rPr lang="en-GB" sz="1400" dirty="0">
                  <a:solidFill>
                    <a:srgbClr val="FF0000"/>
                  </a:solidFill>
                  <a:latin typeface="+mj-lt"/>
                </a:rPr>
                <a:t>disagree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stand right</a:t>
              </a:r>
            </a:p>
          </p:txBody>
        </p:sp>
        <p:sp>
          <p:nvSpPr>
            <p:cNvPr id="12" name="Left-Right Arrow 8">
              <a:extLst>
                <a:ext uri="{FF2B5EF4-FFF2-40B4-BE49-F238E27FC236}">
                  <a16:creationId xmlns:a16="http://schemas.microsoft.com/office/drawing/2014/main" id="{4F210254-CC4E-459F-A8D0-B6046B11A240}"/>
                </a:ext>
              </a:extLst>
            </p:cNvPr>
            <p:cNvSpPr/>
            <p:nvPr/>
          </p:nvSpPr>
          <p:spPr>
            <a:xfrm>
              <a:off x="4217822" y="2572359"/>
              <a:ext cx="839973" cy="329609"/>
            </a:xfrm>
            <a:prstGeom prst="leftRightArrow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</p:grpSp>
    </p:spTree>
    <p:extLst>
      <p:ext uri="{BB962C8B-B14F-4D97-AF65-F5344CB8AC3E}">
        <p14:creationId xmlns:p14="http://schemas.microsoft.com/office/powerpoint/2010/main" val="202025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4240B5-B3A4-45C4-9171-419071E26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396240"/>
            <a:ext cx="8398800" cy="406416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Publishing datasets/code is only feasible if the funder requires it, 	otherwise it cannot be given priority.</a:t>
            </a:r>
            <a:endParaRPr lang="nl-NL" sz="180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The main challenge for publishing datasets is time 	allocation/financial constraints.</a:t>
            </a:r>
            <a:endParaRPr lang="nl-NL" sz="180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GB" sz="180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The main challenge for publishing datasets is limited knowledge 	and/or lack of suitable tools/facilities.</a:t>
            </a:r>
            <a:endParaRPr lang="nl-NL" sz="180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3E647-2A4D-4716-8557-82FF624F30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21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165298-EBA3-44F0-AC45-F019504A1841}"/>
              </a:ext>
            </a:extLst>
          </p:cNvPr>
          <p:cNvGrpSpPr>
            <a:grpSpLocks noChangeAspect="1"/>
          </p:cNvGrpSpPr>
          <p:nvPr/>
        </p:nvGrpSpPr>
        <p:grpSpPr>
          <a:xfrm>
            <a:off x="3029508" y="4388511"/>
            <a:ext cx="3084983" cy="606098"/>
            <a:chOff x="1629287" y="2045764"/>
            <a:chExt cx="6006257" cy="11800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64E3A8A-C2C5-44AA-BF65-2818F5A375B7}"/>
                </a:ext>
              </a:extLst>
            </p:cNvPr>
            <p:cNvSpPr/>
            <p:nvPr/>
          </p:nvSpPr>
          <p:spPr>
            <a:xfrm>
              <a:off x="1629287" y="2045764"/>
              <a:ext cx="2035197" cy="11658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</a:t>
              </a:r>
              <a:r>
                <a:rPr lang="en-GB" sz="1400" dirty="0">
                  <a:solidFill>
                    <a:srgbClr val="00B050"/>
                  </a:solidFill>
                  <a:latin typeface="+mj-lt"/>
                </a:rPr>
                <a:t>agree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stand left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4E14FBA-1B55-44A2-98F3-089E4B51204D}"/>
                </a:ext>
              </a:extLst>
            </p:cNvPr>
            <p:cNvSpPr/>
            <p:nvPr/>
          </p:nvSpPr>
          <p:spPr>
            <a:xfrm>
              <a:off x="5577578" y="2059936"/>
              <a:ext cx="2057966" cy="11658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you tend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</a:t>
              </a:r>
              <a:r>
                <a:rPr lang="en-GB" sz="1400" dirty="0">
                  <a:solidFill>
                    <a:srgbClr val="FF0000"/>
                  </a:solidFill>
                  <a:latin typeface="+mj-lt"/>
                </a:rPr>
                <a:t>disagree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stand right</a:t>
              </a:r>
            </a:p>
          </p:txBody>
        </p:sp>
        <p:sp>
          <p:nvSpPr>
            <p:cNvPr id="8" name="Left-Right Arrow 8">
              <a:extLst>
                <a:ext uri="{FF2B5EF4-FFF2-40B4-BE49-F238E27FC236}">
                  <a16:creationId xmlns:a16="http://schemas.microsoft.com/office/drawing/2014/main" id="{67ECC401-0205-4BBC-88E8-2FEEBAD3B799}"/>
                </a:ext>
              </a:extLst>
            </p:cNvPr>
            <p:cNvSpPr/>
            <p:nvPr/>
          </p:nvSpPr>
          <p:spPr>
            <a:xfrm>
              <a:off x="4217822" y="2572359"/>
              <a:ext cx="839973" cy="329609"/>
            </a:xfrm>
            <a:prstGeom prst="leftRightArrow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</p:grpSp>
    </p:spTree>
    <p:extLst>
      <p:ext uri="{BB962C8B-B14F-4D97-AF65-F5344CB8AC3E}">
        <p14:creationId xmlns:p14="http://schemas.microsoft.com/office/powerpoint/2010/main" val="207201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4F7EBC-4919-4419-9F90-1B2EC9D97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/>
              <a:t>Let’s discuss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6B866-8662-4675-87BA-2ABC3783FE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22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FE77A06-6A2B-4843-90B8-BB3498F8D423}"/>
              </a:ext>
            </a:extLst>
          </p:cNvPr>
          <p:cNvGrpSpPr/>
          <p:nvPr/>
        </p:nvGrpSpPr>
        <p:grpSpPr>
          <a:xfrm>
            <a:off x="150371" y="2213404"/>
            <a:ext cx="8765690" cy="1091390"/>
            <a:chOff x="447466" y="2205784"/>
            <a:chExt cx="8765690" cy="10913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610FF4-1DD7-40D9-BFDB-754E9EB0187E}"/>
                </a:ext>
              </a:extLst>
            </p:cNvPr>
            <p:cNvSpPr/>
            <p:nvPr/>
          </p:nvSpPr>
          <p:spPr>
            <a:xfrm>
              <a:off x="447466" y="2205784"/>
              <a:ext cx="3370153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3200">
                  <a:latin typeface="+mj-lt"/>
                </a:rPr>
                <a:t>If applicable to</a:t>
              </a:r>
            </a:p>
            <a:p>
              <a:pPr marL="109728" algn="ctr"/>
              <a:r>
                <a:rPr lang="en-GB" sz="3200">
                  <a:latin typeface="+mj-lt"/>
                </a:rPr>
                <a:t>you stand left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DB6F2BF-EB20-4257-8526-BF8B7BBCEB07}"/>
                </a:ext>
              </a:extLst>
            </p:cNvPr>
            <p:cNvSpPr/>
            <p:nvPr/>
          </p:nvSpPr>
          <p:spPr>
            <a:xfrm>
              <a:off x="5028677" y="2219956"/>
              <a:ext cx="4184479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3200" dirty="0">
                  <a:latin typeface="+mj-lt"/>
                </a:rPr>
                <a:t>If not applicable to</a:t>
              </a:r>
            </a:p>
            <a:p>
              <a:pPr marL="109728" algn="ctr"/>
              <a:r>
                <a:rPr lang="en-GB" sz="3200" dirty="0">
                  <a:latin typeface="+mj-lt"/>
                </a:rPr>
                <a:t>to you stand right</a:t>
              </a:r>
            </a:p>
          </p:txBody>
        </p:sp>
        <p:sp>
          <p:nvSpPr>
            <p:cNvPr id="7" name="Left-Right Arrow 8">
              <a:extLst>
                <a:ext uri="{FF2B5EF4-FFF2-40B4-BE49-F238E27FC236}">
                  <a16:creationId xmlns:a16="http://schemas.microsoft.com/office/drawing/2014/main" id="{FA3E5EE3-9A8F-4B23-BEF4-D6665C8EAB8F}"/>
                </a:ext>
              </a:extLst>
            </p:cNvPr>
            <p:cNvSpPr/>
            <p:nvPr/>
          </p:nvSpPr>
          <p:spPr>
            <a:xfrm>
              <a:off x="4027322" y="2572359"/>
              <a:ext cx="839973" cy="329609"/>
            </a:xfrm>
            <a:prstGeom prst="leftRightArrow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11855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265E53-022B-4586-B422-07ABDE27F2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388620"/>
            <a:ext cx="8398800" cy="40717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I keep a research journal/project journal.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I use a file naming system for management of previous versions.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I have published Open Access and am familiar with CC licenses.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I have published a dataset with ReadMe before (either published 	internally or externally).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I have published data in a data repository.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6) I reuse existing data or code.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B7BDA-678E-47A2-9B02-71738A5597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23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6B6D0C0-DF67-4B07-9F1C-A1B3588C88FF}"/>
              </a:ext>
            </a:extLst>
          </p:cNvPr>
          <p:cNvGrpSpPr/>
          <p:nvPr/>
        </p:nvGrpSpPr>
        <p:grpSpPr>
          <a:xfrm>
            <a:off x="2480650" y="4563888"/>
            <a:ext cx="3798770" cy="523220"/>
            <a:chOff x="-11072" y="2205784"/>
            <a:chExt cx="8129375" cy="124578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38D3F11-1FE4-4A67-945A-835E68BCF3BB}"/>
                </a:ext>
              </a:extLst>
            </p:cNvPr>
            <p:cNvSpPr/>
            <p:nvPr/>
          </p:nvSpPr>
          <p:spPr>
            <a:xfrm>
              <a:off x="-11072" y="2205784"/>
              <a:ext cx="3892069" cy="1245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applicable to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you stand left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A283FD7-0091-4392-8DAA-D16CB9537C7B}"/>
                </a:ext>
              </a:extLst>
            </p:cNvPr>
            <p:cNvSpPr/>
            <p:nvPr/>
          </p:nvSpPr>
          <p:spPr>
            <a:xfrm>
              <a:off x="6123526" y="2219956"/>
              <a:ext cx="199477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9728" algn="ctr"/>
              <a:r>
                <a:rPr lang="en-GB" sz="1400" dirty="0">
                  <a:latin typeface="+mj-lt"/>
                </a:rPr>
                <a:t>If not applicable to</a:t>
              </a:r>
            </a:p>
            <a:p>
              <a:pPr marL="109728" algn="ctr"/>
              <a:r>
                <a:rPr lang="en-GB" sz="1400" dirty="0">
                  <a:latin typeface="+mj-lt"/>
                </a:rPr>
                <a:t>to you stand right</a:t>
              </a:r>
            </a:p>
          </p:txBody>
        </p:sp>
        <p:sp>
          <p:nvSpPr>
            <p:cNvPr id="8" name="Left-Right Arrow 8">
              <a:extLst>
                <a:ext uri="{FF2B5EF4-FFF2-40B4-BE49-F238E27FC236}">
                  <a16:creationId xmlns:a16="http://schemas.microsoft.com/office/drawing/2014/main" id="{87C214D5-0C5B-4EDB-ACE7-21BFC7F25A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7322" y="2572359"/>
              <a:ext cx="839973" cy="329609"/>
            </a:xfrm>
            <a:prstGeom prst="leftRightArrow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</p:grpSp>
    </p:spTree>
    <p:extLst>
      <p:ext uri="{BB962C8B-B14F-4D97-AF65-F5344CB8AC3E}">
        <p14:creationId xmlns:p14="http://schemas.microsoft.com/office/powerpoint/2010/main" val="140484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F2CBB-AFDA-448B-9572-A9D53EAD9F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574830-22D6-4C23-90C9-B266333BC018}"/>
              </a:ext>
            </a:extLst>
          </p:cNvPr>
          <p:cNvSpPr/>
          <p:nvPr/>
        </p:nvSpPr>
        <p:spPr>
          <a:xfrm>
            <a:off x="4572000" y="1789301"/>
            <a:ext cx="272093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algn="ctr"/>
            <a:r>
              <a:rPr lang="en-GB" sz="3200">
                <a:latin typeface="+mj-lt"/>
              </a:rPr>
              <a:t>Please be back</a:t>
            </a:r>
          </a:p>
          <a:p>
            <a:pPr marL="109728" algn="ctr"/>
            <a:r>
              <a:rPr lang="en-GB" sz="3200">
                <a:latin typeface="+mj-lt"/>
              </a:rPr>
              <a:t>at 10:30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D1D97A-2787-484A-AC58-45E490DB62BD}"/>
              </a:ext>
            </a:extLst>
          </p:cNvPr>
          <p:cNvSpPr/>
          <p:nvPr/>
        </p:nvSpPr>
        <p:spPr>
          <a:xfrm>
            <a:off x="-446399" y="4803160"/>
            <a:ext cx="91439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/>
              <a:t>"coffee with milk", an icon from Noun Project, color #0066cc</a:t>
            </a:r>
          </a:p>
          <a:p>
            <a:pPr algn="r"/>
            <a:r>
              <a:rPr lang="en-GB" sz="700">
                <a:hlinkClick r:id="rId2"/>
              </a:rPr>
              <a:t>https://commons.wikimedia.org/wiki/File:Noun_coffee_with_milk_2695655.svg</a:t>
            </a:r>
            <a:r>
              <a:rPr lang="en-US" sz="800"/>
              <a:t> </a:t>
            </a:r>
            <a:endParaRPr lang="en-GB" sz="70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83E0B80-3E2B-4DAC-9ECF-544BF16A1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209" y="1339215"/>
            <a:ext cx="1876426" cy="187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4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404C8-0F27-4EB7-AEFB-2127A903D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Welcome!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DFC3489-8055-4808-8284-7B7CD7D2D0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613544"/>
              </p:ext>
            </p:extLst>
          </p:nvPr>
        </p:nvGraphicFramePr>
        <p:xfrm>
          <a:off x="561600" y="869821"/>
          <a:ext cx="3780000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C79B7C-6354-4F8F-BF58-F8652B908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nl-NL" smtClean="0"/>
              <a:pPr algn="r"/>
              <a:t>3</a:t>
            </a:fld>
            <a:endParaRPr lang="nl-NL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2BFD670-9FDB-438D-B6C1-5E6C78D438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5136972"/>
              </p:ext>
            </p:extLst>
          </p:nvPr>
        </p:nvGraphicFramePr>
        <p:xfrm>
          <a:off x="5112000" y="869821"/>
          <a:ext cx="3780000" cy="37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42517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92A02-8AF6-4685-B195-1AB86DF0F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this workshop?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608F7-B5E4-4E37-B978-C1743BB52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2095" indent="-252095"/>
            <a:r>
              <a:rPr lang="en-GB">
                <a:latin typeface="Verdana"/>
                <a:ea typeface="Verdana"/>
              </a:rPr>
              <a:t>UNESCO's Recommendation for Open Science:</a:t>
            </a:r>
            <a:endParaRPr lang="en-GB">
              <a:ea typeface="Verdana" pitchFamily="34" charset="0"/>
            </a:endParaRPr>
          </a:p>
          <a:p>
            <a:pPr marL="696595" lvl="1" indent="0">
              <a:buNone/>
            </a:pPr>
            <a:r>
              <a:rPr lang="en-GB" sz="1600" i="1">
                <a:latin typeface="Verdana"/>
                <a:ea typeface="Verdana"/>
              </a:rPr>
              <a:t>To make scientific knowledge freely available to everyone,</a:t>
            </a:r>
            <a:br>
              <a:rPr lang="en-GB" sz="1600" i="1">
                <a:latin typeface="Verdana"/>
                <a:ea typeface="Verdana"/>
              </a:rPr>
            </a:br>
            <a:r>
              <a:rPr lang="en-GB" sz="1600" i="1">
                <a:latin typeface="Verdana"/>
                <a:ea typeface="Verdana"/>
              </a:rPr>
              <a:t>accessible and reusable and to promote scientific cooperation and the exchange of information for the benefit of science and society</a:t>
            </a:r>
          </a:p>
          <a:p>
            <a:pPr marL="252095" indent="-252095"/>
            <a:r>
              <a:rPr lang="en-GB">
                <a:latin typeface="Verdana"/>
                <a:ea typeface="Verdana"/>
              </a:rPr>
              <a:t>The Dutch National Programme Open Science endorses the UNESCO goals</a:t>
            </a:r>
          </a:p>
          <a:p>
            <a:pPr marL="252095" indent="-252095"/>
            <a:r>
              <a:rPr lang="en-GB">
                <a:latin typeface="Verdana"/>
                <a:ea typeface="Verdana"/>
              </a:rPr>
              <a:t>WUR embraced Open Science by establishing the Open Science and Education (OSE) Programme in July 2019</a:t>
            </a:r>
          </a:p>
          <a:p>
            <a:pPr marL="252095" indent="-252095"/>
            <a:endParaRPr lang="en-GB">
              <a:ea typeface="Verdana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54DBB-7090-4778-9761-90368834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en-GB" smtClean="0"/>
              <a:pPr algn="r"/>
              <a:t>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CF21FB-B755-4EE7-96F0-352F973E02B3}"/>
              </a:ext>
            </a:extLst>
          </p:cNvPr>
          <p:cNvSpPr/>
          <p:nvPr/>
        </p:nvSpPr>
        <p:spPr>
          <a:xfrm>
            <a:off x="1744980" y="4636440"/>
            <a:ext cx="69526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>
                <a:latin typeface="Calibri"/>
                <a:cs typeface="Calibri"/>
                <a:hlinkClick r:id="rId2"/>
              </a:rPr>
              <a:t>https://www.openscience.nl/en/home-2/</a:t>
            </a:r>
            <a:endParaRPr lang="en-GB" sz="900">
              <a:latin typeface="Calibri"/>
              <a:cs typeface="Calibri"/>
            </a:endParaRPr>
          </a:p>
          <a:p>
            <a:pPr marL="109728" algn="r"/>
            <a:r>
              <a:rPr lang="en-GB" sz="900">
                <a:cs typeface="Calibri"/>
                <a:hlinkClick r:id="rId3"/>
              </a:rPr>
              <a:t>https://en.unesco.org/science-sustainable-future/open-science/recommendation</a:t>
            </a:r>
            <a:endParaRPr lang="en-GB" sz="900">
              <a:latin typeface="Calibri"/>
              <a:cs typeface="Calibri"/>
            </a:endParaRPr>
          </a:p>
          <a:p>
            <a:pPr marL="109728" algn="r"/>
            <a:r>
              <a:rPr lang="en-GB" sz="900">
                <a:cs typeface="Calibri"/>
                <a:hlinkClick r:id="rId4"/>
              </a:rPr>
              <a:t>https://www.wur.nl/en/about-wur/integrity-and-social-safety/scientific-integrity/finding-answers-together/open-science-education.htm</a:t>
            </a:r>
            <a:r>
              <a:rPr lang="en-GB" sz="900">
                <a:latin typeface="Calibri"/>
                <a:cs typeface="Calibri"/>
              </a:rPr>
              <a:t> </a:t>
            </a:r>
            <a:endParaRPr lang="en-GB" sz="9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2684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0CFD4-F065-4720-B202-C6DEAAE5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WUR’s </a:t>
            </a:r>
            <a:r>
              <a:rPr lang="en-GB">
                <a:latin typeface="Verdana"/>
                <a:ea typeface="Verdana"/>
              </a:rPr>
              <a:t>Open Science and Education Programme</a:t>
            </a:r>
            <a:endParaRPr lang="en-GB"/>
          </a:p>
        </p:txBody>
      </p:sp>
      <p:pic>
        <p:nvPicPr>
          <p:cNvPr id="6" name="Content Placeholder 5" descr="Shape&#10;&#10;Description automatically generated">
            <a:extLst>
              <a:ext uri="{FF2B5EF4-FFF2-40B4-BE49-F238E27FC236}">
                <a16:creationId xmlns:a16="http://schemas.microsoft.com/office/drawing/2014/main" id="{AD1742D3-E3E6-4D2D-9A83-E0CB49B32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r="54357"/>
          <a:stretch/>
        </p:blipFill>
        <p:spPr>
          <a:xfrm>
            <a:off x="1509810" y="1368425"/>
            <a:ext cx="2909790" cy="30924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95A51-B76B-4DEC-85EC-48E5EF059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en-GB" smtClean="0"/>
              <a:pPr algn="r"/>
              <a:t>5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216BB5-BD4B-4B1A-869E-8C4C55224A47}"/>
              </a:ext>
            </a:extLst>
          </p:cNvPr>
          <p:cNvSpPr/>
          <p:nvPr/>
        </p:nvSpPr>
        <p:spPr>
          <a:xfrm>
            <a:off x="1744980" y="4774868"/>
            <a:ext cx="6952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>
                <a:cs typeface="Calibri"/>
                <a:hlinkClick r:id="rId4"/>
              </a:rPr>
              <a:t>https://www.wur.nl/en/about-wur/integrity-and-social-safety/scientific-integrity/finding-answers-together/open-science-education.htm</a:t>
            </a:r>
            <a:endParaRPr lang="en-GB" sz="900">
              <a:cs typeface="Calibri"/>
            </a:endParaRPr>
          </a:p>
          <a:p>
            <a:pPr marL="109728" algn="r"/>
            <a:r>
              <a:rPr lang="en-GB" sz="900">
                <a:latin typeface="Calibri"/>
                <a:cs typeface="Calibri"/>
              </a:rPr>
              <a:t>(1) </a:t>
            </a:r>
            <a:r>
              <a:rPr lang="en-US" sz="900">
                <a:latin typeface="Calibri"/>
                <a:cs typeface="Calibri"/>
              </a:rPr>
              <a:t>Stated by Arthur Mol at WUR Data Science Week 2020. </a:t>
            </a:r>
            <a:r>
              <a:rPr lang="en-GB" sz="900">
                <a:latin typeface="Calibri"/>
                <a:cs typeface="Calibri"/>
              </a:rPr>
              <a:t> </a:t>
            </a:r>
            <a:endParaRPr lang="en-GB" sz="900">
              <a:cs typeface="Calibri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DCBCC97-9411-4C81-B8B4-C5F6242BB10F}"/>
              </a:ext>
            </a:extLst>
          </p:cNvPr>
          <p:cNvSpPr/>
          <p:nvPr/>
        </p:nvSpPr>
        <p:spPr>
          <a:xfrm rot="1519924">
            <a:off x="889261" y="1775460"/>
            <a:ext cx="697386" cy="464820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nl-NL" sz="140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26543-282F-4EAD-BAB8-3940E950B6E4}"/>
              </a:ext>
            </a:extLst>
          </p:cNvPr>
          <p:cNvSpPr txBox="1"/>
          <p:nvPr/>
        </p:nvSpPr>
        <p:spPr>
          <a:xfrm>
            <a:off x="4724402" y="2031384"/>
            <a:ext cx="4207198" cy="1938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800"/>
              </a:lnSpc>
            </a:pPr>
            <a:r>
              <a:rPr lang="en-GB" b="1">
                <a:solidFill>
                  <a:schemeClr val="bg2"/>
                </a:solidFill>
                <a:latin typeface="Verdana"/>
                <a:ea typeface="Verdana"/>
              </a:rPr>
              <a:t>FAIR data</a:t>
            </a:r>
          </a:p>
          <a:p>
            <a:pPr>
              <a:lnSpc>
                <a:spcPts val="1800"/>
              </a:lnSpc>
            </a:pPr>
            <a:endParaRPr lang="en-GB">
              <a:solidFill>
                <a:schemeClr val="bg2"/>
              </a:solidFill>
              <a:latin typeface="Verdana"/>
              <a:ea typeface="Verdana"/>
            </a:endParaRPr>
          </a:p>
          <a:p>
            <a:pPr>
              <a:lnSpc>
                <a:spcPts val="1800"/>
              </a:lnSpc>
            </a:pPr>
            <a:r>
              <a:rPr lang="en-GB">
                <a:solidFill>
                  <a:schemeClr val="bg2"/>
                </a:solidFill>
                <a:latin typeface="Verdana"/>
                <a:ea typeface="Verdana"/>
              </a:rPr>
              <a:t>“Our research data are</a:t>
            </a:r>
          </a:p>
          <a:p>
            <a:pPr>
              <a:lnSpc>
                <a:spcPts val="1800"/>
              </a:lnSpc>
            </a:pPr>
            <a:r>
              <a:rPr lang="en-GB">
                <a:solidFill>
                  <a:schemeClr val="bg2"/>
                </a:solidFill>
                <a:latin typeface="Verdana"/>
                <a:ea typeface="Verdana"/>
              </a:rPr>
              <a:t>as open and reusable as possible”</a:t>
            </a:r>
          </a:p>
          <a:p>
            <a:pPr>
              <a:lnSpc>
                <a:spcPts val="1800"/>
              </a:lnSpc>
            </a:pPr>
            <a:endParaRPr lang="en-GB">
              <a:solidFill>
                <a:schemeClr val="bg2"/>
              </a:solidFill>
              <a:latin typeface="Verdana"/>
              <a:ea typeface="Verdana"/>
            </a:endParaRPr>
          </a:p>
          <a:p>
            <a:pPr>
              <a:lnSpc>
                <a:spcPts val="1800"/>
              </a:lnSpc>
            </a:pPr>
            <a:endParaRPr lang="en-GB">
              <a:solidFill>
                <a:schemeClr val="bg2"/>
              </a:solidFill>
              <a:latin typeface="Verdana"/>
              <a:ea typeface="Verdana"/>
            </a:endParaRPr>
          </a:p>
          <a:p>
            <a:pPr>
              <a:lnSpc>
                <a:spcPts val="1800"/>
              </a:lnSpc>
            </a:pPr>
            <a:r>
              <a:rPr lang="en-US">
                <a:solidFill>
                  <a:schemeClr val="bg2"/>
                </a:solidFill>
                <a:latin typeface="Verdana"/>
                <a:ea typeface="Verdana"/>
              </a:rPr>
              <a:t>WUR’s aim is to</a:t>
            </a:r>
          </a:p>
          <a:p>
            <a:pPr>
              <a:lnSpc>
                <a:spcPts val="1800"/>
              </a:lnSpc>
            </a:pPr>
            <a:r>
              <a:rPr lang="en-US">
                <a:solidFill>
                  <a:schemeClr val="bg2"/>
                </a:solidFill>
                <a:latin typeface="Verdana"/>
                <a:ea typeface="Verdana"/>
              </a:rPr>
              <a:t>make all data FAIR by 2025</a:t>
            </a:r>
            <a:r>
              <a:rPr lang="en-US" baseline="30000">
                <a:solidFill>
                  <a:schemeClr val="bg2"/>
                </a:solidFill>
                <a:latin typeface="Verdana"/>
                <a:ea typeface="Verdana"/>
              </a:rPr>
              <a:t>(1)</a:t>
            </a:r>
            <a:endParaRPr lang="nl-NL" baseline="30000" err="1">
              <a:solidFill>
                <a:schemeClr val="bg2"/>
              </a:solidFill>
              <a:latin typeface="Verdana"/>
              <a:ea typeface="Verdana"/>
            </a:endParaRPr>
          </a:p>
        </p:txBody>
      </p:sp>
      <p:pic>
        <p:nvPicPr>
          <p:cNvPr id="5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7BBFDAE1-B31D-47A9-B196-B024FE6AF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638" y="1224480"/>
            <a:ext cx="1658112" cy="11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67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911DC-F728-4D58-AB77-B68F8F109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064BC-D534-404A-80BB-444A540FB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>
                <a:latin typeface="+mj-lt"/>
              </a:rPr>
              <a:t>Research@WUR</a:t>
            </a:r>
            <a:r>
              <a:rPr lang="en-US" sz="1800" dirty="0">
                <a:latin typeface="+mj-lt"/>
              </a:rPr>
              <a:t>: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Datasets (FAIR/non-FAIR) comprise just over 1% of all research output at ESG</a:t>
            </a:r>
            <a:br>
              <a:rPr lang="en-US" sz="1800" dirty="0">
                <a:latin typeface="+mj-lt"/>
              </a:rPr>
            </a:br>
            <a:endParaRPr lang="en-US" sz="1800" dirty="0">
              <a:latin typeface="+mj-lt"/>
            </a:endParaRPr>
          </a:p>
          <a:p>
            <a:endParaRPr lang="en-US" sz="1800" dirty="0">
              <a:latin typeface="+mj-lt"/>
            </a:endParaRPr>
          </a:p>
          <a:p>
            <a:r>
              <a:rPr lang="en-US" dirty="0">
                <a:latin typeface="+mj-lt"/>
              </a:rPr>
              <a:t>Many questions on how-to, often domain-specific challenges</a:t>
            </a:r>
            <a:br>
              <a:rPr lang="en-US" dirty="0">
                <a:latin typeface="+mj-lt"/>
              </a:rPr>
            </a:b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B5CA3-5384-4FBF-8B2A-8202B52D2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EE8D-3938-4519-B775-9847B52F91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42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C7F2-BBAA-4B10-8BFA-EF340E915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of this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2A5F7-C5A2-4DC0-991C-C6E65BB93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567" y="955308"/>
            <a:ext cx="8391607" cy="30924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>
                <a:latin typeface="+mj-lt"/>
              </a:rPr>
              <a:t>WUR’s </a:t>
            </a:r>
            <a:r>
              <a:rPr lang="en-GB" dirty="0">
                <a:latin typeface="+mj-lt"/>
              </a:rPr>
              <a:t>Data Science &amp; Artificial Intelligence Fellowship Program 2022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latin typeface="+mj-lt"/>
              </a:rPr>
              <a:t>Additional funding from WIMEK for lunch</a:t>
            </a:r>
          </a:p>
          <a:p>
            <a:pPr>
              <a:spcBef>
                <a:spcPts val="600"/>
              </a:spcBef>
            </a:pPr>
            <a:endParaRPr lang="en-GB" sz="1800" dirty="0"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+mj-lt"/>
              </a:rPr>
              <a:t>Support from consortium:</a:t>
            </a:r>
          </a:p>
          <a:p>
            <a:pPr lvl="1">
              <a:spcBef>
                <a:spcPts val="600"/>
              </a:spcBef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Jakob Wallinga (Chairholder SGL)</a:t>
            </a:r>
          </a:p>
          <a:p>
            <a:pPr lvl="1">
              <a:spcBef>
                <a:spcPts val="600"/>
              </a:spcBef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Maarten Storm (Lead Data Steward ESG)</a:t>
            </a:r>
            <a:endParaRPr lang="en-GB" dirty="0">
              <a:latin typeface="+mj-lt"/>
            </a:endParaRPr>
          </a:p>
          <a:p>
            <a:pPr lvl="1">
              <a:spcBef>
                <a:spcPts val="600"/>
              </a:spcBef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Irene Verhagen (Data Management Support, WUR Library)</a:t>
            </a:r>
          </a:p>
          <a:p>
            <a:pPr lvl="1">
              <a:spcBef>
                <a:spcPts val="600"/>
              </a:spcBef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Theo Jetten (PE&amp;RC Secretary + Information Specialist WUR Library)</a:t>
            </a:r>
          </a:p>
          <a:p>
            <a:pPr lvl="1">
              <a:spcBef>
                <a:spcPts val="600"/>
              </a:spcBef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Johan Feenstra (WIMEK Secretary)</a:t>
            </a:r>
          </a:p>
          <a:p>
            <a:pPr>
              <a:spcBef>
                <a:spcPts val="60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5F14D-2CB9-4843-9954-FB196A83E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EE8D-3938-4519-B775-9847B52F915A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905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483FA-58E0-4098-AF60-A1B99FBF6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Workshop 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3A454-7FF6-4E12-9131-6594EB064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Help creating awareness</a:t>
            </a:r>
          </a:p>
          <a:p>
            <a:r>
              <a:rPr lang="en-US">
                <a:latin typeface="+mj-lt"/>
              </a:rPr>
              <a:t>Increase knowledge of/experience with ‘best practices’ regarding FAIR data publishing and data reuse</a:t>
            </a:r>
          </a:p>
          <a:p>
            <a:r>
              <a:rPr lang="en-US" dirty="0">
                <a:latin typeface="+mj-lt"/>
              </a:rPr>
              <a:t>Focus on ESG’s research domain</a:t>
            </a:r>
            <a:br>
              <a:rPr lang="en-US" dirty="0">
                <a:latin typeface="+mj-lt"/>
              </a:rPr>
            </a:br>
            <a:endParaRPr lang="en-US" sz="1400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  <a:sym typeface="Symbol" panose="05050102010706020507" pitchFamily="18" charset="2"/>
              </a:rPr>
              <a:t> Contribute to </a:t>
            </a:r>
            <a:r>
              <a:rPr lang="en-US" dirty="0">
                <a:latin typeface="+mj-lt"/>
              </a:rPr>
              <a:t>increased implementation among ESG researchers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0CA9D0-5E7C-4FF1-AC87-DF9733DFF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en-GB" smtClean="0"/>
              <a:pPr algn="r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766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12165-AB2D-49ED-BAC5-EE3992793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47DCD-383E-4C65-8479-681501D34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DF9EE8D-3938-4519-B775-9847B52F915A}" type="slidenum">
              <a:rPr lang="en-GB" smtClean="0"/>
              <a:pPr algn="r"/>
              <a:t>9</a:t>
            </a:fld>
            <a:endParaRPr lang="en-GB"/>
          </a:p>
        </p:txBody>
      </p:sp>
      <p:graphicFrame>
        <p:nvGraphicFramePr>
          <p:cNvPr id="19" name="Content Placeholder 4">
            <a:extLst>
              <a:ext uri="{FF2B5EF4-FFF2-40B4-BE49-F238E27FC236}">
                <a16:creationId xmlns:a16="http://schemas.microsoft.com/office/drawing/2014/main" id="{6FD9F03C-ECC1-4ABC-BB53-16669462D9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243879"/>
              </p:ext>
            </p:extLst>
          </p:nvPr>
        </p:nvGraphicFramePr>
        <p:xfrm>
          <a:off x="610152" y="1132885"/>
          <a:ext cx="7902000" cy="2812432"/>
        </p:xfrm>
        <a:graphic>
          <a:graphicData uri="http://schemas.openxmlformats.org/drawingml/2006/table">
            <a:tbl>
              <a:tblPr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{69CF1AB2-1976-4502-BF36-3FF5EA218861}</a:tableStyleId>
              </a:tblPr>
              <a:tblGrid>
                <a:gridCol w="1068906">
                  <a:extLst>
                    <a:ext uri="{9D8B030D-6E8A-4147-A177-3AD203B41FA5}">
                      <a16:colId xmlns:a16="http://schemas.microsoft.com/office/drawing/2014/main" val="322644086"/>
                    </a:ext>
                  </a:extLst>
                </a:gridCol>
                <a:gridCol w="6833094">
                  <a:extLst>
                    <a:ext uri="{9D8B030D-6E8A-4147-A177-3AD203B41FA5}">
                      <a16:colId xmlns:a16="http://schemas.microsoft.com/office/drawing/2014/main" val="2869872626"/>
                    </a:ext>
                  </a:extLst>
                </a:gridCol>
              </a:tblGrid>
              <a:tr h="703108">
                <a:tc>
                  <a:txBody>
                    <a:bodyPr/>
                    <a:lstStyle/>
                    <a:p>
                      <a:pPr algn="r"/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9:30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Start morning program: Modules 1 – 3 *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4364037"/>
                  </a:ext>
                </a:extLst>
              </a:tr>
              <a:tr h="703108">
                <a:tc>
                  <a:txBody>
                    <a:bodyPr/>
                    <a:lstStyle/>
                    <a:p>
                      <a:pPr algn="r"/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12:00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Lunch break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62769785"/>
                  </a:ext>
                </a:extLst>
              </a:tr>
              <a:tr h="703108">
                <a:tc>
                  <a:txBody>
                    <a:bodyPr/>
                    <a:lstStyle/>
                    <a:p>
                      <a:pPr algn="r"/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12:45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Start afternoon program: Modules 4 – 7 *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596096"/>
                  </a:ext>
                </a:extLst>
              </a:tr>
              <a:tr h="703108">
                <a:tc>
                  <a:txBody>
                    <a:bodyPr/>
                    <a:lstStyle/>
                    <a:p>
                      <a:pPr algn="r"/>
                      <a:r>
                        <a:rPr lang="en-GB" sz="1300">
                          <a:solidFill>
                            <a:schemeClr val="accent6"/>
                          </a:solidFill>
                          <a:effectLst/>
                        </a:rPr>
                        <a:t>16:30</a:t>
                      </a:r>
                      <a:endParaRPr lang="nl-NL" sz="130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accent6"/>
                          </a:solidFill>
                          <a:effectLst/>
                        </a:rPr>
                        <a:t>Wrap-up</a:t>
                      </a:r>
                      <a:endParaRPr lang="nl-NL" sz="13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8710646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5BE9250-18D5-47A5-984F-83F5FD47F90D}"/>
              </a:ext>
            </a:extLst>
          </p:cNvPr>
          <p:cNvSpPr txBox="1"/>
          <p:nvPr/>
        </p:nvSpPr>
        <p:spPr>
          <a:xfrm>
            <a:off x="610152" y="4010615"/>
            <a:ext cx="790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</a:rPr>
              <a:t>* 10-min breaks between each Module</a:t>
            </a:r>
            <a:endParaRPr lang="nl-NL" sz="1600" dirty="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33911"/>
      </p:ext>
    </p:extLst>
  </p:cSld>
  <p:clrMapOvr>
    <a:masterClrMapping/>
  </p:clrMapOvr>
</p:sld>
</file>

<file path=ppt/theme/theme1.xml><?xml version="1.0" encoding="utf-8"?>
<a:theme xmlns:a="http://schemas.openxmlformats.org/drawingml/2006/main" name="WUR">
  <a:themeElements>
    <a:clrScheme name="WUR 2022">
      <a:dk1>
        <a:srgbClr val="005172"/>
      </a:dk1>
      <a:lt1>
        <a:srgbClr val="FFFFFF"/>
      </a:lt1>
      <a:dk2>
        <a:srgbClr val="008A00"/>
      </a:dk2>
      <a:lt2>
        <a:srgbClr val="005172"/>
      </a:lt2>
      <a:accent1>
        <a:srgbClr val="6AADE4"/>
      </a:accent1>
      <a:accent2>
        <a:srgbClr val="D0B972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549F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f9bf79-db8a-4e1e-b046-1a59d637cd1c" xsi:nil="true"/>
    <lcf76f155ced4ddcb4097134ff3c332f xmlns="b309e9f0-d7f2-41ab-8b15-8cc858fea1e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A8F63015BC149AF0B8ADC0189E417" ma:contentTypeVersion="12" ma:contentTypeDescription="Een nieuw document maken." ma:contentTypeScope="" ma:versionID="50e90b5de3b91032c5356798f9dc2e84">
  <xsd:schema xmlns:xsd="http://www.w3.org/2001/XMLSchema" xmlns:xs="http://www.w3.org/2001/XMLSchema" xmlns:p="http://schemas.microsoft.com/office/2006/metadata/properties" xmlns:ns2="b309e9f0-d7f2-41ab-8b15-8cc858fea1e1" xmlns:ns3="a2f9bf79-db8a-4e1e-b046-1a59d637cd1c" targetNamespace="http://schemas.microsoft.com/office/2006/metadata/properties" ma:root="true" ma:fieldsID="374e202a01a04d1512df12cb0a2a16e5" ns2:_="" ns3:_="">
    <xsd:import namespace="b309e9f0-d7f2-41ab-8b15-8cc858fea1e1"/>
    <xsd:import namespace="a2f9bf79-db8a-4e1e-b046-1a59d637cd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9e9f0-d7f2-41ab-8b15-8cc858fea1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f9bf79-db8a-4e1e-b046-1a59d637cd1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a317f7-e255-4000-ad1f-d213f4908be6}" ma:internalName="TaxCatchAll" ma:showField="CatchAllData" ma:web="a2f9bf79-db8a-4e1e-b046-1a59d637cd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0D68B3-E6C4-4136-AF46-82556EF2F2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DDB12E-BEAD-4ADA-8877-413E993697EC}">
  <ds:schemaRefs>
    <ds:schemaRef ds:uri="b309e9f0-d7f2-41ab-8b15-8cc858fea1e1"/>
    <ds:schemaRef ds:uri="http://schemas.microsoft.com/office/2006/metadata/properties"/>
    <ds:schemaRef ds:uri="http://purl.org/dc/terms/"/>
    <ds:schemaRef ds:uri="a2f9bf79-db8a-4e1e-b046-1a59d637cd1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0EECC5D-A844-4C2C-932D-EAE5CFB07C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9e9f0-d7f2-41ab-8b15-8cc858fea1e1"/>
    <ds:schemaRef ds:uri="a2f9bf79-db8a-4e1e-b046-1a59d637cd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1316</Words>
  <Application>Microsoft Office PowerPoint</Application>
  <PresentationFormat>On-screen Show (16:9)</PresentationFormat>
  <Paragraphs>224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Trebuchet MS</vt:lpstr>
      <vt:lpstr>Verdana</vt:lpstr>
      <vt:lpstr>Wingdings</vt:lpstr>
      <vt:lpstr>WUR</vt:lpstr>
      <vt:lpstr>Workshop FAIR data and data reuse for ESG researchers</vt:lpstr>
      <vt:lpstr>Who are we?</vt:lpstr>
      <vt:lpstr>Welcome!</vt:lpstr>
      <vt:lpstr>Why this workshop?</vt:lpstr>
      <vt:lpstr>WUR’s Open Science and Education Programme</vt:lpstr>
      <vt:lpstr>Challenges</vt:lpstr>
      <vt:lpstr>Development of this workshop</vt:lpstr>
      <vt:lpstr>Workshop aims</vt:lpstr>
      <vt:lpstr>Program</vt:lpstr>
      <vt:lpstr>Program</vt:lpstr>
      <vt:lpstr>Transparency and reproducibility in environmental sciences</vt:lpstr>
      <vt:lpstr>Concepts of the scientific method</vt:lpstr>
      <vt:lpstr>Transparency</vt:lpstr>
      <vt:lpstr>Reproducibility</vt:lpstr>
      <vt:lpstr>Why</vt:lpstr>
      <vt:lpstr>From concepts to practice</vt:lpstr>
      <vt:lpstr>From concepts to practice: FAIR</vt:lpstr>
      <vt:lpstr>Let’s discuss</vt:lpstr>
      <vt:lpstr>PowerPoint Presentation</vt:lpstr>
      <vt:lpstr>PowerPoint Presentation</vt:lpstr>
      <vt:lpstr>PowerPoint Presentation</vt:lpstr>
      <vt:lpstr>Let’s discuss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 Brinkman</dc:creator>
  <cp:lastModifiedBy>Quik, Cindy</cp:lastModifiedBy>
  <cp:revision>3</cp:revision>
  <dcterms:created xsi:type="dcterms:W3CDTF">2011-09-29T08:30:03Z</dcterms:created>
  <dcterms:modified xsi:type="dcterms:W3CDTF">2022-10-26T12:03:48Z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WHUKW.pptx</vt:lpwstr>
  </property>
  <property fmtid="{D5CDD505-2E9C-101B-9397-08002B2CF9AE}" pid="3" name="ContentTypeId">
    <vt:lpwstr>0x010100803A8F63015BC149AF0B8ADC0189E417</vt:lpwstr>
  </property>
  <property fmtid="{D5CDD505-2E9C-101B-9397-08002B2CF9AE}" pid="4" name="MediaServiceImageTags">
    <vt:lpwstr/>
  </property>
</Properties>
</file>