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80" r:id="rId4"/>
    <p:sldId id="260" r:id="rId5"/>
    <p:sldId id="279" r:id="rId6"/>
    <p:sldId id="276" r:id="rId7"/>
    <p:sldId id="294" r:id="rId8"/>
    <p:sldId id="295" r:id="rId9"/>
    <p:sldId id="296" r:id="rId10"/>
    <p:sldId id="297" r:id="rId11"/>
    <p:sldId id="298" r:id="rId12"/>
    <p:sldId id="286" r:id="rId13"/>
    <p:sldId id="287" r:id="rId14"/>
    <p:sldId id="299" r:id="rId15"/>
    <p:sldId id="300" r:id="rId16"/>
    <p:sldId id="289" r:id="rId17"/>
    <p:sldId id="301" r:id="rId18"/>
    <p:sldId id="302" r:id="rId19"/>
    <p:sldId id="303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7C6DBD3B-8D6C-4905-A927-6433E02966E5}">
          <p14:sldIdLst>
            <p14:sldId id="256"/>
          </p14:sldIdLst>
        </p14:section>
        <p14:section name="Introduction" id="{2110B5C0-2221-4ECF-9004-6CA052576D12}">
          <p14:sldIdLst>
            <p14:sldId id="278"/>
            <p14:sldId id="280"/>
            <p14:sldId id="260"/>
            <p14:sldId id="279"/>
            <p14:sldId id="276"/>
            <p14:sldId id="294"/>
            <p14:sldId id="295"/>
            <p14:sldId id="296"/>
            <p14:sldId id="297"/>
            <p14:sldId id="298"/>
            <p14:sldId id="286"/>
            <p14:sldId id="287"/>
            <p14:sldId id="299"/>
            <p14:sldId id="300"/>
            <p14:sldId id="289"/>
            <p14:sldId id="301"/>
            <p14:sldId id="302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609E327-AB55-456A-85A8-0AFB330D4E2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54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8880" cy="856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1187640" y="379440"/>
            <a:ext cx="7632000" cy="88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1" strike="noStrike" spc="-1" dirty="0" smtClean="0">
                <a:solidFill>
                  <a:srgbClr val="92D050"/>
                </a:solidFill>
                <a:latin typeface="Khmer UI"/>
                <a:ea typeface="DejaVu Sans"/>
              </a:rPr>
              <a:t>Smart campus tools</a:t>
            </a:r>
            <a:endParaRPr lang="en-US" sz="32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Validatie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interviews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3"/>
          <a:stretch/>
        </p:blipFill>
        <p:spPr>
          <a:xfrm>
            <a:off x="0" y="2622600"/>
            <a:ext cx="9144360" cy="197964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>
            <a:off x="4428000" y="2499840"/>
            <a:ext cx="191160" cy="50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6B211CB-2E6D-44A2-AA73-130BDD09C4DB}" type="slidenum">
              <a:rPr lang="en-US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88" name="CustomShape 5"/>
          <p:cNvSpPr/>
          <p:nvPr/>
        </p:nvSpPr>
        <p:spPr>
          <a:xfrm>
            <a:off x="1218240" y="1779840"/>
            <a:ext cx="713772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TU Delft – 23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augustus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2019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6481" t="8605" r="-2922" b="56021"/>
          <a:stretch/>
        </p:blipFill>
        <p:spPr>
          <a:xfrm>
            <a:off x="2915816" y="411510"/>
            <a:ext cx="6120680" cy="26642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7760" r="92773" b="55910"/>
          <a:stretch/>
        </p:blipFill>
        <p:spPr>
          <a:xfrm>
            <a:off x="467544" y="339502"/>
            <a:ext cx="7837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2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6481" t="33462" r="-2922" b="19693"/>
          <a:stretch/>
        </p:blipFill>
        <p:spPr>
          <a:xfrm>
            <a:off x="2915816" y="339502"/>
            <a:ext cx="6120680" cy="3528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3461" r="92773" b="19692"/>
          <a:stretch/>
        </p:blipFill>
        <p:spPr>
          <a:xfrm>
            <a:off x="467544" y="339502"/>
            <a:ext cx="78370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04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Procesanalyse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915566"/>
            <a:ext cx="8290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Verdieping</a:t>
            </a:r>
            <a:r>
              <a:rPr lang="en-GB" dirty="0" smtClean="0"/>
              <a:t> op </a:t>
            </a:r>
            <a:r>
              <a:rPr lang="en-GB" dirty="0" err="1" smtClean="0"/>
              <a:t>processtappen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juist</a:t>
            </a:r>
            <a:endParaRPr lang="en-GB" sz="16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compleet</a:t>
            </a:r>
            <a:r>
              <a:rPr lang="en-GB" sz="1600" i="1" dirty="0" smtClean="0"/>
              <a:t> ; </a:t>
            </a:r>
            <a:r>
              <a:rPr lang="en-GB" sz="1600" i="1" dirty="0" err="1" smtClean="0"/>
              <a:t>missen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er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stappen</a:t>
            </a:r>
            <a:r>
              <a:rPr lang="en-GB" sz="1600" i="1" dirty="0" smtClean="0"/>
              <a:t>, </a:t>
            </a:r>
            <a:r>
              <a:rPr lang="en-GB" sz="1600" i="1" dirty="0" err="1" smtClean="0"/>
              <a:t>actoren</a:t>
            </a:r>
            <a:r>
              <a:rPr lang="en-GB" sz="1600" i="1" dirty="0" smtClean="0"/>
              <a:t>, …</a:t>
            </a:r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0860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83568" y="307580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69788"/>
          <a:stretch/>
        </p:blipFill>
        <p:spPr>
          <a:xfrm>
            <a:off x="899592" y="483519"/>
            <a:ext cx="694946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83568" y="105958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93094"/>
          <a:stretch/>
        </p:blipFill>
        <p:spPr>
          <a:xfrm>
            <a:off x="899592" y="483519"/>
            <a:ext cx="6949463" cy="576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209" b="41298"/>
          <a:stretch/>
        </p:blipFill>
        <p:spPr>
          <a:xfrm>
            <a:off x="899592" y="1263751"/>
            <a:ext cx="6949463" cy="246012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83568" y="3723878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5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83568" y="105958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93094"/>
          <a:stretch/>
        </p:blipFill>
        <p:spPr>
          <a:xfrm>
            <a:off x="899592" y="483519"/>
            <a:ext cx="6949463" cy="576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2517" b="5"/>
          <a:stretch/>
        </p:blipFill>
        <p:spPr>
          <a:xfrm>
            <a:off x="899591" y="1131590"/>
            <a:ext cx="6949463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2" r="-7508" b="58356"/>
          <a:stretch/>
        </p:blipFill>
        <p:spPr>
          <a:xfrm>
            <a:off x="611560" y="555526"/>
            <a:ext cx="7920880" cy="3096344"/>
          </a:xfrm>
          <a:prstGeom prst="rect">
            <a:avLst/>
          </a:prstGeom>
        </p:spPr>
      </p:pic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(1)</a:t>
            </a:r>
            <a:endParaRPr lang="en-US" sz="1600" b="0" strike="noStrike" spc="-1" dirty="0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3568" y="3651887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4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1645" r="-7508" b="3426"/>
          <a:stretch/>
        </p:blipFill>
        <p:spPr>
          <a:xfrm>
            <a:off x="611560" y="1008112"/>
            <a:ext cx="7920880" cy="408391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1" r="41359" b="87410"/>
          <a:stretch/>
        </p:blipFill>
        <p:spPr>
          <a:xfrm>
            <a:off x="611560" y="0"/>
            <a:ext cx="4320480" cy="936104"/>
          </a:xfrm>
          <a:prstGeom prst="rect">
            <a:avLst/>
          </a:prstGeom>
        </p:spPr>
      </p:pic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(1)</a:t>
            </a:r>
            <a:endParaRPr lang="en-US" sz="1600" b="0" strike="noStrike" spc="-1" dirty="0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3568" y="100811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7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(2)</a:t>
            </a:r>
            <a:endParaRPr lang="en-US" sz="1600" b="0" strike="noStrike" spc="-1" dirty="0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3568" y="357986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60947"/>
          <a:stretch/>
        </p:blipFill>
        <p:spPr>
          <a:xfrm>
            <a:off x="680458" y="555526"/>
            <a:ext cx="727802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r>
              <a:rPr lang="en-US" sz="1600" b="1" spc="-1" dirty="0" smtClean="0">
                <a:solidFill>
                  <a:srgbClr val="808080"/>
                </a:solidFill>
                <a:latin typeface="Khmer UI"/>
              </a:rPr>
              <a:t> (2)</a:t>
            </a:r>
            <a:endParaRPr lang="en-US" sz="1600" b="0" strike="noStrike" spc="-1" dirty="0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3568" y="1203598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91631"/>
          <a:stretch/>
        </p:blipFill>
        <p:spPr>
          <a:xfrm>
            <a:off x="680458" y="555526"/>
            <a:ext cx="7278020" cy="648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43" t="33474" r="43" b="19104"/>
          <a:stretch/>
        </p:blipFill>
        <p:spPr>
          <a:xfrm>
            <a:off x="680458" y="1275606"/>
            <a:ext cx="727802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Smart campus tools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7"/>
          <a:stretch>
            <a:fillRect/>
          </a:stretch>
        </p:blipFill>
        <p:spPr bwMode="auto">
          <a:xfrm>
            <a:off x="683568" y="980854"/>
            <a:ext cx="3561864" cy="188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2943" y="490620"/>
            <a:ext cx="36638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Ruimtegebruik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universiteit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territoriaal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: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gereserveerd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voor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groepen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of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individuen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, maar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niet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altijd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in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2565" y="3002904"/>
            <a:ext cx="36628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Meer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gebruikers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campus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leidt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tot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drukte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specifieke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plekken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tijden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pic>
        <p:nvPicPr>
          <p:cNvPr id="10" name="Picture 2" descr="Repo studieruimtetekort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4272"/>
            <a:ext cx="3182649" cy="21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25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‘Data driven decision making’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2640"/>
          <a:stretch/>
        </p:blipFill>
        <p:spPr>
          <a:xfrm>
            <a:off x="5076056" y="2427734"/>
            <a:ext cx="3798870" cy="1424683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1" y="1186961"/>
            <a:ext cx="4320480" cy="248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5298"/>
          <a:stretch>
            <a:fillRect/>
          </a:stretch>
        </p:blipFill>
        <p:spPr bwMode="auto">
          <a:xfrm>
            <a:off x="5719228" y="909737"/>
            <a:ext cx="2512526" cy="141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0000" r="25298"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6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Onderzoeksvraag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3568" y="915566"/>
            <a:ext cx="82905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Hoe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besluitvorming</a:t>
            </a:r>
            <a:r>
              <a:rPr lang="en-GB" dirty="0" smtClean="0"/>
              <a:t> in campus management </a:t>
            </a:r>
            <a:r>
              <a:rPr lang="en-GB" dirty="0" err="1" smtClean="0"/>
              <a:t>verbeterd</a:t>
            </a:r>
            <a:r>
              <a:rPr lang="en-GB" dirty="0" smtClean="0"/>
              <a:t> </a:t>
            </a:r>
            <a:r>
              <a:rPr lang="en-GB" dirty="0" err="1" smtClean="0"/>
              <a:t>worden</a:t>
            </a:r>
            <a:r>
              <a:rPr lang="en-GB" dirty="0" smtClean="0"/>
              <a:t> door Smart tools?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i="1" dirty="0" smtClean="0"/>
              <a:t>			</a:t>
            </a:r>
            <a:r>
              <a:rPr lang="en-GB" sz="1600" i="1" dirty="0" err="1" smtClean="0"/>
              <a:t>Huidig</a:t>
            </a:r>
            <a:r>
              <a:rPr lang="en-GB" sz="1600" i="1" dirty="0" smtClean="0"/>
              <a:t>		</a:t>
            </a:r>
            <a:r>
              <a:rPr lang="en-GB" sz="1600" i="1" dirty="0" err="1" smtClean="0"/>
              <a:t>Toekomstig</a:t>
            </a:r>
            <a:endParaRPr lang="en-GB" sz="1600" i="1" dirty="0" smtClean="0"/>
          </a:p>
          <a:p>
            <a:endParaRPr lang="en-GB" sz="1600" i="1" dirty="0"/>
          </a:p>
          <a:p>
            <a:r>
              <a:rPr lang="en-GB" sz="1600" i="1" dirty="0" err="1" smtClean="0"/>
              <a:t>Informatiebehoefte</a:t>
            </a:r>
            <a:r>
              <a:rPr lang="en-GB" sz="1600" i="1" dirty="0" smtClean="0"/>
              <a:t> 			</a:t>
            </a:r>
          </a:p>
          <a:p>
            <a:endParaRPr lang="en-GB" sz="1600" i="1" dirty="0"/>
          </a:p>
          <a:p>
            <a:endParaRPr lang="en-GB" sz="1600" i="1" dirty="0" smtClean="0"/>
          </a:p>
          <a:p>
            <a:endParaRPr lang="en-GB" sz="1600" i="1" dirty="0" smtClean="0"/>
          </a:p>
          <a:p>
            <a:r>
              <a:rPr lang="en-GB" sz="1600" i="1" dirty="0" err="1" smtClean="0"/>
              <a:t>Informatievoorziening</a:t>
            </a:r>
            <a:endParaRPr lang="en-GB" sz="1600" i="1" dirty="0" smtClean="0"/>
          </a:p>
          <a:p>
            <a:endParaRPr lang="en-GB" sz="16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19672" y="2859782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23128" y="2067694"/>
            <a:ext cx="711696" cy="83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9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75" y="864974"/>
            <a:ext cx="7565801" cy="4063193"/>
          </a:xfrm>
          <a:prstGeom prst="rect">
            <a:avLst/>
          </a:prstGeom>
        </p:spPr>
      </p:pic>
      <p:sp>
        <p:nvSpPr>
          <p:cNvPr id="7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Methode</a:t>
            </a: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 interviews: Customer journey mapping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1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9492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84433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04086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1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38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Onderzoeksstappen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40861" y="892706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Research question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040861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584433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119492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119492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588108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19492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574641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119492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26495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891436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347864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91436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426495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26495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895111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426495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881644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426495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33498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198439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54867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198439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733498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733498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202114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4733498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188647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733498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351375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2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66189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n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5835292" y="1967450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smart campus tools from the perspective of the decision maker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835292" y="2592118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35292" y="3221789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835292" y="3878661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Designing information requirements for smart tools in specific contexts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058748" y="4485238"/>
            <a:ext cx="16747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2"/>
                </a:solidFill>
                <a:latin typeface="Arial"/>
                <a:ea typeface="Calibri"/>
                <a:cs typeface="Times New Roman"/>
              </a:rPr>
              <a:t>Cross case analysis</a:t>
            </a:r>
            <a:endParaRPr lang="en-GB" sz="1050" dirty="0">
              <a:solidFill>
                <a:schemeClr val="tx2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040861" y="4728914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Conclusion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911" y="1708728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collection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971" y="2741002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analysis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297" y="4189379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Synthesis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756"/>
          <a:stretch/>
        </p:blipFill>
        <p:spPr>
          <a:xfrm>
            <a:off x="755576" y="0"/>
            <a:ext cx="7831996" cy="507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5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2191" b="55369"/>
          <a:stretch/>
        </p:blipFill>
        <p:spPr>
          <a:xfrm>
            <a:off x="467544" y="267494"/>
            <a:ext cx="5184576" cy="336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03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5374" r="52191" b="19995"/>
          <a:stretch/>
        </p:blipFill>
        <p:spPr>
          <a:xfrm>
            <a:off x="467544" y="1419622"/>
            <a:ext cx="5184576" cy="336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2334</TotalTime>
  <Words>190</Words>
  <Application>Microsoft Office PowerPoint</Application>
  <PresentationFormat>On-screen Show (16:9)</PresentationFormat>
  <Paragraphs>60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DejaVu Sans</vt:lpstr>
      <vt:lpstr>Khmer UI</vt:lpstr>
      <vt:lpstr>Symbol</vt:lpstr>
      <vt:lpstr>Times New Roman</vt:lpstr>
      <vt:lpstr>Wingdings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Bart Valks</dc:creator>
  <dc:description/>
  <cp:lastModifiedBy>Bart Valks</cp:lastModifiedBy>
  <cp:revision>136</cp:revision>
  <dcterms:created xsi:type="dcterms:W3CDTF">2018-04-05T13:54:05Z</dcterms:created>
  <dcterms:modified xsi:type="dcterms:W3CDTF">2019-08-28T13:18:39Z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TU Delft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66</vt:i4>
  </property>
</Properties>
</file>