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78" r:id="rId3"/>
    <p:sldId id="280" r:id="rId4"/>
    <p:sldId id="260" r:id="rId5"/>
    <p:sldId id="279" r:id="rId6"/>
    <p:sldId id="276" r:id="rId7"/>
    <p:sldId id="294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95" r:id="rId17"/>
    <p:sldId id="289" r:id="rId18"/>
    <p:sldId id="296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7C6DBD3B-8D6C-4905-A927-6433E02966E5}">
          <p14:sldIdLst>
            <p14:sldId id="256"/>
          </p14:sldIdLst>
        </p14:section>
        <p14:section name="Introduction" id="{2110B5C0-2221-4ECF-9004-6CA052576D12}">
          <p14:sldIdLst>
            <p14:sldId id="278"/>
            <p14:sldId id="280"/>
            <p14:sldId id="260"/>
            <p14:sldId id="279"/>
            <p14:sldId id="276"/>
            <p14:sldId id="294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95"/>
            <p14:sldId id="289"/>
            <p14:sldId id="2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20"/>
            <a:ext cx="5345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5609E327-AB55-456A-85A8-0AFB330D4E24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540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Aanwezigheid op de campus</a:t>
            </a:r>
            <a:r>
              <a:rPr lang="nl-NL" baseline="0" dirty="0" smtClean="0"/>
              <a:t> (17/7)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5609E327-AB55-456A-85A8-0AFB330D4E24}" type="slidenum">
              <a:rPr lang="en-US" sz="1400" b="0" strike="noStrike" spc="-1" smtClean="0">
                <a:latin typeface="Times New Roman"/>
              </a:rPr>
              <a:t>9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6221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Hier vraagcyclus</a:t>
            </a:r>
            <a:r>
              <a:rPr lang="nl-NL" baseline="0" dirty="0" smtClean="0"/>
              <a:t> te zien; ook een aanbodcyclus (technische noodzaak tot investeren)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5609E327-AB55-456A-85A8-0AFB330D4E24}" type="slidenum">
              <a:rPr lang="en-US" sz="1400" b="0" strike="noStrike" spc="-1" smtClean="0">
                <a:latin typeface="Times New Roman"/>
              </a:rPr>
              <a:t>10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02458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8880" cy="856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sp>
        <p:nvSpPr>
          <p:cNvPr id="84" name="CustomShape 2"/>
          <p:cNvSpPr/>
          <p:nvPr/>
        </p:nvSpPr>
        <p:spPr>
          <a:xfrm>
            <a:off x="1187640" y="379440"/>
            <a:ext cx="7632000" cy="882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200" b="1" strike="noStrike" spc="-1" dirty="0" smtClean="0">
                <a:solidFill>
                  <a:srgbClr val="92D050"/>
                </a:solidFill>
                <a:latin typeface="Khmer UI"/>
                <a:ea typeface="DejaVu Sans"/>
              </a:rPr>
              <a:t>Smart campus tools</a:t>
            </a:r>
            <a:endParaRPr lang="en-US" sz="32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Validatie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</a:t>
            </a:r>
            <a:r>
              <a:rPr lang="en-US" sz="2000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interviews</a:t>
            </a:r>
            <a:endParaRPr lang="en-US" sz="2000" b="0" strike="noStrike" spc="-1" dirty="0">
              <a:latin typeface="Arial"/>
            </a:endParaRPr>
          </a:p>
        </p:txBody>
      </p:sp>
      <p:pic>
        <p:nvPicPr>
          <p:cNvPr id="85" name="Picture 2"/>
          <p:cNvPicPr/>
          <p:nvPr/>
        </p:nvPicPr>
        <p:blipFill>
          <a:blip r:embed="rId3"/>
          <a:stretch/>
        </p:blipFill>
        <p:spPr>
          <a:xfrm>
            <a:off x="0" y="2622600"/>
            <a:ext cx="9144360" cy="1979640"/>
          </a:xfrm>
          <a:prstGeom prst="rect">
            <a:avLst/>
          </a:prstGeom>
          <a:ln>
            <a:noFill/>
          </a:ln>
        </p:spPr>
      </p:pic>
      <p:sp>
        <p:nvSpPr>
          <p:cNvPr id="86" name="CustomShape 3"/>
          <p:cNvSpPr/>
          <p:nvPr/>
        </p:nvSpPr>
        <p:spPr>
          <a:xfrm>
            <a:off x="4428000" y="2499840"/>
            <a:ext cx="191160" cy="503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CustomShape 4"/>
          <p:cNvSpPr/>
          <p:nvPr/>
        </p:nvSpPr>
        <p:spPr>
          <a:xfrm>
            <a:off x="6553080" y="4767120"/>
            <a:ext cx="2133000" cy="27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26B211CB-2E6D-44A2-AA73-130BDD09C4DB}" type="slidenum">
              <a:rPr lang="en-US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1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88" name="CustomShape 5"/>
          <p:cNvSpPr/>
          <p:nvPr/>
        </p:nvSpPr>
        <p:spPr>
          <a:xfrm>
            <a:off x="1218240" y="1779840"/>
            <a:ext cx="713772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TU Eindhoven; 16 </a:t>
            </a: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oktober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2019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4585" r="5678" b="58219"/>
          <a:stretch/>
        </p:blipFill>
        <p:spPr>
          <a:xfrm>
            <a:off x="755576" y="-6745"/>
            <a:ext cx="8208912" cy="373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28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4585" t="40377" r="5678" b="19554"/>
          <a:stretch/>
        </p:blipFill>
        <p:spPr>
          <a:xfrm>
            <a:off x="755576" y="1203598"/>
            <a:ext cx="8208912" cy="358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2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3930" t="78841" r="7249" b="1851"/>
          <a:stretch/>
        </p:blipFill>
        <p:spPr>
          <a:xfrm>
            <a:off x="2339752" y="2859782"/>
            <a:ext cx="3960440" cy="17281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-3668" t="78037" r="35545" b="2655"/>
          <a:stretch/>
        </p:blipFill>
        <p:spPr>
          <a:xfrm>
            <a:off x="-468560" y="771550"/>
            <a:ext cx="936104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94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Procesanalyse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915566"/>
            <a:ext cx="82905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Verdieping</a:t>
            </a:r>
            <a:r>
              <a:rPr lang="en-GB" dirty="0" smtClean="0"/>
              <a:t> op </a:t>
            </a:r>
            <a:r>
              <a:rPr lang="en-GB" dirty="0" err="1" smtClean="0"/>
              <a:t>processtappen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 smtClean="0"/>
              <a:t>Is de </a:t>
            </a:r>
            <a:r>
              <a:rPr lang="en-GB" sz="1600" i="1" dirty="0" err="1" smtClean="0"/>
              <a:t>informatie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juist</a:t>
            </a:r>
            <a:endParaRPr lang="en-GB" sz="1600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 smtClean="0"/>
              <a:t>Is de </a:t>
            </a:r>
            <a:r>
              <a:rPr lang="en-GB" sz="1600" i="1" dirty="0" err="1" smtClean="0"/>
              <a:t>informatie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compleet</a:t>
            </a:r>
            <a:r>
              <a:rPr lang="en-GB" sz="1600" i="1" dirty="0" smtClean="0"/>
              <a:t> ; </a:t>
            </a:r>
            <a:r>
              <a:rPr lang="en-GB" sz="1600" i="1" dirty="0" err="1" smtClean="0"/>
              <a:t>missen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er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stappen</a:t>
            </a:r>
            <a:r>
              <a:rPr lang="en-GB" sz="1600" i="1" dirty="0" smtClean="0"/>
              <a:t>, </a:t>
            </a:r>
            <a:r>
              <a:rPr lang="en-GB" sz="1600" i="1" dirty="0" err="1" smtClean="0"/>
              <a:t>actoren</a:t>
            </a:r>
            <a:r>
              <a:rPr lang="en-GB" sz="1600" i="1" dirty="0" smtClean="0"/>
              <a:t>, …</a:t>
            </a:r>
          </a:p>
          <a:p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40860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83568" y="4325212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6648" y="111621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Procesdiagram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58292"/>
          <a:stretch/>
        </p:blipFill>
        <p:spPr>
          <a:xfrm>
            <a:off x="1145096" y="483518"/>
            <a:ext cx="6781800" cy="379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92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85766"/>
          <a:stretch/>
        </p:blipFill>
        <p:spPr>
          <a:xfrm>
            <a:off x="1145096" y="203932"/>
            <a:ext cx="6781800" cy="129614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1821" y="1500076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39538" b="29622"/>
          <a:stretch/>
        </p:blipFill>
        <p:spPr>
          <a:xfrm>
            <a:off x="1145096" y="1707654"/>
            <a:ext cx="6781800" cy="280831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761821" y="4587974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6648" y="111621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Procesdiagram</a:t>
            </a:r>
            <a:endParaRPr lang="en-US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112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85766"/>
          <a:stretch/>
        </p:blipFill>
        <p:spPr>
          <a:xfrm>
            <a:off x="1145096" y="203932"/>
            <a:ext cx="6781800" cy="129614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1821" y="1500076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64843" b="-428"/>
          <a:stretch/>
        </p:blipFill>
        <p:spPr>
          <a:xfrm>
            <a:off x="1145096" y="1707654"/>
            <a:ext cx="6781800" cy="324036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761821" y="5020022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6648" y="111621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Procesdiagram</a:t>
            </a:r>
            <a:endParaRPr lang="en-US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864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9552" y="3629166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r>
              <a:rPr lang="en-US" sz="1600" b="1" spc="-1" dirty="0" smtClean="0">
                <a:solidFill>
                  <a:srgbClr val="808080"/>
                </a:solidFill>
                <a:latin typeface="Khmer UI"/>
              </a:rPr>
              <a:t> -1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4" t="-2" r="-254" b="58215"/>
          <a:stretch/>
        </p:blipFill>
        <p:spPr>
          <a:xfrm>
            <a:off x="1276350" y="411510"/>
            <a:ext cx="6591300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9552" y="1347614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r>
              <a:rPr lang="en-US" sz="1600" b="1" spc="-1" dirty="0" smtClean="0">
                <a:solidFill>
                  <a:srgbClr val="808080"/>
                </a:solidFill>
                <a:latin typeface="Khmer UI"/>
              </a:rPr>
              <a:t> -1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4" t="-2" r="-254" b="87968"/>
          <a:stretch/>
        </p:blipFill>
        <p:spPr>
          <a:xfrm>
            <a:off x="1276350" y="363163"/>
            <a:ext cx="6591300" cy="9124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54" t="40638" r="-254" b="11877"/>
          <a:stretch/>
        </p:blipFill>
        <p:spPr>
          <a:xfrm>
            <a:off x="1276350" y="1419622"/>
            <a:ext cx="65913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Smart campus tools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97"/>
          <a:stretch>
            <a:fillRect/>
          </a:stretch>
        </p:blipFill>
        <p:spPr bwMode="auto">
          <a:xfrm>
            <a:off x="683568" y="980854"/>
            <a:ext cx="3561864" cy="1886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22943" y="490620"/>
            <a:ext cx="366385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lnSpc>
                <a:spcPts val="3988"/>
              </a:lnSpc>
              <a:buClr>
                <a:srgbClr val="00A6D6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2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Ruimtegebruik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de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universiteit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is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territoriaal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: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gereserveerd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voor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groepen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of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individuen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, maar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niet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altijd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in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gebruik</a:t>
            </a: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82565" y="3002904"/>
            <a:ext cx="366286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lnSpc>
                <a:spcPts val="3988"/>
              </a:lnSpc>
              <a:buClr>
                <a:srgbClr val="00A6D6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2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Meer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gebruikers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de campus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leidt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tot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drukte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specifieke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plekken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tijden</a:t>
            </a: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</a:endParaRPr>
          </a:p>
        </p:txBody>
      </p:sp>
      <p:pic>
        <p:nvPicPr>
          <p:cNvPr id="10" name="Picture 2" descr="Repo studieruimtetekort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14272"/>
            <a:ext cx="3182649" cy="21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25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‘Data driven decision making’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2640"/>
          <a:stretch/>
        </p:blipFill>
        <p:spPr>
          <a:xfrm>
            <a:off x="5076056" y="2427734"/>
            <a:ext cx="3798870" cy="1424683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91" y="1186961"/>
            <a:ext cx="4320480" cy="2481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25298"/>
          <a:stretch>
            <a:fillRect/>
          </a:stretch>
        </p:blipFill>
        <p:spPr bwMode="auto">
          <a:xfrm>
            <a:off x="5719228" y="909737"/>
            <a:ext cx="2512526" cy="1413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50000" r="25298"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65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Onderzoeksvraag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683568" y="915566"/>
            <a:ext cx="82905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Hoe </a:t>
            </a:r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 smtClean="0"/>
              <a:t>besluitvorming</a:t>
            </a:r>
            <a:r>
              <a:rPr lang="en-GB" dirty="0" smtClean="0"/>
              <a:t> in campus management </a:t>
            </a:r>
            <a:r>
              <a:rPr lang="en-GB" dirty="0" err="1" smtClean="0"/>
              <a:t>verbeterd</a:t>
            </a:r>
            <a:r>
              <a:rPr lang="en-GB" dirty="0" smtClean="0"/>
              <a:t> </a:t>
            </a:r>
            <a:r>
              <a:rPr lang="en-GB" dirty="0" err="1" smtClean="0"/>
              <a:t>worden</a:t>
            </a:r>
            <a:r>
              <a:rPr lang="en-GB" dirty="0" smtClean="0"/>
              <a:t> door Smart tools?</a:t>
            </a:r>
          </a:p>
          <a:p>
            <a:endParaRPr lang="en-GB" sz="1600" dirty="0"/>
          </a:p>
          <a:p>
            <a:endParaRPr lang="en-GB" sz="1600" dirty="0" smtClean="0"/>
          </a:p>
          <a:p>
            <a:r>
              <a:rPr lang="en-GB" sz="1600" i="1" dirty="0" smtClean="0"/>
              <a:t>			</a:t>
            </a:r>
            <a:r>
              <a:rPr lang="en-GB" sz="1600" i="1" dirty="0" err="1" smtClean="0"/>
              <a:t>Huidig</a:t>
            </a:r>
            <a:r>
              <a:rPr lang="en-GB" sz="1600" i="1" dirty="0" smtClean="0"/>
              <a:t>		</a:t>
            </a:r>
            <a:r>
              <a:rPr lang="en-GB" sz="1600" i="1" dirty="0" err="1" smtClean="0"/>
              <a:t>Toekomstig</a:t>
            </a:r>
            <a:endParaRPr lang="en-GB" sz="1600" i="1" dirty="0" smtClean="0"/>
          </a:p>
          <a:p>
            <a:endParaRPr lang="en-GB" sz="1600" i="1" dirty="0"/>
          </a:p>
          <a:p>
            <a:r>
              <a:rPr lang="en-GB" sz="1600" i="1" dirty="0" err="1" smtClean="0"/>
              <a:t>Informatiebehoefte</a:t>
            </a:r>
            <a:r>
              <a:rPr lang="en-GB" sz="1600" i="1" dirty="0" smtClean="0"/>
              <a:t> 			</a:t>
            </a:r>
          </a:p>
          <a:p>
            <a:endParaRPr lang="en-GB" sz="1600" i="1" dirty="0"/>
          </a:p>
          <a:p>
            <a:endParaRPr lang="en-GB" sz="1600" i="1" dirty="0" smtClean="0"/>
          </a:p>
          <a:p>
            <a:endParaRPr lang="en-GB" sz="1600" i="1" dirty="0" smtClean="0"/>
          </a:p>
          <a:p>
            <a:r>
              <a:rPr lang="en-GB" sz="1600" i="1" dirty="0" err="1" smtClean="0"/>
              <a:t>Informatievoorziening</a:t>
            </a:r>
            <a:endParaRPr lang="en-GB" sz="1600" i="1" dirty="0" smtClean="0"/>
          </a:p>
          <a:p>
            <a:endParaRPr lang="en-GB" sz="1600" i="1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619672" y="2859782"/>
            <a:ext cx="0" cy="4320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323128" y="2067694"/>
            <a:ext cx="711696" cy="83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95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075" y="864974"/>
            <a:ext cx="7565801" cy="4063193"/>
          </a:xfrm>
          <a:prstGeom prst="rect">
            <a:avLst/>
          </a:prstGeom>
        </p:spPr>
      </p:pic>
      <p:sp>
        <p:nvSpPr>
          <p:cNvPr id="7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Methode</a:t>
            </a: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 interviews: Customer journey mapping</a:t>
            </a:r>
            <a:endParaRPr lang="en-US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116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19492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84433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040860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1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38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Onderzoeksstappen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040861" y="892706"/>
            <a:ext cx="3694127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Research question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040861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584433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119492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119492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588108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119492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2574641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2119492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426495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891436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3347864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891436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426495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426495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3895111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426495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3881644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3426495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33498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5198439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4654867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5198439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4733498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733498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5202114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4733498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5188647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733498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351375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2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661890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n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137379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3137379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434018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4434018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4434018" y="2774337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4434018" y="2774337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4434018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4434018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4434018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4434018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3125807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3125807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3137379" y="2778950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V="1">
            <a:off x="3137379" y="2778950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3137379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flipV="1">
            <a:off x="3137379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5835292" y="1967450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smart campus tools from the perspective of the decision maker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5835292" y="2592118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decision-making processes in campus management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5835292" y="3221789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decision-making processes in campus management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835292" y="3878661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Designing information requirements for smart tools in specific contexts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3058748" y="4485238"/>
            <a:ext cx="167475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2"/>
                </a:solidFill>
                <a:latin typeface="Arial"/>
                <a:ea typeface="Calibri"/>
                <a:cs typeface="Times New Roman"/>
              </a:rPr>
              <a:t>Cross case analysis</a:t>
            </a:r>
            <a:endParaRPr lang="en-GB" sz="1050" dirty="0">
              <a:solidFill>
                <a:schemeClr val="tx2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2040861" y="4728914"/>
            <a:ext cx="3694127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Conclusion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8911" y="1708728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Data collection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1971" y="2741002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Data analysis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2297" y="4189379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Synthesis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95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-16009"/>
            <a:ext cx="7920880" cy="515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2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63636" b="58219"/>
          <a:stretch/>
        </p:blipFill>
        <p:spPr>
          <a:xfrm>
            <a:off x="755576" y="-16009"/>
            <a:ext cx="4996992" cy="373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07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40223" r="63636" b="21967"/>
          <a:stretch/>
        </p:blipFill>
        <p:spPr>
          <a:xfrm>
            <a:off x="755576" y="843558"/>
            <a:ext cx="499699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49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2204</TotalTime>
  <Words>203</Words>
  <Application>Microsoft Office PowerPoint</Application>
  <PresentationFormat>On-screen Show (16:9)</PresentationFormat>
  <Paragraphs>62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DejaVu Sans</vt:lpstr>
      <vt:lpstr>Khmer UI</vt:lpstr>
      <vt:lpstr>Symbol</vt:lpstr>
      <vt:lpstr>Times New Roman</vt:lpstr>
      <vt:lpstr>Wingdings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Bart Valks</dc:creator>
  <dc:description/>
  <cp:lastModifiedBy>Bart Valks</cp:lastModifiedBy>
  <cp:revision>136</cp:revision>
  <dcterms:created xsi:type="dcterms:W3CDTF">2018-04-05T13:54:05Z</dcterms:created>
  <dcterms:modified xsi:type="dcterms:W3CDTF">2019-10-16T14:45:46Z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TU Delft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66</vt:i4>
  </property>
</Properties>
</file>