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80" r:id="rId4"/>
    <p:sldId id="260" r:id="rId5"/>
    <p:sldId id="279" r:id="rId6"/>
    <p:sldId id="276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7C6DBD3B-8D6C-4905-A927-6433E02966E5}">
          <p14:sldIdLst>
            <p14:sldId id="256"/>
          </p14:sldIdLst>
        </p14:section>
        <p14:section name="Introduction" id="{2110B5C0-2221-4ECF-9004-6CA052576D12}">
          <p14:sldIdLst>
            <p14:sldId id="278"/>
            <p14:sldId id="280"/>
            <p14:sldId id="260"/>
            <p14:sldId id="279"/>
            <p14:sldId id="276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732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20"/>
            <a:ext cx="5345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5609E327-AB55-456A-85A8-0AFB330D4E2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540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Aanwezigheid op de campus</a:t>
            </a:r>
            <a:r>
              <a:rPr lang="nl-NL" baseline="0" dirty="0" smtClean="0"/>
              <a:t> (17/7)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609E327-AB55-456A-85A8-0AFB330D4E24}" type="slidenum">
              <a:rPr lang="en-US" sz="1400" b="0" strike="noStrike" spc="-1" smtClean="0">
                <a:latin typeface="Times New Roman"/>
              </a:rPr>
              <a:t>8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6221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Hier vraagcyclus</a:t>
            </a:r>
            <a:r>
              <a:rPr lang="nl-NL" baseline="0" dirty="0" smtClean="0"/>
              <a:t> te zien; ook een aanbodcyclus (technische noodzaak tot investeren)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609E327-AB55-456A-85A8-0AFB330D4E24}" type="slidenum">
              <a:rPr lang="en-US" sz="1400" b="0" strike="noStrike" spc="-1" smtClean="0">
                <a:latin typeface="Times New Roman"/>
              </a:rPr>
              <a:t>9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245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8880" cy="856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1187640" y="379440"/>
            <a:ext cx="7632000" cy="88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1" strike="noStrike" spc="-1" dirty="0" smtClean="0">
                <a:solidFill>
                  <a:srgbClr val="92D050"/>
                </a:solidFill>
                <a:latin typeface="Khmer UI"/>
                <a:ea typeface="DejaVu Sans"/>
              </a:rPr>
              <a:t>Smart campus tools</a:t>
            </a:r>
            <a:endParaRPr lang="en-US" sz="32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Validatie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</a:t>
            </a:r>
            <a:r>
              <a:rPr lang="en-US" sz="2000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interviews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85" name="Picture 2"/>
          <p:cNvPicPr/>
          <p:nvPr/>
        </p:nvPicPr>
        <p:blipFill>
          <a:blip r:embed="rId3"/>
          <a:stretch/>
        </p:blipFill>
        <p:spPr>
          <a:xfrm>
            <a:off x="0" y="2622600"/>
            <a:ext cx="9144360" cy="1979640"/>
          </a:xfrm>
          <a:prstGeom prst="rect">
            <a:avLst/>
          </a:prstGeom>
          <a:ln>
            <a:noFill/>
          </a:ln>
        </p:spPr>
      </p:pic>
      <p:sp>
        <p:nvSpPr>
          <p:cNvPr id="86" name="CustomShape 3"/>
          <p:cNvSpPr/>
          <p:nvPr/>
        </p:nvSpPr>
        <p:spPr>
          <a:xfrm>
            <a:off x="4428000" y="2499840"/>
            <a:ext cx="191160" cy="503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26B211CB-2E6D-44A2-AA73-130BDD09C4DB}" type="slidenum">
              <a:rPr lang="en-US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88" name="CustomShape 5"/>
          <p:cNvSpPr/>
          <p:nvPr/>
        </p:nvSpPr>
        <p:spPr>
          <a:xfrm>
            <a:off x="1218240" y="1779840"/>
            <a:ext cx="713772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Radboud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Universiteit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; 10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  <a:ea typeface="ヒラギノ角ゴ ProN W3"/>
              </a:rPr>
              <a:t>juli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2019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6771" t="42407" r="1274" b="20936"/>
          <a:stretch/>
        </p:blipFill>
        <p:spPr>
          <a:xfrm>
            <a:off x="107504" y="627534"/>
            <a:ext cx="885698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2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296" t="79063" r="2786" b="-1345"/>
          <a:stretch/>
        </p:blipFill>
        <p:spPr>
          <a:xfrm>
            <a:off x="611560" y="2571750"/>
            <a:ext cx="8136905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5" t="78346" r="59704" b="-628"/>
          <a:stretch/>
        </p:blipFill>
        <p:spPr>
          <a:xfrm>
            <a:off x="611560" y="339502"/>
            <a:ext cx="5472609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94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Procesanalyse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915566"/>
            <a:ext cx="82905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Verdieping</a:t>
            </a:r>
            <a:r>
              <a:rPr lang="en-GB" dirty="0" smtClean="0"/>
              <a:t> op </a:t>
            </a:r>
            <a:r>
              <a:rPr lang="en-GB" dirty="0" err="1" smtClean="0"/>
              <a:t>processtappen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juist</a:t>
            </a:r>
            <a:endParaRPr lang="en-GB" sz="16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Is de </a:t>
            </a:r>
            <a:r>
              <a:rPr lang="en-GB" sz="1600" i="1" dirty="0" err="1" smtClean="0"/>
              <a:t>informatie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compleet</a:t>
            </a:r>
            <a:r>
              <a:rPr lang="en-GB" sz="1600" i="1" dirty="0" smtClean="0"/>
              <a:t> ; </a:t>
            </a:r>
            <a:r>
              <a:rPr lang="en-GB" sz="1600" i="1" dirty="0" err="1" smtClean="0"/>
              <a:t>missen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er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stappen</a:t>
            </a:r>
            <a:r>
              <a:rPr lang="en-GB" sz="1600" i="1" dirty="0" smtClean="0"/>
              <a:t>, </a:t>
            </a:r>
            <a:r>
              <a:rPr lang="en-GB" sz="1600" i="1" dirty="0" err="1" smtClean="0"/>
              <a:t>actoren</a:t>
            </a:r>
            <a:r>
              <a:rPr lang="en-GB" sz="1600" i="1" dirty="0" smtClean="0"/>
              <a:t>, …</a:t>
            </a:r>
          </a:p>
          <a:p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40860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435" r="18402" b="55384"/>
          <a:stretch/>
        </p:blipFill>
        <p:spPr>
          <a:xfrm>
            <a:off x="611560" y="339502"/>
            <a:ext cx="8093169" cy="3841693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683568" y="4181195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492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435" r="18402" b="91940"/>
          <a:stretch/>
        </p:blipFill>
        <p:spPr>
          <a:xfrm>
            <a:off x="611560" y="123478"/>
            <a:ext cx="8093169" cy="7920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4356" t="31938" r="22758" b="21450"/>
          <a:stretch/>
        </p:blipFill>
        <p:spPr>
          <a:xfrm>
            <a:off x="179512" y="1131591"/>
            <a:ext cx="8093169" cy="388843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1821" y="987574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6648" y="111621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Procesdiagram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112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6529" b="75775"/>
          <a:stretch/>
        </p:blipFill>
        <p:spPr>
          <a:xfrm>
            <a:off x="251520" y="195486"/>
            <a:ext cx="8396133" cy="158417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39552" y="177966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64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6529" b="46045"/>
          <a:stretch/>
        </p:blipFill>
        <p:spPr>
          <a:xfrm>
            <a:off x="251520" y="195486"/>
            <a:ext cx="8396133" cy="3528392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539552" y="3723878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304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6529" b="24023"/>
          <a:stretch/>
        </p:blipFill>
        <p:spPr>
          <a:xfrm>
            <a:off x="251520" y="195486"/>
            <a:ext cx="8396133" cy="4968552"/>
          </a:xfrm>
          <a:prstGeom prst="rect">
            <a:avLst/>
          </a:prstGeom>
        </p:spPr>
      </p:pic>
      <p:sp>
        <p:nvSpPr>
          <p:cNvPr id="3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803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8798" b="67832"/>
          <a:stretch/>
        </p:blipFill>
        <p:spPr>
          <a:xfrm>
            <a:off x="1043608" y="267494"/>
            <a:ext cx="7560840" cy="232938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683568" y="2632204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9421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" r="18798" b="39340"/>
          <a:stretch/>
        </p:blipFill>
        <p:spPr>
          <a:xfrm>
            <a:off x="1043608" y="267494"/>
            <a:ext cx="7560840" cy="4392488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683568" y="4659982"/>
            <a:ext cx="77048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stomShape 1"/>
          <p:cNvSpPr/>
          <p:nvPr/>
        </p:nvSpPr>
        <p:spPr>
          <a:xfrm>
            <a:off x="514901" y="123478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600" b="1" spc="-1" dirty="0" err="1" smtClean="0">
                <a:solidFill>
                  <a:srgbClr val="808080"/>
                </a:solidFill>
                <a:latin typeface="Khmer UI"/>
              </a:rPr>
              <a:t>Informatiediagram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667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Smart campus tools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7"/>
          <a:stretch>
            <a:fillRect/>
          </a:stretch>
        </p:blipFill>
        <p:spPr bwMode="auto">
          <a:xfrm>
            <a:off x="683568" y="980854"/>
            <a:ext cx="3561864" cy="188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2943" y="490620"/>
            <a:ext cx="36638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Ruimtegebruik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universiteit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territoriaal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: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gereserveerd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voor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groepen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of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individuen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, maar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niet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altijd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in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2565" y="3002904"/>
            <a:ext cx="36628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lnSpc>
                <a:spcPts val="3988"/>
              </a:lnSpc>
              <a:buClr>
                <a:srgbClr val="00A6D6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lnSpc>
                <a:spcPts val="3988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2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lnSpc>
                <a:spcPts val="3988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ts val="3988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9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Meer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gebruikers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de campus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leidt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tot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drukte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op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specifieke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plekken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en</a:t>
            </a:r>
            <a:r>
              <a:rPr lang="en-GB" altLang="nl-NL" sz="1800" dirty="0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 </a:t>
            </a:r>
            <a:r>
              <a:rPr lang="en-GB" altLang="nl-NL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</a:rPr>
              <a:t>tijden</a:t>
            </a: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</a:endParaRPr>
          </a:p>
        </p:txBody>
      </p:sp>
      <p:pic>
        <p:nvPicPr>
          <p:cNvPr id="10" name="Picture 2" descr="Repo studieruimtetekort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4272"/>
            <a:ext cx="3182649" cy="21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25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‘Data driven decision making’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2640"/>
          <a:stretch/>
        </p:blipFill>
        <p:spPr>
          <a:xfrm>
            <a:off x="5076056" y="2427734"/>
            <a:ext cx="3798870" cy="1424683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1" y="1186961"/>
            <a:ext cx="4320480" cy="248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5298"/>
          <a:stretch>
            <a:fillRect/>
          </a:stretch>
        </p:blipFill>
        <p:spPr bwMode="auto">
          <a:xfrm>
            <a:off x="5719228" y="909737"/>
            <a:ext cx="2512526" cy="141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0000" r="25298"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65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05920"/>
            <a:ext cx="8228880" cy="85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Onderzoeksvraag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6" name="Picture 1"/>
          <p:cNvPicPr/>
          <p:nvPr/>
        </p:nvPicPr>
        <p:blipFill>
          <a:blip r:embed="rId2"/>
          <a:stretch/>
        </p:blipFill>
        <p:spPr>
          <a:xfrm>
            <a:off x="0" y="4061880"/>
            <a:ext cx="9143280" cy="1080720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83568" y="915566"/>
            <a:ext cx="82905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Hoe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besluitvorming</a:t>
            </a:r>
            <a:r>
              <a:rPr lang="en-GB" dirty="0" smtClean="0"/>
              <a:t> in campus management </a:t>
            </a:r>
            <a:r>
              <a:rPr lang="en-GB" dirty="0" err="1" smtClean="0"/>
              <a:t>verbeterd</a:t>
            </a:r>
            <a:r>
              <a:rPr lang="en-GB" dirty="0" smtClean="0"/>
              <a:t> </a:t>
            </a:r>
            <a:r>
              <a:rPr lang="en-GB" dirty="0" err="1" smtClean="0"/>
              <a:t>worden</a:t>
            </a:r>
            <a:r>
              <a:rPr lang="en-GB" dirty="0" smtClean="0"/>
              <a:t> door Smart tools?</a:t>
            </a:r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i="1" dirty="0" smtClean="0"/>
              <a:t>			</a:t>
            </a:r>
            <a:r>
              <a:rPr lang="en-GB" sz="1600" i="1" dirty="0" err="1" smtClean="0"/>
              <a:t>Huidig</a:t>
            </a:r>
            <a:r>
              <a:rPr lang="en-GB" sz="1600" i="1" dirty="0" smtClean="0"/>
              <a:t>		</a:t>
            </a:r>
            <a:r>
              <a:rPr lang="en-GB" sz="1600" i="1" dirty="0" err="1" smtClean="0"/>
              <a:t>Toekomstig</a:t>
            </a:r>
            <a:endParaRPr lang="en-GB" sz="1600" i="1" dirty="0" smtClean="0"/>
          </a:p>
          <a:p>
            <a:endParaRPr lang="en-GB" sz="1600" i="1" dirty="0"/>
          </a:p>
          <a:p>
            <a:r>
              <a:rPr lang="en-GB" sz="1600" i="1" dirty="0" err="1" smtClean="0"/>
              <a:t>Informatiebehoefte</a:t>
            </a:r>
            <a:r>
              <a:rPr lang="en-GB" sz="1600" i="1" dirty="0" smtClean="0"/>
              <a:t> 			</a:t>
            </a:r>
          </a:p>
          <a:p>
            <a:endParaRPr lang="en-GB" sz="1600" i="1" dirty="0"/>
          </a:p>
          <a:p>
            <a:endParaRPr lang="en-GB" sz="1600" i="1" dirty="0" smtClean="0"/>
          </a:p>
          <a:p>
            <a:endParaRPr lang="en-GB" sz="1600" i="1" dirty="0" smtClean="0"/>
          </a:p>
          <a:p>
            <a:r>
              <a:rPr lang="en-GB" sz="1600" i="1" dirty="0" err="1" smtClean="0"/>
              <a:t>Informatievoorziening</a:t>
            </a:r>
            <a:endParaRPr lang="en-GB" sz="1600" i="1" dirty="0" smtClean="0"/>
          </a:p>
          <a:p>
            <a:endParaRPr lang="en-GB" sz="1600" i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19672" y="2859782"/>
            <a:ext cx="0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323128" y="2067694"/>
            <a:ext cx="711696" cy="83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9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075" y="864974"/>
            <a:ext cx="7565801" cy="4063193"/>
          </a:xfrm>
          <a:prstGeom prst="rect">
            <a:avLst/>
          </a:prstGeom>
        </p:spPr>
      </p:pic>
      <p:sp>
        <p:nvSpPr>
          <p:cNvPr id="7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Methode</a:t>
            </a:r>
            <a:r>
              <a:rPr lang="en-US" sz="2400" b="1" spc="-1" dirty="0" smtClean="0">
                <a:solidFill>
                  <a:srgbClr val="808080"/>
                </a:solidFill>
                <a:latin typeface="Khmer UI"/>
              </a:rPr>
              <a:t> interviews: Customer journey mapping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1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19492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84433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04086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1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38" name="CustomShape 1"/>
          <p:cNvSpPr/>
          <p:nvPr/>
        </p:nvSpPr>
        <p:spPr>
          <a:xfrm>
            <a:off x="537480" y="379440"/>
            <a:ext cx="8282992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pc="-1" dirty="0" err="1" smtClean="0">
                <a:solidFill>
                  <a:srgbClr val="808080"/>
                </a:solidFill>
                <a:latin typeface="Khmer UI"/>
              </a:rPr>
              <a:t>Onderzoeksstappen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40861" y="892706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Research question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040861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584433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119492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119492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588108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119492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574641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119492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426495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891436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347864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891436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426495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426495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895111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426495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3881644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426495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33498" y="2055936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Customer Journey Map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198439" y="182698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654867" y="1491630"/>
            <a:ext cx="1080121" cy="29523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5198439" y="2456046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733498" y="2680604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Process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733498" y="3967147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Information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5202114" y="3080714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4733498" y="3313582"/>
            <a:ext cx="9392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Actor Diagram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188647" y="3736820"/>
            <a:ext cx="0" cy="22895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733498" y="1556260"/>
            <a:ext cx="939256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Context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351375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2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661890" y="1196434"/>
            <a:ext cx="10801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Case n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3137379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4434018" y="2147979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4434018" y="2774337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4434018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4434018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3125807" y="40839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3137379" y="2778950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V="1">
            <a:off x="3137379" y="3402318"/>
            <a:ext cx="216024" cy="216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5835292" y="1967450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smart campus tools from the perspective of the decision maker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835292" y="2592118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835292" y="3221789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Understanding decision-making processes in campus management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835292" y="3878661"/>
            <a:ext cx="21930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Designing information requirements for smart tools in specific contexts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3058748" y="4485238"/>
            <a:ext cx="167475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2"/>
                </a:solidFill>
                <a:latin typeface="Arial"/>
                <a:ea typeface="Calibri"/>
                <a:cs typeface="Times New Roman"/>
              </a:rPr>
              <a:t>Cross case analysis</a:t>
            </a:r>
            <a:endParaRPr lang="en-GB" sz="1050" dirty="0">
              <a:solidFill>
                <a:schemeClr val="tx2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040861" y="4728914"/>
            <a:ext cx="3694127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Conclusion</a:t>
            </a:r>
            <a:endParaRPr lang="en-GB" sz="1000" i="1" dirty="0" smtClean="0">
              <a:solidFill>
                <a:schemeClr val="tx1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8911" y="1708728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collection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1971" y="2741002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Data analysis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2297" y="4189379"/>
            <a:ext cx="21930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libri"/>
                <a:cs typeface="Times New Roman"/>
              </a:rPr>
              <a:t>Synthesis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95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734" t="6284" r="63302" b="56011"/>
          <a:stretch/>
        </p:blipFill>
        <p:spPr>
          <a:xfrm>
            <a:off x="611559" y="411510"/>
            <a:ext cx="5202577" cy="36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07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2941" r="62568" b="20402"/>
          <a:stretch/>
        </p:blipFill>
        <p:spPr>
          <a:xfrm>
            <a:off x="611559" y="411510"/>
            <a:ext cx="5351223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49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7274" t="7906" r="771" b="55437"/>
          <a:stretch/>
        </p:blipFill>
        <p:spPr>
          <a:xfrm>
            <a:off x="107504" y="627534"/>
            <a:ext cx="885698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8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2195</TotalTime>
  <Words>201</Words>
  <Application>Microsoft Office PowerPoint</Application>
  <PresentationFormat>On-screen Show (16:9)</PresentationFormat>
  <Paragraphs>64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DejaVu Sans</vt:lpstr>
      <vt:lpstr>Khmer UI</vt:lpstr>
      <vt:lpstr>Symbol</vt:lpstr>
      <vt:lpstr>Times New Roman</vt:lpstr>
      <vt:lpstr>Wingdings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Bart Valks</dc:creator>
  <dc:description/>
  <cp:lastModifiedBy>Bart Valks</cp:lastModifiedBy>
  <cp:revision>134</cp:revision>
  <dcterms:created xsi:type="dcterms:W3CDTF">2018-04-05T13:54:05Z</dcterms:created>
  <dcterms:modified xsi:type="dcterms:W3CDTF">2019-07-10T09:30:26Z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TU Delft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66</vt:i4>
  </property>
</Properties>
</file>