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78" r:id="rId3"/>
    <p:sldId id="280" r:id="rId4"/>
    <p:sldId id="260" r:id="rId5"/>
    <p:sldId id="279" r:id="rId6"/>
    <p:sldId id="276" r:id="rId7"/>
    <p:sldId id="281" r:id="rId8"/>
    <p:sldId id="296" r:id="rId9"/>
    <p:sldId id="282" r:id="rId10"/>
    <p:sldId id="294" r:id="rId11"/>
    <p:sldId id="295" r:id="rId12"/>
    <p:sldId id="286" r:id="rId13"/>
    <p:sldId id="287" r:id="rId14"/>
    <p:sldId id="288" r:id="rId15"/>
    <p:sldId id="297" r:id="rId16"/>
    <p:sldId id="289" r:id="rId17"/>
    <p:sldId id="290" r:id="rId18"/>
    <p:sldId id="298" r:id="rId19"/>
    <p:sldId id="291" r:id="rId20"/>
    <p:sldId id="299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7C6DBD3B-8D6C-4905-A927-6433E02966E5}">
          <p14:sldIdLst>
            <p14:sldId id="256"/>
          </p14:sldIdLst>
        </p14:section>
        <p14:section name="Introduction" id="{2110B5C0-2221-4ECF-9004-6CA052576D12}">
          <p14:sldIdLst>
            <p14:sldId id="278"/>
            <p14:sldId id="280"/>
            <p14:sldId id="260"/>
            <p14:sldId id="279"/>
            <p14:sldId id="276"/>
            <p14:sldId id="281"/>
            <p14:sldId id="296"/>
            <p14:sldId id="282"/>
            <p14:sldId id="294"/>
            <p14:sldId id="295"/>
            <p14:sldId id="286"/>
            <p14:sldId id="287"/>
            <p14:sldId id="288"/>
            <p14:sldId id="297"/>
            <p14:sldId id="289"/>
            <p14:sldId id="290"/>
            <p14:sldId id="298"/>
            <p14:sldId id="291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5609E327-AB55-456A-85A8-0AFB330D4E2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540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Niet alleen no-show maar ook geplande capaciteit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vs</a:t>
            </a:r>
            <a:r>
              <a:rPr lang="nl-NL" baseline="0" dirty="0" smtClean="0"/>
              <a:t> capaciteit </a:t>
            </a:r>
            <a:r>
              <a:rPr lang="nl-NL" baseline="0" dirty="0" err="1" smtClean="0"/>
              <a:t>vd</a:t>
            </a:r>
            <a:r>
              <a:rPr lang="nl-NL" baseline="0" dirty="0" smtClean="0"/>
              <a:t> zaal-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622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Bij integraal bekijken ook hokje met </a:t>
            </a:r>
            <a:r>
              <a:rPr lang="nl-NL" dirty="0" err="1" smtClean="0"/>
              <a:t>onderzoeksbehoefte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10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6606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Aanwezigheid op de campus</a:t>
            </a:r>
            <a:r>
              <a:rPr lang="nl-NL" baseline="0" dirty="0" smtClean="0"/>
              <a:t> (17/7)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159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8880" cy="856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1187640" y="379440"/>
            <a:ext cx="7632000" cy="88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1" strike="noStrike" spc="-1" dirty="0" smtClean="0">
                <a:solidFill>
                  <a:srgbClr val="92D050"/>
                </a:solidFill>
                <a:latin typeface="Khmer UI"/>
                <a:ea typeface="DejaVu Sans"/>
              </a:rPr>
              <a:t>Smart campus tools</a:t>
            </a:r>
            <a:endParaRPr lang="en-US" sz="32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Validatie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</a:t>
            </a:r>
            <a:r>
              <a:rPr lang="en-US" sz="2000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interviews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3"/>
          <a:stretch/>
        </p:blipFill>
        <p:spPr>
          <a:xfrm>
            <a:off x="0" y="2622600"/>
            <a:ext cx="9144360" cy="1979640"/>
          </a:xfrm>
          <a:prstGeom prst="rect">
            <a:avLst/>
          </a:prstGeom>
          <a:ln>
            <a:noFill/>
          </a:ln>
        </p:spPr>
      </p:pic>
      <p:sp>
        <p:nvSpPr>
          <p:cNvPr id="86" name="CustomShape 3"/>
          <p:cNvSpPr/>
          <p:nvPr/>
        </p:nvSpPr>
        <p:spPr>
          <a:xfrm>
            <a:off x="4428000" y="2499840"/>
            <a:ext cx="191160" cy="503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6B211CB-2E6D-44A2-AA73-130BDD09C4DB}" type="slidenum">
              <a:rPr lang="en-US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88" name="CustomShape 5"/>
          <p:cNvSpPr/>
          <p:nvPr/>
        </p:nvSpPr>
        <p:spPr>
          <a:xfrm>
            <a:off x="1218240" y="1779840"/>
            <a:ext cx="713772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Radboud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Universiteit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; 10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juli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2019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5" t="6399" r="4060" b="57604"/>
          <a:stretch/>
        </p:blipFill>
        <p:spPr bwMode="auto">
          <a:xfrm>
            <a:off x="60826" y="195486"/>
            <a:ext cx="4752528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5" t="41197" r="4060" b="22806"/>
          <a:stretch/>
        </p:blipFill>
        <p:spPr bwMode="auto">
          <a:xfrm>
            <a:off x="4572000" y="1815665"/>
            <a:ext cx="4752528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051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5" t="75994" r="38739" b="3207"/>
          <a:stretch/>
        </p:blipFill>
        <p:spPr bwMode="auto">
          <a:xfrm>
            <a:off x="827584" y="267494"/>
            <a:ext cx="7679526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83" t="76796" r="-22319" b="2405"/>
          <a:stretch/>
        </p:blipFill>
        <p:spPr bwMode="auto">
          <a:xfrm>
            <a:off x="827584" y="2283718"/>
            <a:ext cx="7679526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415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Procesanalyse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915566"/>
            <a:ext cx="8290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Verdieping</a:t>
            </a:r>
            <a:r>
              <a:rPr lang="en-GB" dirty="0" smtClean="0"/>
              <a:t> op </a:t>
            </a:r>
            <a:r>
              <a:rPr lang="en-GB" dirty="0" err="1" smtClean="0"/>
              <a:t>processtappen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juist</a:t>
            </a:r>
            <a:endParaRPr lang="en-GB" sz="16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compleet</a:t>
            </a:r>
            <a:r>
              <a:rPr lang="en-GB" sz="1600" i="1" dirty="0" smtClean="0"/>
              <a:t> ; </a:t>
            </a:r>
            <a:r>
              <a:rPr lang="en-GB" sz="1600" i="1" dirty="0" err="1" smtClean="0"/>
              <a:t>missen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er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stappen</a:t>
            </a:r>
            <a:r>
              <a:rPr lang="en-GB" sz="1600" i="1" dirty="0" smtClean="0"/>
              <a:t>, </a:t>
            </a:r>
            <a:r>
              <a:rPr lang="en-GB" sz="1600" i="1" dirty="0" err="1" smtClean="0"/>
              <a:t>actoren</a:t>
            </a:r>
            <a:r>
              <a:rPr lang="en-GB" sz="1600" i="1" dirty="0" smtClean="0"/>
              <a:t>, …</a:t>
            </a:r>
          </a:p>
          <a:p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40860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72730" y="3597093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1" b="71004"/>
          <a:stretch/>
        </p:blipFill>
        <p:spPr>
          <a:xfrm>
            <a:off x="1763688" y="567381"/>
            <a:ext cx="5904655" cy="302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05716" y="1393266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-1" b="92131"/>
          <a:stretch/>
        </p:blipFill>
        <p:spPr>
          <a:xfrm>
            <a:off x="1763687" y="453442"/>
            <a:ext cx="5904655" cy="822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26192" b="38657"/>
          <a:stretch/>
        </p:blipFill>
        <p:spPr>
          <a:xfrm>
            <a:off x="1763688" y="1393266"/>
            <a:ext cx="590465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2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05716" y="1275606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-1" b="91731"/>
          <a:stretch/>
        </p:blipFill>
        <p:spPr>
          <a:xfrm>
            <a:off x="1766422" y="411510"/>
            <a:ext cx="5904655" cy="864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55139" b="9710"/>
          <a:stretch/>
        </p:blipFill>
        <p:spPr>
          <a:xfrm>
            <a:off x="1766423" y="1359471"/>
            <a:ext cx="590465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14901" y="3291830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785" b="68406"/>
          <a:stretch/>
        </p:blipFill>
        <p:spPr>
          <a:xfrm>
            <a:off x="1187624" y="579238"/>
            <a:ext cx="6768753" cy="263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395536" y="116323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-785" b="94008"/>
          <a:stretch/>
        </p:blipFill>
        <p:spPr>
          <a:xfrm>
            <a:off x="1187624" y="579238"/>
            <a:ext cx="6768753" cy="552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830" t="30923" b="61125"/>
          <a:stretch/>
        </p:blipFill>
        <p:spPr>
          <a:xfrm>
            <a:off x="2123728" y="1275606"/>
            <a:ext cx="5832649" cy="648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5107" t="30922" b="24016"/>
          <a:stretch/>
        </p:blipFill>
        <p:spPr>
          <a:xfrm>
            <a:off x="3563888" y="1275606"/>
            <a:ext cx="4392488" cy="367240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23528" y="1995686"/>
            <a:ext cx="3096344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555503" y="2522256"/>
            <a:ext cx="8384" cy="1863824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395536" y="116323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-785" b="94008"/>
          <a:stretch/>
        </p:blipFill>
        <p:spPr>
          <a:xfrm>
            <a:off x="1187624" y="579238"/>
            <a:ext cx="6768753" cy="552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830" t="30923" b="61125"/>
          <a:stretch/>
        </p:blipFill>
        <p:spPr>
          <a:xfrm>
            <a:off x="2123728" y="1275606"/>
            <a:ext cx="5832649" cy="648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703" t="30922" b="22249"/>
          <a:stretch/>
        </p:blipFill>
        <p:spPr>
          <a:xfrm>
            <a:off x="1979712" y="1275606"/>
            <a:ext cx="5976664" cy="38164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35896" y="1923678"/>
            <a:ext cx="4320480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99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1" b="58334"/>
          <a:stretch/>
        </p:blipFill>
        <p:spPr>
          <a:xfrm>
            <a:off x="683568" y="579238"/>
            <a:ext cx="7666006" cy="300062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95536" y="3651870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Smart campus tools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7"/>
          <a:stretch>
            <a:fillRect/>
          </a:stretch>
        </p:blipFill>
        <p:spPr bwMode="auto">
          <a:xfrm>
            <a:off x="683568" y="980854"/>
            <a:ext cx="3561864" cy="188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2943" y="490620"/>
            <a:ext cx="36638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Ruimtegebruik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universiteit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territoriaal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: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gereserveerd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voor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groepen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of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individuen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, maar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niet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altijd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in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2565" y="3002904"/>
            <a:ext cx="36628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Meer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gebruikers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campus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leidt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tot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drukte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specifieke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plekken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tijden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pic>
        <p:nvPicPr>
          <p:cNvPr id="10" name="Picture 2" descr="Repo studieruimtetekort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4272"/>
            <a:ext cx="3182649" cy="21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25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1" b="88331"/>
          <a:stretch/>
        </p:blipFill>
        <p:spPr>
          <a:xfrm>
            <a:off x="683568" y="579238"/>
            <a:ext cx="7666006" cy="84038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14901" y="1491630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1998" b="10004"/>
          <a:stretch/>
        </p:blipFill>
        <p:spPr>
          <a:xfrm>
            <a:off x="683568" y="1635646"/>
            <a:ext cx="766600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3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‘Data driven decision making’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2640"/>
          <a:stretch/>
        </p:blipFill>
        <p:spPr>
          <a:xfrm>
            <a:off x="5076056" y="2427734"/>
            <a:ext cx="3798870" cy="1424683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1" y="1186961"/>
            <a:ext cx="4320480" cy="248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5298"/>
          <a:stretch>
            <a:fillRect/>
          </a:stretch>
        </p:blipFill>
        <p:spPr bwMode="auto">
          <a:xfrm>
            <a:off x="5719228" y="909737"/>
            <a:ext cx="2512526" cy="141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0000" r="25298"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6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Onderzoeksvraag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83568" y="915566"/>
            <a:ext cx="82905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Hoe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besluitvorming</a:t>
            </a:r>
            <a:r>
              <a:rPr lang="en-GB" dirty="0" smtClean="0"/>
              <a:t> in campus management </a:t>
            </a:r>
            <a:r>
              <a:rPr lang="en-GB" dirty="0" err="1" smtClean="0"/>
              <a:t>verbeterd</a:t>
            </a:r>
            <a:r>
              <a:rPr lang="en-GB" dirty="0" smtClean="0"/>
              <a:t> </a:t>
            </a:r>
            <a:r>
              <a:rPr lang="en-GB" dirty="0" err="1" smtClean="0"/>
              <a:t>worden</a:t>
            </a:r>
            <a:r>
              <a:rPr lang="en-GB" dirty="0" smtClean="0"/>
              <a:t> door Smart tools?</a:t>
            </a:r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i="1" dirty="0" smtClean="0"/>
              <a:t>			</a:t>
            </a:r>
            <a:r>
              <a:rPr lang="en-GB" sz="1600" i="1" dirty="0" err="1" smtClean="0"/>
              <a:t>Huidig</a:t>
            </a:r>
            <a:r>
              <a:rPr lang="en-GB" sz="1600" i="1" dirty="0" smtClean="0"/>
              <a:t>		</a:t>
            </a:r>
            <a:r>
              <a:rPr lang="en-GB" sz="1600" i="1" dirty="0" err="1" smtClean="0"/>
              <a:t>Toekomstig</a:t>
            </a:r>
            <a:endParaRPr lang="en-GB" sz="1600" i="1" dirty="0" smtClean="0"/>
          </a:p>
          <a:p>
            <a:endParaRPr lang="en-GB" sz="1600" i="1" dirty="0"/>
          </a:p>
          <a:p>
            <a:r>
              <a:rPr lang="en-GB" sz="1600" i="1" dirty="0" err="1" smtClean="0"/>
              <a:t>Informatiebehoefte</a:t>
            </a:r>
            <a:r>
              <a:rPr lang="en-GB" sz="1600" i="1" dirty="0" smtClean="0"/>
              <a:t> 			</a:t>
            </a:r>
          </a:p>
          <a:p>
            <a:endParaRPr lang="en-GB" sz="1600" i="1" dirty="0"/>
          </a:p>
          <a:p>
            <a:endParaRPr lang="en-GB" sz="1600" i="1" dirty="0" smtClean="0"/>
          </a:p>
          <a:p>
            <a:endParaRPr lang="en-GB" sz="1600" i="1" dirty="0" smtClean="0"/>
          </a:p>
          <a:p>
            <a:r>
              <a:rPr lang="en-GB" sz="1600" i="1" dirty="0" err="1" smtClean="0"/>
              <a:t>Informatievoorziening</a:t>
            </a:r>
            <a:endParaRPr lang="en-GB" sz="1600" i="1" dirty="0" smtClean="0"/>
          </a:p>
          <a:p>
            <a:endParaRPr lang="en-GB" sz="1600" i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19672" y="2859782"/>
            <a:ext cx="0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23128" y="2067694"/>
            <a:ext cx="711696" cy="83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9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75" y="864974"/>
            <a:ext cx="7565801" cy="4063193"/>
          </a:xfrm>
          <a:prstGeom prst="rect">
            <a:avLst/>
          </a:prstGeom>
        </p:spPr>
      </p:pic>
      <p:sp>
        <p:nvSpPr>
          <p:cNvPr id="7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Methode</a:t>
            </a: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 interviews: Customer journey mapping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1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9492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84433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04086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1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38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Onderzoeksstappen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40861" y="892706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Research question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040861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584433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119492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119492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588108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119492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574641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119492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26495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891436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347864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891436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426495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26495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895111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426495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3881644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426495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33498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198439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654867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5198439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733498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733498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202114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4733498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188647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733498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351375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2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66189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n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V="1"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5835292" y="1967450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smart campus tools from the perspective of the decision maker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835292" y="2592118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835292" y="3221789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835292" y="3878661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Designing information requirements for smart tools in specific contexts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3058748" y="4485238"/>
            <a:ext cx="16747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2"/>
                </a:solidFill>
                <a:latin typeface="Arial"/>
                <a:ea typeface="Calibri"/>
                <a:cs typeface="Times New Roman"/>
              </a:rPr>
              <a:t>Cross case analysis</a:t>
            </a:r>
            <a:endParaRPr lang="en-GB" sz="1050" dirty="0">
              <a:solidFill>
                <a:schemeClr val="tx2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040861" y="4728914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Conclusion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8911" y="1708728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collection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1971" y="2741002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analysis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2297" y="4189379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Synthesis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95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6354" r="-501" b="4822"/>
          <a:stretch/>
        </p:blipFill>
        <p:spPr bwMode="auto">
          <a:xfrm>
            <a:off x="611560" y="11216"/>
            <a:ext cx="7992888" cy="51528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907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3" r="72837" b="57650"/>
          <a:stretch/>
        </p:blipFill>
        <p:spPr bwMode="auto">
          <a:xfrm>
            <a:off x="539552" y="339502"/>
            <a:ext cx="3384376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8" t="41597" r="73415" b="22406"/>
          <a:stretch/>
        </p:blipFill>
        <p:spPr bwMode="auto">
          <a:xfrm>
            <a:off x="4283968" y="1347614"/>
            <a:ext cx="3384376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62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8" t="6399" r="40473" b="57604"/>
          <a:stretch/>
        </p:blipFill>
        <p:spPr bwMode="auto">
          <a:xfrm>
            <a:off x="323528" y="267494"/>
            <a:ext cx="4248472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8" t="40797" r="39893" b="23206"/>
          <a:stretch/>
        </p:blipFill>
        <p:spPr bwMode="auto">
          <a:xfrm>
            <a:off x="4788024" y="1563638"/>
            <a:ext cx="4248472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949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2275</TotalTime>
  <Words>207</Words>
  <Application>Microsoft Office PowerPoint</Application>
  <PresentationFormat>On-screen Show (16:9)</PresentationFormat>
  <Paragraphs>67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DejaVu Sans</vt:lpstr>
      <vt:lpstr>Khmer UI</vt:lpstr>
      <vt:lpstr>Symbol</vt:lpstr>
      <vt:lpstr>Times New Roman</vt:lpstr>
      <vt:lpstr>Wingdings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Bart Valks</dc:creator>
  <dc:description/>
  <cp:lastModifiedBy>Bart Valks</cp:lastModifiedBy>
  <cp:revision>139</cp:revision>
  <dcterms:created xsi:type="dcterms:W3CDTF">2018-04-05T13:54:05Z</dcterms:created>
  <dcterms:modified xsi:type="dcterms:W3CDTF">2019-07-15T12:04:20Z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TU Delft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66</vt:i4>
  </property>
</Properties>
</file>