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7" autoAdjust="0"/>
    <p:restoredTop sz="94660"/>
  </p:normalViewPr>
  <p:slideViewPr>
    <p:cSldViewPr snapToGrid="0">
      <p:cViewPr>
        <p:scale>
          <a:sx n="160" d="100"/>
          <a:sy n="160" d="100"/>
        </p:scale>
        <p:origin x="114" y="-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C0700C-A7C3-6364-F17E-2EB4DCAC69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8353349-61B5-588E-1C39-7E56DF6264A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013469-0A25-1EE0-73BE-9BC867163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2F5DB-1710-424D-8034-205892D1074D}" type="datetimeFigureOut">
              <a:rPr lang="en-US" smtClean="0"/>
              <a:t>10-Feb-25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CD6564-CCE1-B0ED-9B37-94D357AA02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6AA50A-97B8-B442-FA6A-E4B05A254F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7BC73-231D-4C0F-8A6B-96E1BF0B88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873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9108AB-23F1-3B1C-79BA-A5FFAFE7ED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D37C68F-CBEF-2F0F-FA7B-D5E0EA2989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888E3D-C875-68C7-E066-E952D973B0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2F5DB-1710-424D-8034-205892D1074D}" type="datetimeFigureOut">
              <a:rPr lang="en-US" smtClean="0"/>
              <a:t>10-Feb-25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0B9199-C1EB-4599-7DA5-CD8F1AA1E2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950985-637B-A988-5F01-B705B380B4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7BC73-231D-4C0F-8A6B-96E1BF0B88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0711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F28A896-5F2E-CC28-70C1-2003770BB10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BC95F70-F05E-C8D5-9073-90B415A73B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43FBB1-72E1-291F-EB10-D8F2D71136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2F5DB-1710-424D-8034-205892D1074D}" type="datetimeFigureOut">
              <a:rPr lang="en-US" smtClean="0"/>
              <a:t>10-Feb-25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0A3C23-7119-41A3-12F8-102CBD6BC2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E8D28A-EC67-E5D2-5552-F2E4F6BCEC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7BC73-231D-4C0F-8A6B-96E1BF0B88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1411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5D4C2C-1D66-9049-83BB-3CFE1E54D2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42D7E3-4E65-AA34-B95F-AD6E66E769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9BA245-19B0-0DB9-FF47-1A38D5EDBE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2F5DB-1710-424D-8034-205892D1074D}" type="datetimeFigureOut">
              <a:rPr lang="en-US" smtClean="0"/>
              <a:t>10-Feb-25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4DAD0F-ABEA-5ADC-C504-2D138EA149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249B4A-C65A-B591-3298-1D6DD3769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7BC73-231D-4C0F-8A6B-96E1BF0B88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189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C826DB-6412-4B4A-E479-4A47BCF707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8C359F-40CA-B5C6-D294-BE3ECFC7F4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239EB1-832C-390E-E4BD-361EF616EE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2F5DB-1710-424D-8034-205892D1074D}" type="datetimeFigureOut">
              <a:rPr lang="en-US" smtClean="0"/>
              <a:t>10-Feb-25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DA49FE-D1E2-95D1-9692-5DF269AEA1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30893C-AA3C-0992-18B0-5CDB0C3A0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7BC73-231D-4C0F-8A6B-96E1BF0B88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364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B76523-6B56-846F-D3F3-0D91A07019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610C66-F4A1-A47A-CC08-3F9A034DD5D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E63CD70-1839-CA5D-62A2-1976C60370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316256-00DE-35AB-ECA6-1387315F57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2F5DB-1710-424D-8034-205892D1074D}" type="datetimeFigureOut">
              <a:rPr lang="en-US" smtClean="0"/>
              <a:t>10-Feb-25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A633AC-F137-C140-F80A-7CE7A2652C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A357EE-D44B-6601-E10D-B4B5584046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7BC73-231D-4C0F-8A6B-96E1BF0B88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1873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5F1C66-AF0B-5396-F11B-68556F6D5B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5CD9FA-F770-0F6B-72AA-29CD1F6B90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E083B6-3233-D2BA-8269-A933547583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A2A1923-BF85-6E1A-842D-6A3FE6C4857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A8D3520-E591-F074-3CB2-3096AB022FB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4EF6DAC-A9DC-457D-D01D-9AEC51B696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2F5DB-1710-424D-8034-205892D1074D}" type="datetimeFigureOut">
              <a:rPr lang="en-US" smtClean="0"/>
              <a:t>10-Feb-25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0DCD6EB-6D01-17E0-CBC5-6433595C47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104D860-8AAB-3971-BE5D-B0F335E2FB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7BC73-231D-4C0F-8A6B-96E1BF0B88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0760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AF295E-C4CE-E43C-67A1-F505B27387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0193CBB-078C-3DFB-AE99-EE611A12C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2F5DB-1710-424D-8034-205892D1074D}" type="datetimeFigureOut">
              <a:rPr lang="en-US" smtClean="0"/>
              <a:t>10-Feb-25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9E400E-434B-4E92-5A53-C8BEE5F9FB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00DB02-4B88-9805-0AE8-71A35A95C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7BC73-231D-4C0F-8A6B-96E1BF0B88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495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7B0A446-26B3-73A2-DB9B-8F30E2F8E7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2F5DB-1710-424D-8034-205892D1074D}" type="datetimeFigureOut">
              <a:rPr lang="en-US" smtClean="0"/>
              <a:t>10-Feb-25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1685C68-EE6B-D784-93DB-E7323CADF8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62663F-1882-A473-ADA3-7E37312F38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7BC73-231D-4C0F-8A6B-96E1BF0B88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517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F6F67B-D0B2-6AC4-7AC6-ADFE4480B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8ABF3F-94C3-1166-9E32-0C5174FB3B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E74092-0FA5-5595-4851-B3CED9460B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2BA1CF-352F-3B7C-19B7-F6B90C5D38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2F5DB-1710-424D-8034-205892D1074D}" type="datetimeFigureOut">
              <a:rPr lang="en-US" smtClean="0"/>
              <a:t>10-Feb-25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341F59-6499-4AF3-BE3B-9174154D6A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310583-D661-43AE-BE2F-29F181EB7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7BC73-231D-4C0F-8A6B-96E1BF0B88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5996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E43BF8-5CB2-85DE-BC4C-EEFDBABC55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E1F80EE-7CEB-072B-1E7D-AB6B051448B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B8D8D2-C4DB-0BAA-2FCF-6F0DFD279A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86E2AE-C297-B826-D458-100BAA3846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2F5DB-1710-424D-8034-205892D1074D}" type="datetimeFigureOut">
              <a:rPr lang="en-US" smtClean="0"/>
              <a:t>10-Feb-25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43FCBA-D106-C35C-B473-6C1E4C04B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F7C660-ECEF-2739-9BC3-332CC4B5EF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7BC73-231D-4C0F-8A6B-96E1BF0B88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326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91EB6AD-C7E4-F90A-B87F-892ECBB7E5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2240C6-A75D-D4C8-DCFC-D060E78D41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339F67-8DDA-E42D-4DD2-0FC0EF9C45A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E42F5DB-1710-424D-8034-205892D1074D}" type="datetimeFigureOut">
              <a:rPr lang="en-US" smtClean="0"/>
              <a:t>10-Feb-25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8300A1-1793-1F8F-6ED4-AF2FCBE4F2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4648BE-A474-039E-7C01-63A1DE1FFC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137BC73-231D-4C0F-8A6B-96E1BF0B88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206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BA8D37C-D3B0-D8BA-3220-569D9E611F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95760" y="328337"/>
            <a:ext cx="7642225" cy="7415636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70E8865-6464-146D-2EDB-3E393AD44EE7}"/>
              </a:ext>
            </a:extLst>
          </p:cNvPr>
          <p:cNvCxnSpPr/>
          <p:nvPr/>
        </p:nvCxnSpPr>
        <p:spPr>
          <a:xfrm>
            <a:off x="6271164" y="-109813"/>
            <a:ext cx="0" cy="179702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28DD423-0541-6714-374D-B6818F96E93E}"/>
              </a:ext>
            </a:extLst>
          </p:cNvPr>
          <p:cNvCxnSpPr/>
          <p:nvPr/>
        </p:nvCxnSpPr>
        <p:spPr>
          <a:xfrm flipH="1">
            <a:off x="5476801" y="1687212"/>
            <a:ext cx="794363" cy="148987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7CFB319-BB4C-7BFB-4669-91A0C7676481}"/>
              </a:ext>
            </a:extLst>
          </p:cNvPr>
          <p:cNvCxnSpPr/>
          <p:nvPr/>
        </p:nvCxnSpPr>
        <p:spPr>
          <a:xfrm>
            <a:off x="5476801" y="3177084"/>
            <a:ext cx="0" cy="120390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261AD6C-7E2F-EAA1-5214-835EFA28B563}"/>
              </a:ext>
            </a:extLst>
          </p:cNvPr>
          <p:cNvCxnSpPr/>
          <p:nvPr/>
        </p:nvCxnSpPr>
        <p:spPr>
          <a:xfrm flipH="1">
            <a:off x="5236727" y="4380985"/>
            <a:ext cx="240074" cy="37423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ADE3CCC-BCD3-E222-626F-F93D638CB5D8}"/>
              </a:ext>
            </a:extLst>
          </p:cNvPr>
          <p:cNvCxnSpPr>
            <a:cxnSpLocks/>
          </p:cNvCxnSpPr>
          <p:nvPr/>
        </p:nvCxnSpPr>
        <p:spPr>
          <a:xfrm flipH="1">
            <a:off x="4608298" y="4755218"/>
            <a:ext cx="62842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1B40B79B-2EE2-5129-1233-6BDA234CE59C}"/>
              </a:ext>
            </a:extLst>
          </p:cNvPr>
          <p:cNvCxnSpPr/>
          <p:nvPr/>
        </p:nvCxnSpPr>
        <p:spPr>
          <a:xfrm>
            <a:off x="5621552" y="4677547"/>
            <a:ext cx="1263920" cy="126745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5D067A89-9BB6-BCB1-A8C7-7A0C7C312E69}"/>
              </a:ext>
            </a:extLst>
          </p:cNvPr>
          <p:cNvCxnSpPr/>
          <p:nvPr/>
        </p:nvCxnSpPr>
        <p:spPr>
          <a:xfrm flipH="1" flipV="1">
            <a:off x="4364693" y="4380985"/>
            <a:ext cx="243605" cy="37423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34FCE17-D10B-6C1F-CE00-D78350430423}"/>
              </a:ext>
            </a:extLst>
          </p:cNvPr>
          <p:cNvCxnSpPr/>
          <p:nvPr/>
        </p:nvCxnSpPr>
        <p:spPr>
          <a:xfrm flipV="1">
            <a:off x="4364693" y="3177084"/>
            <a:ext cx="0" cy="120390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073DFBBE-D3CF-9CB5-8427-30A4FAE03612}"/>
              </a:ext>
            </a:extLst>
          </p:cNvPr>
          <p:cNvCxnSpPr/>
          <p:nvPr/>
        </p:nvCxnSpPr>
        <p:spPr>
          <a:xfrm flipH="1" flipV="1">
            <a:off x="3570330" y="1687212"/>
            <a:ext cx="794363" cy="148987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B6C4AD91-F276-4525-ED86-F8D168E7DEE0}"/>
              </a:ext>
            </a:extLst>
          </p:cNvPr>
          <p:cNvCxnSpPr/>
          <p:nvPr/>
        </p:nvCxnSpPr>
        <p:spPr>
          <a:xfrm flipV="1">
            <a:off x="3570330" y="-109813"/>
            <a:ext cx="0" cy="179702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CDA3DB55-1CAA-C4E6-3354-C8300B9D1E09}"/>
              </a:ext>
            </a:extLst>
          </p:cNvPr>
          <p:cNvCxnSpPr/>
          <p:nvPr/>
        </p:nvCxnSpPr>
        <p:spPr>
          <a:xfrm flipV="1">
            <a:off x="5621552" y="3904367"/>
            <a:ext cx="762588" cy="77318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13023A22-3CD2-E0EF-D1FE-26150D201A08}"/>
              </a:ext>
            </a:extLst>
          </p:cNvPr>
          <p:cNvCxnSpPr/>
          <p:nvPr/>
        </p:nvCxnSpPr>
        <p:spPr>
          <a:xfrm>
            <a:off x="6384140" y="3904367"/>
            <a:ext cx="176526" cy="16946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CBA4AD6D-2D3B-BB57-0F0D-7F6539B02C41}"/>
              </a:ext>
            </a:extLst>
          </p:cNvPr>
          <p:cNvCxnSpPr/>
          <p:nvPr/>
        </p:nvCxnSpPr>
        <p:spPr>
          <a:xfrm flipV="1">
            <a:off x="6560666" y="3816105"/>
            <a:ext cx="0" cy="25772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73D6F5D5-2FE4-3D5E-0D85-A040535A0A77}"/>
              </a:ext>
            </a:extLst>
          </p:cNvPr>
          <p:cNvCxnSpPr/>
          <p:nvPr/>
        </p:nvCxnSpPr>
        <p:spPr>
          <a:xfrm flipV="1">
            <a:off x="6560666" y="1397711"/>
            <a:ext cx="2418393" cy="241839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5EC6A09C-827F-62B7-E69E-0D433FD2E159}"/>
              </a:ext>
            </a:extLst>
          </p:cNvPr>
          <p:cNvCxnSpPr/>
          <p:nvPr/>
        </p:nvCxnSpPr>
        <p:spPr>
          <a:xfrm flipV="1">
            <a:off x="6885472" y="5171818"/>
            <a:ext cx="773180" cy="77317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4D672E37-1FA7-198F-E5CE-A38AE5FBAF52}"/>
              </a:ext>
            </a:extLst>
          </p:cNvPr>
          <p:cNvCxnSpPr/>
          <p:nvPr/>
        </p:nvCxnSpPr>
        <p:spPr>
          <a:xfrm flipH="1" flipV="1">
            <a:off x="7496249" y="5009414"/>
            <a:ext cx="162403" cy="16240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00F597A8-CE35-F90A-990D-D39248ACD4C6}"/>
              </a:ext>
            </a:extLst>
          </p:cNvPr>
          <p:cNvCxnSpPr/>
          <p:nvPr/>
        </p:nvCxnSpPr>
        <p:spPr>
          <a:xfrm>
            <a:off x="7496249" y="5009414"/>
            <a:ext cx="25772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05658FFC-B110-DD6C-5F88-CEAAB009C321}"/>
              </a:ext>
            </a:extLst>
          </p:cNvPr>
          <p:cNvCxnSpPr/>
          <p:nvPr/>
        </p:nvCxnSpPr>
        <p:spPr>
          <a:xfrm flipV="1">
            <a:off x="7753975" y="2594551"/>
            <a:ext cx="2404272" cy="241486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AE07DA59-4E4E-1951-C3A9-23616E4E2BBF}"/>
              </a:ext>
            </a:extLst>
          </p:cNvPr>
          <p:cNvCxnSpPr/>
          <p:nvPr/>
        </p:nvCxnSpPr>
        <p:spPr>
          <a:xfrm>
            <a:off x="4922513" y="4755218"/>
            <a:ext cx="0" cy="1885288"/>
          </a:xfrm>
          <a:prstGeom prst="line">
            <a:avLst/>
          </a:prstGeom>
          <a:ln>
            <a:prstDash val="dashDot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53EB700C-715C-5527-46DD-8F8F80286821}"/>
              </a:ext>
            </a:extLst>
          </p:cNvPr>
          <p:cNvCxnSpPr>
            <a:cxnSpLocks/>
          </p:cNvCxnSpPr>
          <p:nvPr/>
        </p:nvCxnSpPr>
        <p:spPr>
          <a:xfrm flipV="1">
            <a:off x="4922513" y="5318650"/>
            <a:ext cx="1320405" cy="1321856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35170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luis manuel de almeida nieto</dc:creator>
  <cp:lastModifiedBy>Luis Almeida Nieto, de</cp:lastModifiedBy>
  <cp:revision>2</cp:revision>
  <dcterms:created xsi:type="dcterms:W3CDTF">2025-02-10T20:37:17Z</dcterms:created>
  <dcterms:modified xsi:type="dcterms:W3CDTF">2025-02-10T22:58:43Z</dcterms:modified>
</cp:coreProperties>
</file>