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7EFCB4-F856-43A9-A131-56E6F6A039B1}" v="11" dt="2022-09-23T07:16:16.3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1" autoAdjust="0"/>
    <p:restoredTop sz="94660"/>
  </p:normalViewPr>
  <p:slideViewPr>
    <p:cSldViewPr snapToGrid="0">
      <p:cViewPr>
        <p:scale>
          <a:sx n="66" d="100"/>
          <a:sy n="66" d="100"/>
        </p:scale>
        <p:origin x="1325" y="3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oijmans, Luuk" userId="102f80fa-a65a-4601-a2e2-da02d0e7be8b" providerId="ADAL" clId="{447EFCB4-F856-43A9-A131-56E6F6A039B1}"/>
    <pc:docChg chg="undo custSel addSld delSld modSld">
      <pc:chgData name="Croijmans, Luuk" userId="102f80fa-a65a-4601-a2e2-da02d0e7be8b" providerId="ADAL" clId="{447EFCB4-F856-43A9-A131-56E6F6A039B1}" dt="2022-09-23T07:20:19.213" v="39" actId="14100"/>
      <pc:docMkLst>
        <pc:docMk/>
      </pc:docMkLst>
      <pc:sldChg chg="addSp delSp modSp mod">
        <pc:chgData name="Croijmans, Luuk" userId="102f80fa-a65a-4601-a2e2-da02d0e7be8b" providerId="ADAL" clId="{447EFCB4-F856-43A9-A131-56E6F6A039B1}" dt="2022-09-23T07:20:19.213" v="39" actId="14100"/>
        <pc:sldMkLst>
          <pc:docMk/>
          <pc:sldMk cId="1476181622" sldId="256"/>
        </pc:sldMkLst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33" creationId="{0533E132-BFAB-4B7F-9E3E-B56E0EC8A0CA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36" creationId="{AC8CA4F9-A4C0-43EB-86D8-F0841C3F2E4D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37" creationId="{991492D0-70F7-4466-BC55-3FF10197D5B7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39" creationId="{8D1B3856-4266-436A-AC3A-2116393836E8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43" creationId="{0D4F2385-5EF6-4DF7-A80A-E3783F48ACFC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47" creationId="{CADA3A11-4E1A-4696-B734-BF76F20181C4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49" creationId="{FF1C0D48-5165-409B-8217-60FA20A0A860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54" creationId="{8D9B015B-C029-4493-B7E9-9F236D54631D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55" creationId="{353AE357-1C80-430F-9FCC-DF0A2C93E7BA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61" creationId="{073261A3-A9DD-4AF0-A857-D8EBF0B2106E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63" creationId="{00C3DDF4-BE9A-4707-BE06-15B74485A431}"/>
          </ac:spMkLst>
        </pc:spChg>
        <pc:spChg chg="mod">
          <ac:chgData name="Croijmans, Luuk" userId="102f80fa-a65a-4601-a2e2-da02d0e7be8b" providerId="ADAL" clId="{447EFCB4-F856-43A9-A131-56E6F6A039B1}" dt="2022-09-23T07:10:16.633" v="2"/>
          <ac:spMkLst>
            <pc:docMk/>
            <pc:sldMk cId="1476181622" sldId="256"/>
            <ac:spMk id="65" creationId="{90A9F753-B7B9-492D-A88C-64D80E72CA14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68" creationId="{5F55830D-3A8C-4D76-B9F8-21A2F25597DD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69" creationId="{B9DFBDF3-B825-45CF-86DB-B4763CC6E10B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70" creationId="{F165DE6A-E63E-4E7A-B022-C57F9A7D834E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71" creationId="{CBEB8A0E-7235-4D95-8803-81707FA44D9B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72" creationId="{C5902415-DF4B-412B-A238-0EC800388DC5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76" creationId="{1621D87C-0343-4D32-A791-680F082CA631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78" creationId="{33A488B5-33CA-4816-9DD2-921749DEE072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83" creationId="{8E8608DF-6FD8-4EBE-9B4D-C2C7D1672983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84" creationId="{67436BFC-6A8C-4EB8-B3D9-6EFB73BFFACC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86" creationId="{30724911-3877-455A-A010-4C21FA45ED39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88" creationId="{B66AA632-631E-44FB-9F71-5164099DD8C0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91" creationId="{B9F4A4B0-6638-453E-86BA-D981FA0081A9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92" creationId="{AFEEC3C0-AC95-4EE2-9C63-428EAA9A4317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93" creationId="{87DE721F-12B0-41F6-8F0F-FD12929497D7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94" creationId="{49B88EBC-F0FD-47F8-8182-4BE3AD38A51D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95" creationId="{F89473A5-DC7D-486F-ABBC-51C799CDDE0B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99" creationId="{DDDE2831-36C6-45E2-A356-36A8F82D23BC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01" creationId="{219A7C68-0184-42B1-B3D2-31D9FD2D2CE7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06" creationId="{B86D94CC-F224-475B-9BDC-ADB1BEB75534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07" creationId="{CD402A58-D8B2-48C9-BC59-CAF9A5FA404B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13" creationId="{5C800CF0-DE7D-4364-BBE4-DB8DCBADE5AD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15" creationId="{BDD18B76-D7D8-4739-AB92-A5478179C1E0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17" creationId="{45F99F86-149C-4C71-A537-F6EA0A0DBB75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20" creationId="{B9CB050E-32BC-4B16-9035-8B5708DD9365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21" creationId="{BBD29BF1-3239-4F59-944D-7E8F9F5A26C8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23" creationId="{7599BBD0-4591-4A38-9914-B42FE675DFCF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26" creationId="{825F844D-AC8F-4A5F-8ACB-FC7E695D1940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28" creationId="{BF5E6D53-8394-491F-8792-2CC300EFC544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29" creationId="{B5C9A6B1-69FE-46DC-98BE-67960EB3B608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31" creationId="{993FCC13-5B89-4F0C-B0F0-945C9BAA4C2C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33" creationId="{896AF8F4-5CD0-4B8A-A471-3B149A0932D7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35" creationId="{46FF03E1-5E88-478B-93EA-6E3F68393016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36" creationId="{2B4C1D30-8ED9-4930-869D-13740631BBCD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37" creationId="{B8463EA2-CD03-487A-82CD-E504353F4B58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39" creationId="{D88F5A4A-315D-4A55-8747-130B4380F9A8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40" creationId="{F4475364-6A03-49E4-B22E-85878B1AC623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41" creationId="{620456D7-54F2-41BF-AF86-EAECF03C1DEB}"/>
          </ac:spMkLst>
        </pc:spChg>
        <pc:spChg chg="mod">
          <ac:chgData name="Croijmans, Luuk" userId="102f80fa-a65a-4601-a2e2-da02d0e7be8b" providerId="ADAL" clId="{447EFCB4-F856-43A9-A131-56E6F6A039B1}" dt="2022-09-23T07:15:31.810" v="31" actId="164"/>
          <ac:spMkLst>
            <pc:docMk/>
            <pc:sldMk cId="1476181622" sldId="256"/>
            <ac:spMk id="142" creationId="{A289D78E-0EAB-4390-8225-97EAAC9C2C1E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45" creationId="{CB953344-4282-46C6-A0C7-6365CC4E78D7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46" creationId="{0116F855-332E-46BF-B53A-384D354A3626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47" creationId="{7C68267A-1E4D-41CA-BE92-21AC2D756FAE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48" creationId="{18008B69-AB46-4FC7-B3EC-CA4EC5EA1167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49" creationId="{DABD982F-B843-4F53-ACBF-53462586946E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53" creationId="{EA57D1E6-1E08-486C-877B-77E2D4C329A6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55" creationId="{2BB2D50E-F630-4CA3-92FF-9C6AA7AEAF8A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60" creationId="{FAA5F3B3-4778-46A0-A2CD-24DADAFCBA73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61" creationId="{E7EC051A-9221-4E20-9EB7-A1186D869057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63" creationId="{BE97AB21-7182-41E3-BFB0-6CA80638D4C3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65" creationId="{6FAA0727-A60F-40E2-B867-D6695083EBDD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68" creationId="{FC930A5A-358C-4313-B1D1-915B28BF2C2A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69" creationId="{AA0C71E5-96E8-49A7-ACDE-FC6C5AEB2164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70" creationId="{FC85D8A4-22D2-47CC-8469-0E5F4FF5D17F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71" creationId="{00F95DEC-26C8-41E1-AE00-1CC19BBB34B5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72" creationId="{144E544E-FFC0-42DF-9B70-F037D2818E65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76" creationId="{91C19A74-87A8-4862-956E-AF9031F62078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78" creationId="{7CECE6D6-87C1-49E5-98D1-7B2C4F245410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83" creationId="{9DE81B10-F67B-4A0F-B525-C828616A7EC1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84" creationId="{B32F4609-AF9C-4FEA-B8AE-365C6EADB2D1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90" creationId="{16096ECD-10A0-451D-894A-93D47405BD6B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92" creationId="{14C043A3-A279-4677-A551-3E7C3088192C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94" creationId="{40C17D19-4D09-4E84-AB23-30D483777AFF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97" creationId="{245A9A38-4005-46D0-A2CF-FE7CCF1A46A6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198" creationId="{E4304754-54DB-4364-BEA3-6010A64FDFAA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00" creationId="{2489E511-8066-4881-B175-861878C37632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03" creationId="{9EFA6B09-A573-4724-95DA-F3026675AA36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05" creationId="{D566D766-B363-4815-BD8C-71CE23874C02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06" creationId="{81F3DF25-1B8D-43A5-8A36-D41BB02F32FD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08" creationId="{0A966FEE-A7CA-4BCB-A6E9-A6435AFD485B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10" creationId="{333B4A4D-D726-4599-BAA6-81B1469A3491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12" creationId="{E6C15DC2-EB3C-4BAF-A73B-A34241386E1E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13" creationId="{50DD90CA-9CAB-41E6-AFE1-B1EE12E35DD2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14" creationId="{4A5C31B5-ADBC-4F2A-8EC6-7E26355A34A4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16" creationId="{E2BD195C-F605-428E-B7F8-A02CDF208031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17" creationId="{DC429F53-4584-42F0-99B7-53AC6063F731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18" creationId="{3C790A6F-CB6D-4C69-8992-285BA05D8EB1}"/>
          </ac:spMkLst>
        </pc:spChg>
        <pc:spChg chg="mod">
          <ac:chgData name="Croijmans, Luuk" userId="102f80fa-a65a-4601-a2e2-da02d0e7be8b" providerId="ADAL" clId="{447EFCB4-F856-43A9-A131-56E6F6A039B1}" dt="2022-09-23T07:16:06.866" v="35" actId="571"/>
          <ac:spMkLst>
            <pc:docMk/>
            <pc:sldMk cId="1476181622" sldId="256"/>
            <ac:spMk id="219" creationId="{AE5CF902-0723-4D4B-8CEC-B3123FADE245}"/>
          </ac:spMkLst>
        </pc:spChg>
        <pc:grpChg chg="add mod">
          <ac:chgData name="Croijmans, Luuk" userId="102f80fa-a65a-4601-a2e2-da02d0e7be8b" providerId="ADAL" clId="{447EFCB4-F856-43A9-A131-56E6F6A039B1}" dt="2022-09-23T07:15:31.810" v="31" actId="164"/>
          <ac:grpSpMkLst>
            <pc:docMk/>
            <pc:sldMk cId="1476181622" sldId="256"/>
            <ac:grpSpMk id="2" creationId="{283752FC-E631-401C-9F5E-D5A5CCB00080}"/>
          </ac:grpSpMkLst>
        </pc:grpChg>
        <pc:grpChg chg="add mod">
          <ac:chgData name="Croijmans, Luuk" userId="102f80fa-a65a-4601-a2e2-da02d0e7be8b" providerId="ADAL" clId="{447EFCB4-F856-43A9-A131-56E6F6A039B1}" dt="2022-09-23T07:20:19.213" v="39" actId="14100"/>
          <ac:grpSpMkLst>
            <pc:docMk/>
            <pc:sldMk cId="1476181622" sldId="256"/>
            <ac:grpSpMk id="3" creationId="{C5DFEDE4-1D35-460C-95FF-CCDE1E1D4FBD}"/>
          </ac:grpSpMkLst>
        </pc:grpChg>
        <pc:grpChg chg="add del mod">
          <ac:chgData name="Croijmans, Luuk" userId="102f80fa-a65a-4601-a2e2-da02d0e7be8b" providerId="ADAL" clId="{447EFCB4-F856-43A9-A131-56E6F6A039B1}" dt="2022-09-23T07:10:49.468" v="7" actId="478"/>
          <ac:grpSpMkLst>
            <pc:docMk/>
            <pc:sldMk cId="1476181622" sldId="256"/>
            <ac:grpSpMk id="28" creationId="{A7DE22C7-BE7E-4C8B-B177-237861E26D49}"/>
          </ac:grpSpMkLst>
        </pc:grpChg>
        <pc:grpChg chg="mod">
          <ac:chgData name="Croijmans, Luuk" userId="102f80fa-a65a-4601-a2e2-da02d0e7be8b" providerId="ADAL" clId="{447EFCB4-F856-43A9-A131-56E6F6A039B1}" dt="2022-09-23T07:10:16.633" v="2"/>
          <ac:grpSpMkLst>
            <pc:docMk/>
            <pc:sldMk cId="1476181622" sldId="256"/>
            <ac:grpSpMk id="32" creationId="{C82A0DBB-676C-4483-9EA0-9DA700C5870F}"/>
          </ac:grpSpMkLst>
        </pc:grpChg>
        <pc:grpChg chg="del mod">
          <ac:chgData name="Croijmans, Luuk" userId="102f80fa-a65a-4601-a2e2-da02d0e7be8b" providerId="ADAL" clId="{447EFCB4-F856-43A9-A131-56E6F6A039B1}" dt="2022-09-23T07:11:35.057" v="18" actId="478"/>
          <ac:grpSpMkLst>
            <pc:docMk/>
            <pc:sldMk cId="1476181622" sldId="256"/>
            <ac:grpSpMk id="42" creationId="{51E55ABB-695A-462D-B6E8-A0DA4E66A65C}"/>
          </ac:grpSpMkLst>
        </pc:grpChg>
        <pc:grpChg chg="mod">
          <ac:chgData name="Croijmans, Luuk" userId="102f80fa-a65a-4601-a2e2-da02d0e7be8b" providerId="ADAL" clId="{447EFCB4-F856-43A9-A131-56E6F6A039B1}" dt="2022-09-23T07:10:16.633" v="2"/>
          <ac:grpSpMkLst>
            <pc:docMk/>
            <pc:sldMk cId="1476181622" sldId="256"/>
            <ac:grpSpMk id="44" creationId="{41A6DC10-FCA3-431E-8ACB-4BE736848254}"/>
          </ac:grpSpMkLst>
        </pc:grpChg>
        <pc:grpChg chg="mod">
          <ac:chgData name="Croijmans, Luuk" userId="102f80fa-a65a-4601-a2e2-da02d0e7be8b" providerId="ADAL" clId="{447EFCB4-F856-43A9-A131-56E6F6A039B1}" dt="2022-09-23T07:10:16.633" v="2"/>
          <ac:grpSpMkLst>
            <pc:docMk/>
            <pc:sldMk cId="1476181622" sldId="256"/>
            <ac:grpSpMk id="45" creationId="{D634F6B6-0154-4C40-926D-F4EF26651933}"/>
          </ac:grpSpMkLst>
        </pc:grpChg>
        <pc:grpChg chg="add mod">
          <ac:chgData name="Croijmans, Luuk" userId="102f80fa-a65a-4601-a2e2-da02d0e7be8b" providerId="ADAL" clId="{447EFCB4-F856-43A9-A131-56E6F6A039B1}" dt="2022-09-23T07:16:16.334" v="36" actId="164"/>
          <ac:grpSpMkLst>
            <pc:docMk/>
            <pc:sldMk cId="1476181622" sldId="256"/>
            <ac:grpSpMk id="66" creationId="{C9CFA8B1-5AEE-4035-9481-11041B9F9C9A}"/>
          </ac:grpSpMkLst>
        </pc:grpChg>
        <pc:grpChg chg="mod">
          <ac:chgData name="Croijmans, Luuk" userId="102f80fa-a65a-4601-a2e2-da02d0e7be8b" providerId="ADAL" clId="{447EFCB4-F856-43A9-A131-56E6F6A039B1}" dt="2022-09-23T07:15:31.810" v="31" actId="164"/>
          <ac:grpSpMkLst>
            <pc:docMk/>
            <pc:sldMk cId="1476181622" sldId="256"/>
            <ac:grpSpMk id="67" creationId="{700727D3-624B-4FEA-A810-784C71B696E6}"/>
          </ac:grpSpMkLst>
        </pc:grpChg>
        <pc:grpChg chg="mod">
          <ac:chgData name="Croijmans, Luuk" userId="102f80fa-a65a-4601-a2e2-da02d0e7be8b" providerId="ADAL" clId="{447EFCB4-F856-43A9-A131-56E6F6A039B1}" dt="2022-09-23T07:15:31.810" v="31" actId="164"/>
          <ac:grpSpMkLst>
            <pc:docMk/>
            <pc:sldMk cId="1476181622" sldId="256"/>
            <ac:grpSpMk id="73" creationId="{22A5C05A-15D8-4D10-AD8C-57F1F2E3C942}"/>
          </ac:grpSpMkLst>
        </pc:grpChg>
        <pc:grpChg chg="mod">
          <ac:chgData name="Croijmans, Luuk" userId="102f80fa-a65a-4601-a2e2-da02d0e7be8b" providerId="ADAL" clId="{447EFCB4-F856-43A9-A131-56E6F6A039B1}" dt="2022-09-23T07:15:31.810" v="31" actId="164"/>
          <ac:grpSpMkLst>
            <pc:docMk/>
            <pc:sldMk cId="1476181622" sldId="256"/>
            <ac:grpSpMk id="74" creationId="{CF5ED23C-385C-4F75-8860-AC5FF331BF80}"/>
          </ac:grpSpMkLst>
        </pc:grpChg>
        <pc:grpChg chg="add mod">
          <ac:chgData name="Croijmans, Luuk" userId="102f80fa-a65a-4601-a2e2-da02d0e7be8b" providerId="ADAL" clId="{447EFCB4-F856-43A9-A131-56E6F6A039B1}" dt="2022-09-23T07:16:16.334" v="36" actId="164"/>
          <ac:grpSpMkLst>
            <pc:docMk/>
            <pc:sldMk cId="1476181622" sldId="256"/>
            <ac:grpSpMk id="89" creationId="{3D02F44D-627D-47DC-8691-105C476CC29D}"/>
          </ac:grpSpMkLst>
        </pc:grpChg>
        <pc:grpChg chg="mod">
          <ac:chgData name="Croijmans, Luuk" userId="102f80fa-a65a-4601-a2e2-da02d0e7be8b" providerId="ADAL" clId="{447EFCB4-F856-43A9-A131-56E6F6A039B1}" dt="2022-09-23T07:15:31.810" v="31" actId="164"/>
          <ac:grpSpMkLst>
            <pc:docMk/>
            <pc:sldMk cId="1476181622" sldId="256"/>
            <ac:grpSpMk id="90" creationId="{8E73D3B1-A5C3-4DAF-A0C9-AA29F551370B}"/>
          </ac:grpSpMkLst>
        </pc:grpChg>
        <pc:grpChg chg="mod">
          <ac:chgData name="Croijmans, Luuk" userId="102f80fa-a65a-4601-a2e2-da02d0e7be8b" providerId="ADAL" clId="{447EFCB4-F856-43A9-A131-56E6F6A039B1}" dt="2022-09-23T07:15:31.810" v="31" actId="164"/>
          <ac:grpSpMkLst>
            <pc:docMk/>
            <pc:sldMk cId="1476181622" sldId="256"/>
            <ac:grpSpMk id="96" creationId="{5493A6C6-8B57-4BA5-8B2D-8ECDDC625E55}"/>
          </ac:grpSpMkLst>
        </pc:grpChg>
        <pc:grpChg chg="mod">
          <ac:chgData name="Croijmans, Luuk" userId="102f80fa-a65a-4601-a2e2-da02d0e7be8b" providerId="ADAL" clId="{447EFCB4-F856-43A9-A131-56E6F6A039B1}" dt="2022-09-23T07:15:31.810" v="31" actId="164"/>
          <ac:grpSpMkLst>
            <pc:docMk/>
            <pc:sldMk cId="1476181622" sldId="256"/>
            <ac:grpSpMk id="97" creationId="{2BCD31FC-2238-4C1C-B753-F1A3FC6634C6}"/>
          </ac:grpSpMkLst>
        </pc:grpChg>
        <pc:grpChg chg="add mod">
          <ac:chgData name="Croijmans, Luuk" userId="102f80fa-a65a-4601-a2e2-da02d0e7be8b" providerId="ADAL" clId="{447EFCB4-F856-43A9-A131-56E6F6A039B1}" dt="2022-09-23T07:16:16.334" v="36" actId="164"/>
          <ac:grpSpMkLst>
            <pc:docMk/>
            <pc:sldMk cId="1476181622" sldId="256"/>
            <ac:grpSpMk id="118" creationId="{DB593CE6-114F-44A1-9BAE-B0B348320AE7}"/>
          </ac:grpSpMkLst>
        </pc:grpChg>
        <pc:grpChg chg="mod">
          <ac:chgData name="Croijmans, Luuk" userId="102f80fa-a65a-4601-a2e2-da02d0e7be8b" providerId="ADAL" clId="{447EFCB4-F856-43A9-A131-56E6F6A039B1}" dt="2022-09-23T07:15:31.810" v="31" actId="164"/>
          <ac:grpSpMkLst>
            <pc:docMk/>
            <pc:sldMk cId="1476181622" sldId="256"/>
            <ac:grpSpMk id="119" creationId="{F1DA7678-53CD-4B48-9941-1AF8F3C3421A}"/>
          </ac:grpSpMkLst>
        </pc:grpChg>
        <pc:grpChg chg="mod">
          <ac:chgData name="Croijmans, Luuk" userId="102f80fa-a65a-4601-a2e2-da02d0e7be8b" providerId="ADAL" clId="{447EFCB4-F856-43A9-A131-56E6F6A039B1}" dt="2022-09-23T07:15:31.810" v="31" actId="164"/>
          <ac:grpSpMkLst>
            <pc:docMk/>
            <pc:sldMk cId="1476181622" sldId="256"/>
            <ac:grpSpMk id="122" creationId="{DA32EC9C-244B-45E5-A2AC-7909725BD10F}"/>
          </ac:grpSpMkLst>
        </pc:grpChg>
        <pc:grpChg chg="mod">
          <ac:chgData name="Croijmans, Luuk" userId="102f80fa-a65a-4601-a2e2-da02d0e7be8b" providerId="ADAL" clId="{447EFCB4-F856-43A9-A131-56E6F6A039B1}" dt="2022-09-23T07:15:31.810" v="31" actId="164"/>
          <ac:grpSpMkLst>
            <pc:docMk/>
            <pc:sldMk cId="1476181622" sldId="256"/>
            <ac:grpSpMk id="124" creationId="{DFD42B32-F488-4F61-95C9-2C4588614096}"/>
          </ac:grpSpMkLst>
        </pc:grpChg>
        <pc:grpChg chg="add 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43" creationId="{FBE32313-5616-428A-85B1-40D35CE3E93A}"/>
          </ac:grpSpMkLst>
        </pc:grpChg>
        <pc:grpChg chg="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44" creationId="{2B08E9ED-EF5E-4623-A2A1-8DD237A53301}"/>
          </ac:grpSpMkLst>
        </pc:grpChg>
        <pc:grpChg chg="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50" creationId="{4F283142-C9A9-4384-BE87-48E4839AAA04}"/>
          </ac:grpSpMkLst>
        </pc:grpChg>
        <pc:grpChg chg="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51" creationId="{428BECED-5D14-48A4-9476-927FC9FFCE82}"/>
          </ac:grpSpMkLst>
        </pc:grpChg>
        <pc:grpChg chg="add 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66" creationId="{ACE723C8-D286-424A-B252-46F7FC2B0C2F}"/>
          </ac:grpSpMkLst>
        </pc:grpChg>
        <pc:grpChg chg="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67" creationId="{8C280E5A-A416-416F-A761-F7A375A695AD}"/>
          </ac:grpSpMkLst>
        </pc:grpChg>
        <pc:grpChg chg="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73" creationId="{B1B58010-B221-4B98-80DF-8B3689D65844}"/>
          </ac:grpSpMkLst>
        </pc:grpChg>
        <pc:grpChg chg="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74" creationId="{A6B96D94-CD12-4A66-B8E4-141896EA56C0}"/>
          </ac:grpSpMkLst>
        </pc:grpChg>
        <pc:grpChg chg="add 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95" creationId="{74DAB6BD-6762-4DBD-8817-98F8CA08B012}"/>
          </ac:grpSpMkLst>
        </pc:grpChg>
        <pc:grpChg chg="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96" creationId="{27579057-FFFB-48FA-9A80-6442493BAC0B}"/>
          </ac:grpSpMkLst>
        </pc:grpChg>
        <pc:grpChg chg="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199" creationId="{BD23316F-848C-4DB4-95BF-C78EA87B33B8}"/>
          </ac:grpSpMkLst>
        </pc:grpChg>
        <pc:grpChg chg="mod">
          <ac:chgData name="Croijmans, Luuk" userId="102f80fa-a65a-4601-a2e2-da02d0e7be8b" providerId="ADAL" clId="{447EFCB4-F856-43A9-A131-56E6F6A039B1}" dt="2022-09-23T07:16:06.866" v="35" actId="571"/>
          <ac:grpSpMkLst>
            <pc:docMk/>
            <pc:sldMk cId="1476181622" sldId="256"/>
            <ac:grpSpMk id="201" creationId="{7EFDFA52-E229-4364-B3A3-F772C859B984}"/>
          </ac:grpSpMkLst>
        </pc:grpChg>
        <pc:picChg chg="mod">
          <ac:chgData name="Croijmans, Luuk" userId="102f80fa-a65a-4601-a2e2-da02d0e7be8b" providerId="ADAL" clId="{447EFCB4-F856-43A9-A131-56E6F6A039B1}" dt="2022-09-23T07:10:16.633" v="2"/>
          <ac:picMkLst>
            <pc:docMk/>
            <pc:sldMk cId="1476181622" sldId="256"/>
            <ac:picMk id="50" creationId="{B8D288DA-BB93-4F4B-B69B-ED7880DAF29C}"/>
          </ac:picMkLst>
        </pc:picChg>
        <pc:picChg chg="mod">
          <ac:chgData name="Croijmans, Luuk" userId="102f80fa-a65a-4601-a2e2-da02d0e7be8b" providerId="ADAL" clId="{447EFCB4-F856-43A9-A131-56E6F6A039B1}" dt="2022-09-23T07:10:16.633" v="2"/>
          <ac:picMkLst>
            <pc:docMk/>
            <pc:sldMk cId="1476181622" sldId="256"/>
            <ac:picMk id="51" creationId="{430CD9AE-4E84-4D74-98F8-037710421022}"/>
          </ac:picMkLst>
        </pc:picChg>
        <pc:picChg chg="mod">
          <ac:chgData name="Croijmans, Luuk" userId="102f80fa-a65a-4601-a2e2-da02d0e7be8b" providerId="ADAL" clId="{447EFCB4-F856-43A9-A131-56E6F6A039B1}" dt="2022-09-23T07:10:16.633" v="2"/>
          <ac:picMkLst>
            <pc:docMk/>
            <pc:sldMk cId="1476181622" sldId="256"/>
            <ac:picMk id="52" creationId="{CDE6402B-9E82-4525-9426-5C7C509D3D99}"/>
          </ac:picMkLst>
        </pc:picChg>
        <pc:picChg chg="mod">
          <ac:chgData name="Croijmans, Luuk" userId="102f80fa-a65a-4601-a2e2-da02d0e7be8b" providerId="ADAL" clId="{447EFCB4-F856-43A9-A131-56E6F6A039B1}" dt="2022-09-23T07:10:16.633" v="2"/>
          <ac:picMkLst>
            <pc:docMk/>
            <pc:sldMk cId="1476181622" sldId="256"/>
            <ac:picMk id="53" creationId="{E0880AAE-3222-40BE-8C08-CCEB7CBAF437}"/>
          </ac:picMkLst>
        </pc:picChg>
        <pc:picChg chg="mod">
          <ac:chgData name="Croijmans, Luuk" userId="102f80fa-a65a-4601-a2e2-da02d0e7be8b" providerId="ADAL" clId="{447EFCB4-F856-43A9-A131-56E6F6A039B1}" dt="2022-09-23T07:10:16.633" v="2"/>
          <ac:picMkLst>
            <pc:docMk/>
            <pc:sldMk cId="1476181622" sldId="256"/>
            <ac:picMk id="56" creationId="{E5DD1226-7EFF-41C0-95A8-0D08F77720E0}"/>
          </ac:picMkLst>
        </pc:picChg>
        <pc:picChg chg="mod">
          <ac:chgData name="Croijmans, Luuk" userId="102f80fa-a65a-4601-a2e2-da02d0e7be8b" providerId="ADAL" clId="{447EFCB4-F856-43A9-A131-56E6F6A039B1}" dt="2022-09-23T07:10:16.633" v="2"/>
          <ac:picMkLst>
            <pc:docMk/>
            <pc:sldMk cId="1476181622" sldId="256"/>
            <ac:picMk id="57" creationId="{1144F441-EE79-41AB-A519-654545272C7C}"/>
          </ac:picMkLst>
        </pc:picChg>
        <pc:picChg chg="mod">
          <ac:chgData name="Croijmans, Luuk" userId="102f80fa-a65a-4601-a2e2-da02d0e7be8b" providerId="ADAL" clId="{447EFCB4-F856-43A9-A131-56E6F6A039B1}" dt="2022-09-23T07:10:16.633" v="2"/>
          <ac:picMkLst>
            <pc:docMk/>
            <pc:sldMk cId="1476181622" sldId="256"/>
            <ac:picMk id="58" creationId="{A3EE4A8C-4889-45A6-9B6A-623D8B10AEE8}"/>
          </ac:picMkLst>
        </pc:picChg>
        <pc:picChg chg="mod">
          <ac:chgData name="Croijmans, Luuk" userId="102f80fa-a65a-4601-a2e2-da02d0e7be8b" providerId="ADAL" clId="{447EFCB4-F856-43A9-A131-56E6F6A039B1}" dt="2022-09-23T07:10:16.633" v="2"/>
          <ac:picMkLst>
            <pc:docMk/>
            <pc:sldMk cId="1476181622" sldId="256"/>
            <ac:picMk id="59" creationId="{A3A272CC-413F-485E-8978-5E69E7F308FA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79" creationId="{E73F8C98-4898-48BD-9F1A-426A8CB8B9F5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80" creationId="{C5AA7F10-6052-492A-AF69-9AB544118E4A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81" creationId="{A423CC3D-067B-4279-A59C-B1DF326C37DD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82" creationId="{7599684E-C883-49A6-9EFB-9AAC4297578E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102" creationId="{4036B5CB-5891-4A35-B61F-3A9AED5F88EB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103" creationId="{1CDE4354-B1BB-4C86-AED2-4CE5C9DD64AD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104" creationId="{AC4B606F-8BF9-4E90-A376-C294ADF5EE2F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105" creationId="{0D02462A-BF5E-4962-B7CA-48D4FFEF7BB4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108" creationId="{B39D370E-40E4-419A-84A1-586364D7067F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109" creationId="{F5DCEA38-A8DC-40B3-98F6-EEF67CC9FB90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110" creationId="{81C35F72-388A-4BF8-8CD8-98466806DCF5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111" creationId="{4C67C12B-F867-4BC0-A9F1-9772A71F76FB}"/>
          </ac:picMkLst>
        </pc:picChg>
        <pc:picChg chg="mod">
          <ac:chgData name="Croijmans, Luuk" userId="102f80fa-a65a-4601-a2e2-da02d0e7be8b" providerId="ADAL" clId="{447EFCB4-F856-43A9-A131-56E6F6A039B1}" dt="2022-09-23T07:15:31.810" v="31" actId="164"/>
          <ac:picMkLst>
            <pc:docMk/>
            <pc:sldMk cId="1476181622" sldId="256"/>
            <ac:picMk id="138" creationId="{4E2D75D7-9AFB-4F86-A5EA-E5594FFDA857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56" creationId="{3A0B238C-8523-4E46-90FA-C8441417C457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57" creationId="{476408F4-9ADE-4C79-8BF8-53B9FA92B94E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58" creationId="{7BA1907C-D305-4253-A977-635B0452A51E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59" creationId="{D3A09CD5-25CD-477E-A826-4A23DAE55BDA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79" creationId="{43634260-BB03-465B-B96A-086EF0B4F8CA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80" creationId="{AB9BFBD6-FAD4-41A0-994F-4BE80315737A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81" creationId="{441113DF-A610-4718-A1A2-D7F0056501B3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82" creationId="{B12B5FA6-FC9F-4E5E-8A26-27095C7A53B3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85" creationId="{073F0C84-BFE1-4F96-BDA4-6B311D482DE5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86" creationId="{0A681758-DBB8-4ADE-ACCA-3A8894B12649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87" creationId="{6B658B5D-7FD6-4A79-B889-DAF681B5625B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188" creationId="{774C23F5-822A-4D3D-AEB7-B3639761101D}"/>
          </ac:picMkLst>
        </pc:picChg>
        <pc:picChg chg="mod">
          <ac:chgData name="Croijmans, Luuk" userId="102f80fa-a65a-4601-a2e2-da02d0e7be8b" providerId="ADAL" clId="{447EFCB4-F856-43A9-A131-56E6F6A039B1}" dt="2022-09-23T07:16:06.866" v="35" actId="571"/>
          <ac:picMkLst>
            <pc:docMk/>
            <pc:sldMk cId="1476181622" sldId="256"/>
            <ac:picMk id="215" creationId="{6D1996C5-DC98-40EB-9800-B4320EB50505}"/>
          </ac:picMkLst>
        </pc:picChg>
        <pc:cxnChg chg="mod">
          <ac:chgData name="Croijmans, Luuk" userId="102f80fa-a65a-4601-a2e2-da02d0e7be8b" providerId="ADAL" clId="{447EFCB4-F856-43A9-A131-56E6F6A039B1}" dt="2022-09-23T07:11:35.057" v="18" actId="478"/>
          <ac:cxnSpMkLst>
            <pc:docMk/>
            <pc:sldMk cId="1476181622" sldId="256"/>
            <ac:cxnSpMk id="18" creationId="{4AB4D678-F606-49CA-905E-E6B0434F77EE}"/>
          </ac:cxnSpMkLst>
        </pc:cxnChg>
        <pc:cxnChg chg="mod">
          <ac:chgData name="Croijmans, Luuk" userId="102f80fa-a65a-4601-a2e2-da02d0e7be8b" providerId="ADAL" clId="{447EFCB4-F856-43A9-A131-56E6F6A039B1}" dt="2022-09-23T07:10:16.633" v="2"/>
          <ac:cxnSpMkLst>
            <pc:docMk/>
            <pc:sldMk cId="1476181622" sldId="256"/>
            <ac:cxnSpMk id="46" creationId="{7E5CE313-1FF8-4B21-B3A0-975535CBC06E}"/>
          </ac:cxnSpMkLst>
        </pc:cxnChg>
        <pc:cxnChg chg="mod">
          <ac:chgData name="Croijmans, Luuk" userId="102f80fa-a65a-4601-a2e2-da02d0e7be8b" providerId="ADAL" clId="{447EFCB4-F856-43A9-A131-56E6F6A039B1}" dt="2022-09-23T07:10:16.633" v="2"/>
          <ac:cxnSpMkLst>
            <pc:docMk/>
            <pc:sldMk cId="1476181622" sldId="256"/>
            <ac:cxnSpMk id="48" creationId="{5361BA57-331A-4A8F-B0F9-7A78AF27B619}"/>
          </ac:cxnSpMkLst>
        </pc:cxnChg>
        <pc:cxnChg chg="mod">
          <ac:chgData name="Croijmans, Luuk" userId="102f80fa-a65a-4601-a2e2-da02d0e7be8b" providerId="ADAL" clId="{447EFCB4-F856-43A9-A131-56E6F6A039B1}" dt="2022-09-23T07:10:16.633" v="2"/>
          <ac:cxnSpMkLst>
            <pc:docMk/>
            <pc:sldMk cId="1476181622" sldId="256"/>
            <ac:cxnSpMk id="60" creationId="{1184FFF2-EFBF-433F-AFEA-F745C3288D2A}"/>
          </ac:cxnSpMkLst>
        </pc:cxnChg>
        <pc:cxnChg chg="mod">
          <ac:chgData name="Croijmans, Luuk" userId="102f80fa-a65a-4601-a2e2-da02d0e7be8b" providerId="ADAL" clId="{447EFCB4-F856-43A9-A131-56E6F6A039B1}" dt="2022-09-23T07:10:16.633" v="2"/>
          <ac:cxnSpMkLst>
            <pc:docMk/>
            <pc:sldMk cId="1476181622" sldId="256"/>
            <ac:cxnSpMk id="62" creationId="{3747CDED-0A0E-44E6-895C-CB0F1113DC33}"/>
          </ac:cxnSpMkLst>
        </pc:cxnChg>
        <pc:cxnChg chg="mod">
          <ac:chgData name="Croijmans, Luuk" userId="102f80fa-a65a-4601-a2e2-da02d0e7be8b" providerId="ADAL" clId="{447EFCB4-F856-43A9-A131-56E6F6A039B1}" dt="2022-09-23T07:10:16.633" v="2"/>
          <ac:cxnSpMkLst>
            <pc:docMk/>
            <pc:sldMk cId="1476181622" sldId="256"/>
            <ac:cxnSpMk id="64" creationId="{81B1DD1D-A65D-4478-BD4D-590640CC35FB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75" creationId="{66B85547-26AB-4FBB-B658-827A9E1A8F8A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77" creationId="{2F5C1CFE-1EC4-4847-BB37-D97933CC21B9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85" creationId="{E024F13C-152B-4830-90BB-CF767AFF29AD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87" creationId="{BAC0EAC3-7EAD-4537-BE05-29BB3495CB5C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98" creationId="{88B088F6-4F16-4FB8-A909-E819B40634C1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100" creationId="{E474D4CD-ADAF-4825-8BDF-42A7ECA5FBE9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112" creationId="{B71FCA88-50C1-43A6-B39D-FCBAB89673FA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114" creationId="{8F4494E0-7E4C-4BE2-8E55-CF79EC5E7B1D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116" creationId="{D80EDA44-B1D1-4756-926E-58E358B977AD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125" creationId="{04FDE3A5-8B58-46FA-B015-580BDC404EDB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127" creationId="{195D27D8-F293-4E0C-AED9-82F5FE38BEA6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130" creationId="{39AF5D3F-ACB8-4A2C-9A0A-9BA67B42632C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132" creationId="{0997154A-C764-46F9-BDF3-85F13BB3A63F}"/>
          </ac:cxnSpMkLst>
        </pc:cxnChg>
        <pc:cxnChg chg="mod">
          <ac:chgData name="Croijmans, Luuk" userId="102f80fa-a65a-4601-a2e2-da02d0e7be8b" providerId="ADAL" clId="{447EFCB4-F856-43A9-A131-56E6F6A039B1}" dt="2022-09-23T07:15:31.810" v="31" actId="164"/>
          <ac:cxnSpMkLst>
            <pc:docMk/>
            <pc:sldMk cId="1476181622" sldId="256"/>
            <ac:cxnSpMk id="134" creationId="{88C16C99-005C-4ACD-BE19-D70DC577E0AD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152" creationId="{4884C79F-0C23-4BB2-A179-F660A1F84FDA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154" creationId="{3073FF12-23BF-431F-A05E-3F109670583A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162" creationId="{C94618BD-E0E2-43AB-BFFA-B92D057F0A8A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164" creationId="{DB8AA173-25B5-4682-A21F-342D44659911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175" creationId="{A2607E06-81DF-427D-92B4-B7389EAC45E1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177" creationId="{32D456A8-5C74-47E9-BC0D-FE6A0FC9EB28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189" creationId="{6697F490-99BB-4CC7-854C-123D7331BA46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191" creationId="{C39E7277-04A3-4BA3-AFBE-F8EEA619AE4D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193" creationId="{80E1A227-1C4B-4DC3-A8D2-3010A6B24EBD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202" creationId="{D6061A36-51DC-43D3-8A40-205894A533C3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204" creationId="{B786960A-1661-4C52-ADD3-65AC5DFE48E6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207" creationId="{ABB413BC-16B7-46A2-8E55-665B6101E5F1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209" creationId="{BBCE1906-9E60-45F4-A672-B0C375B430D2}"/>
          </ac:cxnSpMkLst>
        </pc:cxnChg>
        <pc:cxnChg chg="mod">
          <ac:chgData name="Croijmans, Luuk" userId="102f80fa-a65a-4601-a2e2-da02d0e7be8b" providerId="ADAL" clId="{447EFCB4-F856-43A9-A131-56E6F6A039B1}" dt="2022-09-23T07:16:06.866" v="35" actId="571"/>
          <ac:cxnSpMkLst>
            <pc:docMk/>
            <pc:sldMk cId="1476181622" sldId="256"/>
            <ac:cxnSpMk id="211" creationId="{412C6627-68D0-4687-B84A-CC6419734CC9}"/>
          </ac:cxnSpMkLst>
        </pc:cxnChg>
      </pc:sldChg>
      <pc:sldChg chg="add">
        <pc:chgData name="Croijmans, Luuk" userId="102f80fa-a65a-4601-a2e2-da02d0e7be8b" providerId="ADAL" clId="{447EFCB4-F856-43A9-A131-56E6F6A039B1}" dt="2022-09-23T07:10:10.134" v="0" actId="2890"/>
        <pc:sldMkLst>
          <pc:docMk/>
          <pc:sldMk cId="1645881251" sldId="260"/>
        </pc:sldMkLst>
      </pc:sldChg>
      <pc:sldChg chg="addSp delSp new del">
        <pc:chgData name="Croijmans, Luuk" userId="102f80fa-a65a-4601-a2e2-da02d0e7be8b" providerId="ADAL" clId="{447EFCB4-F856-43A9-A131-56E6F6A039B1}" dt="2022-09-23T07:13:14.962" v="30" actId="680"/>
        <pc:sldMkLst>
          <pc:docMk/>
          <pc:sldMk cId="2041646677" sldId="261"/>
        </pc:sldMkLst>
        <pc:picChg chg="add del">
          <ac:chgData name="Croijmans, Luuk" userId="102f80fa-a65a-4601-a2e2-da02d0e7be8b" providerId="ADAL" clId="{447EFCB4-F856-43A9-A131-56E6F6A039B1}" dt="2022-09-23T07:13:14.188" v="29"/>
          <ac:picMkLst>
            <pc:docMk/>
            <pc:sldMk cId="2041646677" sldId="261"/>
            <ac:picMk id="4" creationId="{980586D3-078E-4191-A1AC-8DA410AF218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E8CFE-BA1F-4340-B45D-BC19DE8697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B54DBE-CF7E-45CF-B0B4-50091D62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047615-49C5-4643-BDE6-43AB75CC7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33DC8-0B4E-4DC8-BFDE-0D92B25CA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078315-603B-428C-B36D-D868C77BC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8668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9CC52-1F5A-41A4-BDBF-FC36BF6E5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47AA75-0CA3-4CAF-BD87-EE984D1174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3D77F-262F-4A68-BC97-FCF094A3D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C3FB4-9A9E-4CC0-B61B-E5AC14D26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2E286-F4D4-4FB2-BEDC-223E86EDC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3299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183064-56A5-458F-A1E9-33FB6149BB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790F8-83D6-464F-A73A-DFED8EDE6B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C7E837-FC80-407B-A319-B4A3A685A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84D86-415B-4CB4-8885-45C5777A4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42791C-BC1B-4699-B30B-D1CDE3BF2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8598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3C754-CCCB-4069-B029-EFFC38E3D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4B7B2D-38C9-47CF-9029-2003C44B8E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7F8F0D-62A7-468B-BC9F-C234973C2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549D97-5F3D-45D9-94AC-91B38FC5B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9B4CCC-5502-47D3-AE09-6E4281F32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6612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542D4-33CF-47DA-BAB4-26FB759E8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EF4C17-4EEA-4F40-B8D8-185FD156F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9E890A-C133-40C5-8F1B-94CF2C838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A2343-9DDD-40B0-9A61-C67C1411B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0CCF81-91C7-443C-818E-96C88598E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5480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17044-6FDE-4B39-AD8E-0C048EFC8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D49D5B-6B80-44AD-A67D-BA352EF7EE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028B75-3FA8-4C9C-AC26-930C8000EA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38D986-84A9-4A08-B9DF-FC856318D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22CD2D-AC53-408E-A364-57327FB17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B58DD0-A46B-48EB-A5DF-433E0F083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6024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3F54B-44AC-4A5F-89C0-F79018FB8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BF5FFF-9464-4D3F-9A81-752E725546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24AC89-2992-47B1-9817-2B0D71685A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34956C-7846-4965-BE2D-B56171A9E6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9223B5-B52C-471F-ACB9-D0567E138D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0C5BFF-2645-4E7D-9D9D-274438106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53FB52-FC40-40B8-9654-8C2ECCD6C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90D92E-1C73-47C9-8899-EDF5DB37B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0328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BC65B-8205-432C-BE64-3C5CD9BA6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57AEEAE-1561-4DD8-BA18-A08E1FA4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036A74-6727-4D5D-BC72-C5FD71A4FB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4D16EF-5D0D-405F-A4B0-A1C227F47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8270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004F92-A010-49CF-AE40-6A20ACAD6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633AAB-EFC9-4D61-B775-AE1638B2A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F4544A-C6EF-4E49-B55D-2390F723C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2240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DEA48-797D-4AFA-82C5-8223F0442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C64CC-F81F-4798-A983-F002A0B4F3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DB32D0-3AF9-48E6-8DA7-78EB826FF3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686578-C3E5-4135-8B25-508B820C7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54466A-1928-41B0-835E-2A3AEE665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723A25-CA7C-4622-B782-08944DAB3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9999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B7F70-9073-4A8D-9531-A93EBD32F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CD1602-31E2-4F0B-952D-FC04B77E86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7A3AC0-4F3C-4996-A32D-C2D347E005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9195BA-9034-4501-BB39-081F108D3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28332F-716D-49F3-B62B-B90E26E44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DFCC1-218D-4CED-BEBA-CB0A2D04F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72628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1C65F1-1304-4E4A-A6CD-E8563816B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ACC569-DEE7-4A53-B803-120DAEC7A1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CD4FF4-3537-4343-9788-C976189B56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E3562-B0D9-44C8-966C-18256BB63774}" type="datetimeFigureOut">
              <a:rPr lang="nl-NL" smtClean="0"/>
              <a:t>23-9-2022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44059E-AAC1-40D3-B0C6-65881BAA9F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F2C2D8-9775-4924-956D-CB052E0E0F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E1EEE-9072-43EB-96A4-7A10CB871265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5690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C5DFEDE4-1D35-460C-95FF-CCDE1E1D4FBD}"/>
              </a:ext>
            </a:extLst>
          </p:cNvPr>
          <p:cNvGrpSpPr/>
          <p:nvPr/>
        </p:nvGrpSpPr>
        <p:grpSpPr>
          <a:xfrm>
            <a:off x="0" y="0"/>
            <a:ext cx="12385159" cy="13204961"/>
            <a:chOff x="0" y="-1024698"/>
            <a:chExt cx="12385159" cy="13204961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C9CFA8B1-5AEE-4035-9481-11041B9F9C9A}"/>
                </a:ext>
              </a:extLst>
            </p:cNvPr>
            <p:cNvGrpSpPr/>
            <p:nvPr/>
          </p:nvGrpSpPr>
          <p:grpSpPr>
            <a:xfrm>
              <a:off x="810" y="7857504"/>
              <a:ext cx="12384349" cy="4322759"/>
              <a:chOff x="-114423" y="1555652"/>
              <a:chExt cx="12384349" cy="4322759"/>
            </a:xfrm>
          </p:grpSpPr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700727D3-624B-4FEA-A810-784C71B696E6}"/>
                  </a:ext>
                </a:extLst>
              </p:cNvPr>
              <p:cNvGrpSpPr/>
              <p:nvPr/>
            </p:nvGrpSpPr>
            <p:grpSpPr>
              <a:xfrm>
                <a:off x="-114423" y="1593540"/>
                <a:ext cx="12384349" cy="4284871"/>
                <a:chOff x="-114423" y="1593540"/>
                <a:chExt cx="12384349" cy="4284871"/>
              </a:xfrm>
            </p:grpSpPr>
            <p:sp>
              <p:nvSpPr>
                <p:cNvPr id="69" name="Rectangle 68">
                  <a:extLst>
                    <a:ext uri="{FF2B5EF4-FFF2-40B4-BE49-F238E27FC236}">
                      <a16:creationId xmlns:a16="http://schemas.microsoft.com/office/drawing/2014/main" id="{B9DFBDF3-B825-45CF-86DB-B4763CC6E10B}"/>
                    </a:ext>
                  </a:extLst>
                </p:cNvPr>
                <p:cNvSpPr/>
                <p:nvPr/>
              </p:nvSpPr>
              <p:spPr>
                <a:xfrm>
                  <a:off x="773344" y="1593542"/>
                  <a:ext cx="9463596" cy="3670916"/>
                </a:xfrm>
                <a:prstGeom prst="rect">
                  <a:avLst/>
                </a:prstGeom>
                <a:noFill/>
                <a:ln w="28575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F165DE6A-E63E-4E7A-B022-C57F9A7D834E}"/>
                    </a:ext>
                  </a:extLst>
                </p:cNvPr>
                <p:cNvSpPr/>
                <p:nvPr/>
              </p:nvSpPr>
              <p:spPr>
                <a:xfrm>
                  <a:off x="10236940" y="1593540"/>
                  <a:ext cx="2032986" cy="3670918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28575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71" name="Rectangle: Rounded Corners 70">
                  <a:extLst>
                    <a:ext uri="{FF2B5EF4-FFF2-40B4-BE49-F238E27FC236}">
                      <a16:creationId xmlns:a16="http://schemas.microsoft.com/office/drawing/2014/main" id="{CBEB8A0E-7235-4D95-8803-81707FA44D9B}"/>
                    </a:ext>
                  </a:extLst>
                </p:cNvPr>
                <p:cNvSpPr/>
                <p:nvPr/>
              </p:nvSpPr>
              <p:spPr>
                <a:xfrm>
                  <a:off x="1176200" y="2891901"/>
                  <a:ext cx="1491449" cy="1074198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72" name="Arrow: Left 71">
                  <a:extLst>
                    <a:ext uri="{FF2B5EF4-FFF2-40B4-BE49-F238E27FC236}">
                      <a16:creationId xmlns:a16="http://schemas.microsoft.com/office/drawing/2014/main" id="{C5902415-DF4B-412B-A238-0EC800388DC5}"/>
                    </a:ext>
                  </a:extLst>
                </p:cNvPr>
                <p:cNvSpPr/>
                <p:nvPr/>
              </p:nvSpPr>
              <p:spPr>
                <a:xfrm>
                  <a:off x="4072878" y="1705987"/>
                  <a:ext cx="5944240" cy="586625"/>
                </a:xfrm>
                <a:prstGeom prst="leftArrow">
                  <a:avLst/>
                </a:prstGeom>
                <a:solidFill>
                  <a:schemeClr val="bg1"/>
                </a:solidFill>
                <a:ln w="381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nl-NL" dirty="0">
                      <a:solidFill>
                        <a:schemeClr val="tx1"/>
                      </a:solidFill>
                    </a:rPr>
                    <a:t>Wind </a:t>
                  </a:r>
                  <a:r>
                    <a:rPr lang="nl-NL" dirty="0" err="1">
                      <a:solidFill>
                        <a:schemeClr val="tx1"/>
                      </a:solidFill>
                    </a:rPr>
                    <a:t>Direction</a:t>
                  </a:r>
                  <a:endParaRPr lang="nl-NL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73" name="Group 72">
                  <a:extLst>
                    <a:ext uri="{FF2B5EF4-FFF2-40B4-BE49-F238E27FC236}">
                      <a16:creationId xmlns:a16="http://schemas.microsoft.com/office/drawing/2014/main" id="{22A5C05A-15D8-4D10-AD8C-57F1F2E3C942}"/>
                    </a:ext>
                  </a:extLst>
                </p:cNvPr>
                <p:cNvGrpSpPr/>
                <p:nvPr/>
              </p:nvGrpSpPr>
              <p:grpSpPr>
                <a:xfrm>
                  <a:off x="2667649" y="3059667"/>
                  <a:ext cx="1754417" cy="369332"/>
                  <a:chOff x="2667649" y="4458355"/>
                  <a:chExt cx="1754417" cy="369332"/>
                </a:xfrm>
              </p:grpSpPr>
              <p:cxnSp>
                <p:nvCxnSpPr>
                  <p:cNvPr id="87" name="Straight Arrow Connector 86">
                    <a:extLst>
                      <a:ext uri="{FF2B5EF4-FFF2-40B4-BE49-F238E27FC236}">
                        <a16:creationId xmlns:a16="http://schemas.microsoft.com/office/drawing/2014/main" id="{BAC0EAC3-7EAD-4537-BE05-29BB3495CB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67649" y="4798381"/>
                    <a:ext cx="1754417" cy="0"/>
                  </a:xfrm>
                  <a:prstGeom prst="straightConnector1">
                    <a:avLst/>
                  </a:prstGeom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8" name="TextBox 87">
                    <a:extLst>
                      <a:ext uri="{FF2B5EF4-FFF2-40B4-BE49-F238E27FC236}">
                        <a16:creationId xmlns:a16="http://schemas.microsoft.com/office/drawing/2014/main" id="{B66AA632-631E-44FB-9F71-5164099DD8C0}"/>
                      </a:ext>
                    </a:extLst>
                  </p:cNvPr>
                  <p:cNvSpPr txBox="1"/>
                  <p:nvPr/>
                </p:nvSpPr>
                <p:spPr>
                  <a:xfrm>
                    <a:off x="3170245" y="4458355"/>
                    <a:ext cx="75373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nl-NL" dirty="0"/>
                      <a:t>75 cm</a:t>
                    </a:r>
                  </a:p>
                </p:txBody>
              </p:sp>
            </p:grpSp>
            <p:grpSp>
              <p:nvGrpSpPr>
                <p:cNvPr id="74" name="Group 73">
                  <a:extLst>
                    <a:ext uri="{FF2B5EF4-FFF2-40B4-BE49-F238E27FC236}">
                      <a16:creationId xmlns:a16="http://schemas.microsoft.com/office/drawing/2014/main" id="{CF5ED23C-385C-4F75-8860-AC5FF331BF80}"/>
                    </a:ext>
                  </a:extLst>
                </p:cNvPr>
                <p:cNvGrpSpPr/>
                <p:nvPr/>
              </p:nvGrpSpPr>
              <p:grpSpPr>
                <a:xfrm>
                  <a:off x="6448016" y="3357127"/>
                  <a:ext cx="1190275" cy="405981"/>
                  <a:chOff x="6078562" y="4503420"/>
                  <a:chExt cx="1190275" cy="405981"/>
                </a:xfrm>
              </p:grpSpPr>
              <p:sp>
                <p:nvSpPr>
                  <p:cNvPr id="84" name="Freeform: Shape 83">
                    <a:extLst>
                      <a:ext uri="{FF2B5EF4-FFF2-40B4-BE49-F238E27FC236}">
                        <a16:creationId xmlns:a16="http://schemas.microsoft.com/office/drawing/2014/main" id="{67436BFC-6A8C-4EB8-B3D9-6EFB73BFFACC}"/>
                      </a:ext>
                    </a:extLst>
                  </p:cNvPr>
                  <p:cNvSpPr/>
                  <p:nvPr/>
                </p:nvSpPr>
                <p:spPr>
                  <a:xfrm>
                    <a:off x="6720840" y="4503420"/>
                    <a:ext cx="520700" cy="271780"/>
                  </a:xfrm>
                  <a:custGeom>
                    <a:avLst/>
                    <a:gdLst>
                      <a:gd name="connsiteX0" fmla="*/ 106680 w 520700"/>
                      <a:gd name="connsiteY0" fmla="*/ 63500 h 271780"/>
                      <a:gd name="connsiteX1" fmla="*/ 0 w 520700"/>
                      <a:gd name="connsiteY1" fmla="*/ 271780 h 271780"/>
                      <a:gd name="connsiteX2" fmla="*/ 220980 w 520700"/>
                      <a:gd name="connsiteY2" fmla="*/ 243840 h 271780"/>
                      <a:gd name="connsiteX3" fmla="*/ 281940 w 520700"/>
                      <a:gd name="connsiteY3" fmla="*/ 119380 h 271780"/>
                      <a:gd name="connsiteX4" fmla="*/ 513080 w 520700"/>
                      <a:gd name="connsiteY4" fmla="*/ 114300 h 271780"/>
                      <a:gd name="connsiteX5" fmla="*/ 520700 w 520700"/>
                      <a:gd name="connsiteY5" fmla="*/ 0 h 271780"/>
                      <a:gd name="connsiteX6" fmla="*/ 106680 w 520700"/>
                      <a:gd name="connsiteY6" fmla="*/ 63500 h 271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20700" h="271780">
                        <a:moveTo>
                          <a:pt x="106680" y="63500"/>
                        </a:moveTo>
                        <a:lnTo>
                          <a:pt x="0" y="271780"/>
                        </a:lnTo>
                        <a:lnTo>
                          <a:pt x="220980" y="243840"/>
                        </a:lnTo>
                        <a:lnTo>
                          <a:pt x="281940" y="119380"/>
                        </a:lnTo>
                        <a:lnTo>
                          <a:pt x="513080" y="114300"/>
                        </a:lnTo>
                        <a:lnTo>
                          <a:pt x="520700" y="0"/>
                        </a:lnTo>
                        <a:lnTo>
                          <a:pt x="106680" y="6350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cxnSp>
                <p:nvCxnSpPr>
                  <p:cNvPr id="85" name="Straight Arrow Connector 84">
                    <a:extLst>
                      <a:ext uri="{FF2B5EF4-FFF2-40B4-BE49-F238E27FC236}">
                        <a16:creationId xmlns:a16="http://schemas.microsoft.com/office/drawing/2014/main" id="{E024F13C-152B-4830-90BB-CF767AFF29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78562" y="4542408"/>
                    <a:ext cx="1190275" cy="0"/>
                  </a:xfrm>
                  <a:prstGeom prst="straightConnector1">
                    <a:avLst/>
                  </a:prstGeom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86" name="TextBox 85">
                    <a:extLst>
                      <a:ext uri="{FF2B5EF4-FFF2-40B4-BE49-F238E27FC236}">
                        <a16:creationId xmlns:a16="http://schemas.microsoft.com/office/drawing/2014/main" id="{30724911-3877-455A-A010-4C21FA45ED39}"/>
                      </a:ext>
                    </a:extLst>
                  </p:cNvPr>
                  <p:cNvSpPr txBox="1"/>
                  <p:nvPr/>
                </p:nvSpPr>
                <p:spPr>
                  <a:xfrm>
                    <a:off x="6296833" y="4540069"/>
                    <a:ext cx="75373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nl-NL" dirty="0"/>
                      <a:t>20 cm</a:t>
                    </a:r>
                  </a:p>
                </p:txBody>
              </p:sp>
            </p:grpSp>
            <p:cxnSp>
              <p:nvCxnSpPr>
                <p:cNvPr id="75" name="Straight Arrow Connector 74">
                  <a:extLst>
                    <a:ext uri="{FF2B5EF4-FFF2-40B4-BE49-F238E27FC236}">
                      <a16:creationId xmlns:a16="http://schemas.microsoft.com/office/drawing/2014/main" id="{66B85547-26AB-4FBB-B658-827A9E1A8F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3344" y="5479101"/>
                  <a:ext cx="9463596" cy="0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TextBox 75">
                  <a:extLst>
                    <a:ext uri="{FF2B5EF4-FFF2-40B4-BE49-F238E27FC236}">
                      <a16:creationId xmlns:a16="http://schemas.microsoft.com/office/drawing/2014/main" id="{1621D87C-0343-4D32-A791-680F082CA631}"/>
                    </a:ext>
                  </a:extLst>
                </p:cNvPr>
                <p:cNvSpPr txBox="1"/>
                <p:nvPr/>
              </p:nvSpPr>
              <p:spPr>
                <a:xfrm>
                  <a:off x="5069766" y="5509079"/>
                  <a:ext cx="87075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200 cm</a:t>
                  </a:r>
                </a:p>
              </p:txBody>
            </p:sp>
            <p:cxnSp>
              <p:nvCxnSpPr>
                <p:cNvPr id="77" name="Straight Arrow Connector 76">
                  <a:extLst>
                    <a:ext uri="{FF2B5EF4-FFF2-40B4-BE49-F238E27FC236}">
                      <a16:creationId xmlns:a16="http://schemas.microsoft.com/office/drawing/2014/main" id="{2F5C1CFE-1EC4-4847-BB37-D97933CC21B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29920" y="1593542"/>
                  <a:ext cx="0" cy="3670917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33A488B5-33CA-4816-9DD2-921749DEE072}"/>
                    </a:ext>
                  </a:extLst>
                </p:cNvPr>
                <p:cNvSpPr txBox="1"/>
                <p:nvPr/>
              </p:nvSpPr>
              <p:spPr>
                <a:xfrm>
                  <a:off x="-114423" y="3244788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60 cm</a:t>
                  </a:r>
                </a:p>
              </p:txBody>
            </p:sp>
            <p:pic>
              <p:nvPicPr>
                <p:cNvPr id="79" name="Picture 78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E73F8C98-4898-48BD-9F1A-426A8CB8B9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72878" y="2891901"/>
                  <a:ext cx="1432264" cy="1074198"/>
                </a:xfrm>
                <a:prstGeom prst="rect">
                  <a:avLst/>
                </a:prstGeom>
              </p:spPr>
            </p:pic>
            <p:pic>
              <p:nvPicPr>
                <p:cNvPr id="80" name="Picture 79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C5AA7F10-6052-492A-AF69-9AB544118E4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05704" y="2891900"/>
                  <a:ext cx="1432264" cy="1074198"/>
                </a:xfrm>
                <a:prstGeom prst="rect">
                  <a:avLst/>
                </a:prstGeom>
              </p:spPr>
            </p:pic>
            <p:pic>
              <p:nvPicPr>
                <p:cNvPr id="81" name="Picture 80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A423CC3D-067B-4279-A59C-B1DF326C37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58854" y="2891900"/>
                  <a:ext cx="1432264" cy="1074198"/>
                </a:xfrm>
                <a:prstGeom prst="rect">
                  <a:avLst/>
                </a:prstGeom>
              </p:spPr>
            </p:pic>
            <p:pic>
              <p:nvPicPr>
                <p:cNvPr id="82" name="Picture 81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7599684E-C883-49A6-9EFB-9AAC4297578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98144" y="2862594"/>
                  <a:ext cx="1432264" cy="1074198"/>
                </a:xfrm>
                <a:prstGeom prst="rect">
                  <a:avLst/>
                </a:prstGeom>
              </p:spPr>
            </p:pic>
            <p:sp>
              <p:nvSpPr>
                <p:cNvPr id="83" name="Arrow: Left 82">
                  <a:extLst>
                    <a:ext uri="{FF2B5EF4-FFF2-40B4-BE49-F238E27FC236}">
                      <a16:creationId xmlns:a16="http://schemas.microsoft.com/office/drawing/2014/main" id="{8E8608DF-6FD8-4EBE-9B4D-C2C7D1672983}"/>
                    </a:ext>
                  </a:extLst>
                </p:cNvPr>
                <p:cNvSpPr/>
                <p:nvPr/>
              </p:nvSpPr>
              <p:spPr>
                <a:xfrm>
                  <a:off x="4071033" y="4503197"/>
                  <a:ext cx="5944240" cy="586625"/>
                </a:xfrm>
                <a:prstGeom prst="leftArrow">
                  <a:avLst/>
                </a:prstGeom>
                <a:solidFill>
                  <a:schemeClr val="bg1"/>
                </a:solidFill>
                <a:ln w="381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nl-NL" dirty="0">
                      <a:solidFill>
                        <a:schemeClr val="tx1"/>
                      </a:solidFill>
                    </a:rPr>
                    <a:t>Wind </a:t>
                  </a:r>
                  <a:r>
                    <a:rPr lang="nl-NL" dirty="0" err="1">
                      <a:solidFill>
                        <a:schemeClr val="tx1"/>
                      </a:solidFill>
                    </a:rPr>
                    <a:t>Direction</a:t>
                  </a:r>
                  <a:endParaRPr lang="nl-NL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F55830D-3A8C-4D76-B9F8-21A2F25597DD}"/>
                  </a:ext>
                </a:extLst>
              </p:cNvPr>
              <p:cNvSpPr txBox="1"/>
              <p:nvPr/>
            </p:nvSpPr>
            <p:spPr>
              <a:xfrm>
                <a:off x="31416" y="1555652"/>
                <a:ext cx="2936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2000" dirty="0"/>
                  <a:t>c</a:t>
                </a:r>
              </a:p>
            </p:txBody>
          </p:sp>
        </p:grpSp>
        <p:grpSp>
          <p:nvGrpSpPr>
            <p:cNvPr id="89" name="Group 88">
              <a:extLst>
                <a:ext uri="{FF2B5EF4-FFF2-40B4-BE49-F238E27FC236}">
                  <a16:creationId xmlns:a16="http://schemas.microsoft.com/office/drawing/2014/main" id="{3D02F44D-627D-47DC-8691-105C476CC29D}"/>
                </a:ext>
              </a:extLst>
            </p:cNvPr>
            <p:cNvGrpSpPr/>
            <p:nvPr/>
          </p:nvGrpSpPr>
          <p:grpSpPr>
            <a:xfrm>
              <a:off x="810" y="3388324"/>
              <a:ext cx="12384349" cy="4322759"/>
              <a:chOff x="-114423" y="1555652"/>
              <a:chExt cx="12384349" cy="4322759"/>
            </a:xfrm>
          </p:grpSpPr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8E73D3B1-A5C3-4DAF-A0C9-AA29F551370B}"/>
                  </a:ext>
                </a:extLst>
              </p:cNvPr>
              <p:cNvGrpSpPr/>
              <p:nvPr/>
            </p:nvGrpSpPr>
            <p:grpSpPr>
              <a:xfrm>
                <a:off x="-114423" y="1593540"/>
                <a:ext cx="12384349" cy="4284871"/>
                <a:chOff x="-114423" y="1593540"/>
                <a:chExt cx="12384349" cy="4284871"/>
              </a:xfrm>
            </p:grpSpPr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AFEEC3C0-AC95-4EE2-9C63-428EAA9A4317}"/>
                    </a:ext>
                  </a:extLst>
                </p:cNvPr>
                <p:cNvSpPr/>
                <p:nvPr/>
              </p:nvSpPr>
              <p:spPr>
                <a:xfrm>
                  <a:off x="773344" y="1593542"/>
                  <a:ext cx="9463596" cy="3670916"/>
                </a:xfrm>
                <a:prstGeom prst="rect">
                  <a:avLst/>
                </a:prstGeom>
                <a:noFill/>
                <a:ln w="28575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87DE721F-12B0-41F6-8F0F-FD12929497D7}"/>
                    </a:ext>
                  </a:extLst>
                </p:cNvPr>
                <p:cNvSpPr/>
                <p:nvPr/>
              </p:nvSpPr>
              <p:spPr>
                <a:xfrm>
                  <a:off x="10236940" y="1593540"/>
                  <a:ext cx="2032986" cy="3670918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28575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94" name="Rectangle: Rounded Corners 93">
                  <a:extLst>
                    <a:ext uri="{FF2B5EF4-FFF2-40B4-BE49-F238E27FC236}">
                      <a16:creationId xmlns:a16="http://schemas.microsoft.com/office/drawing/2014/main" id="{49B88EBC-F0FD-47F8-8182-4BE3AD38A51D}"/>
                    </a:ext>
                  </a:extLst>
                </p:cNvPr>
                <p:cNvSpPr/>
                <p:nvPr/>
              </p:nvSpPr>
              <p:spPr>
                <a:xfrm>
                  <a:off x="1176200" y="2891901"/>
                  <a:ext cx="1491449" cy="1074198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95" name="Arrow: Left 94">
                  <a:extLst>
                    <a:ext uri="{FF2B5EF4-FFF2-40B4-BE49-F238E27FC236}">
                      <a16:creationId xmlns:a16="http://schemas.microsoft.com/office/drawing/2014/main" id="{F89473A5-DC7D-486F-ABBC-51C799CDDE0B}"/>
                    </a:ext>
                  </a:extLst>
                </p:cNvPr>
                <p:cNvSpPr/>
                <p:nvPr/>
              </p:nvSpPr>
              <p:spPr>
                <a:xfrm>
                  <a:off x="5371107" y="3090128"/>
                  <a:ext cx="4796853" cy="586625"/>
                </a:xfrm>
                <a:prstGeom prst="leftArrow">
                  <a:avLst/>
                </a:prstGeom>
                <a:solidFill>
                  <a:schemeClr val="bg1"/>
                </a:solidFill>
                <a:ln w="381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nl-NL" dirty="0">
                      <a:solidFill>
                        <a:schemeClr val="tx1"/>
                      </a:solidFill>
                    </a:rPr>
                    <a:t>Wind </a:t>
                  </a:r>
                  <a:r>
                    <a:rPr lang="nl-NL" dirty="0" err="1">
                      <a:solidFill>
                        <a:schemeClr val="tx1"/>
                      </a:solidFill>
                    </a:rPr>
                    <a:t>Direction</a:t>
                  </a:r>
                  <a:endParaRPr lang="nl-NL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96" name="Group 95">
                  <a:extLst>
                    <a:ext uri="{FF2B5EF4-FFF2-40B4-BE49-F238E27FC236}">
                      <a16:creationId xmlns:a16="http://schemas.microsoft.com/office/drawing/2014/main" id="{5493A6C6-8B57-4BA5-8B2D-8ECDDC625E55}"/>
                    </a:ext>
                  </a:extLst>
                </p:cNvPr>
                <p:cNvGrpSpPr/>
                <p:nvPr/>
              </p:nvGrpSpPr>
              <p:grpSpPr>
                <a:xfrm>
                  <a:off x="2667649" y="1791500"/>
                  <a:ext cx="1754417" cy="369332"/>
                  <a:chOff x="2667649" y="4458355"/>
                  <a:chExt cx="1754417" cy="369332"/>
                </a:xfrm>
              </p:grpSpPr>
              <p:cxnSp>
                <p:nvCxnSpPr>
                  <p:cNvPr id="116" name="Straight Arrow Connector 115">
                    <a:extLst>
                      <a:ext uri="{FF2B5EF4-FFF2-40B4-BE49-F238E27FC236}">
                        <a16:creationId xmlns:a16="http://schemas.microsoft.com/office/drawing/2014/main" id="{D80EDA44-B1D1-4756-926E-58E358B977A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67649" y="4798381"/>
                    <a:ext cx="1754417" cy="0"/>
                  </a:xfrm>
                  <a:prstGeom prst="straightConnector1">
                    <a:avLst/>
                  </a:prstGeom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7" name="TextBox 116">
                    <a:extLst>
                      <a:ext uri="{FF2B5EF4-FFF2-40B4-BE49-F238E27FC236}">
                        <a16:creationId xmlns:a16="http://schemas.microsoft.com/office/drawing/2014/main" id="{45F99F86-149C-4C71-A537-F6EA0A0DBB75}"/>
                      </a:ext>
                    </a:extLst>
                  </p:cNvPr>
                  <p:cNvSpPr txBox="1"/>
                  <p:nvPr/>
                </p:nvSpPr>
                <p:spPr>
                  <a:xfrm>
                    <a:off x="3170245" y="4458355"/>
                    <a:ext cx="75373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nl-NL" dirty="0"/>
                      <a:t>75 cm</a:t>
                    </a:r>
                  </a:p>
                </p:txBody>
              </p:sp>
            </p:grpSp>
            <p:grpSp>
              <p:nvGrpSpPr>
                <p:cNvPr id="97" name="Group 96">
                  <a:extLst>
                    <a:ext uri="{FF2B5EF4-FFF2-40B4-BE49-F238E27FC236}">
                      <a16:creationId xmlns:a16="http://schemas.microsoft.com/office/drawing/2014/main" id="{2BCD31FC-2238-4C1C-B753-F1A3FC6634C6}"/>
                    </a:ext>
                  </a:extLst>
                </p:cNvPr>
                <p:cNvGrpSpPr/>
                <p:nvPr/>
              </p:nvGrpSpPr>
              <p:grpSpPr>
                <a:xfrm>
                  <a:off x="6448016" y="2088960"/>
                  <a:ext cx="1190275" cy="405981"/>
                  <a:chOff x="6078562" y="4503420"/>
                  <a:chExt cx="1190275" cy="405981"/>
                </a:xfrm>
              </p:grpSpPr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5C800CF0-DE7D-4364-BBE4-DB8DCBADE5AD}"/>
                      </a:ext>
                    </a:extLst>
                  </p:cNvPr>
                  <p:cNvSpPr/>
                  <p:nvPr/>
                </p:nvSpPr>
                <p:spPr>
                  <a:xfrm>
                    <a:off x="6720840" y="4503420"/>
                    <a:ext cx="520700" cy="271780"/>
                  </a:xfrm>
                  <a:custGeom>
                    <a:avLst/>
                    <a:gdLst>
                      <a:gd name="connsiteX0" fmla="*/ 106680 w 520700"/>
                      <a:gd name="connsiteY0" fmla="*/ 63500 h 271780"/>
                      <a:gd name="connsiteX1" fmla="*/ 0 w 520700"/>
                      <a:gd name="connsiteY1" fmla="*/ 271780 h 271780"/>
                      <a:gd name="connsiteX2" fmla="*/ 220980 w 520700"/>
                      <a:gd name="connsiteY2" fmla="*/ 243840 h 271780"/>
                      <a:gd name="connsiteX3" fmla="*/ 281940 w 520700"/>
                      <a:gd name="connsiteY3" fmla="*/ 119380 h 271780"/>
                      <a:gd name="connsiteX4" fmla="*/ 513080 w 520700"/>
                      <a:gd name="connsiteY4" fmla="*/ 114300 h 271780"/>
                      <a:gd name="connsiteX5" fmla="*/ 520700 w 520700"/>
                      <a:gd name="connsiteY5" fmla="*/ 0 h 271780"/>
                      <a:gd name="connsiteX6" fmla="*/ 106680 w 520700"/>
                      <a:gd name="connsiteY6" fmla="*/ 63500 h 2717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20700" h="271780">
                        <a:moveTo>
                          <a:pt x="106680" y="63500"/>
                        </a:moveTo>
                        <a:lnTo>
                          <a:pt x="0" y="271780"/>
                        </a:lnTo>
                        <a:lnTo>
                          <a:pt x="220980" y="243840"/>
                        </a:lnTo>
                        <a:lnTo>
                          <a:pt x="281940" y="119380"/>
                        </a:lnTo>
                        <a:lnTo>
                          <a:pt x="513080" y="114300"/>
                        </a:lnTo>
                        <a:lnTo>
                          <a:pt x="520700" y="0"/>
                        </a:lnTo>
                        <a:lnTo>
                          <a:pt x="106680" y="6350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cxnSp>
                <p:nvCxnSpPr>
                  <p:cNvPr id="114" name="Straight Arrow Connector 113">
                    <a:extLst>
                      <a:ext uri="{FF2B5EF4-FFF2-40B4-BE49-F238E27FC236}">
                        <a16:creationId xmlns:a16="http://schemas.microsoft.com/office/drawing/2014/main" id="{8F4494E0-7E4C-4BE2-8E55-CF79EC5E7B1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078562" y="4542408"/>
                    <a:ext cx="1190275" cy="0"/>
                  </a:xfrm>
                  <a:prstGeom prst="straightConnector1">
                    <a:avLst/>
                  </a:prstGeom>
                  <a:ln w="19050">
                    <a:solidFill>
                      <a:schemeClr val="tx1">
                        <a:lumMod val="95000"/>
                        <a:lumOff val="5000"/>
                      </a:schemeClr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5" name="TextBox 114">
                    <a:extLst>
                      <a:ext uri="{FF2B5EF4-FFF2-40B4-BE49-F238E27FC236}">
                        <a16:creationId xmlns:a16="http://schemas.microsoft.com/office/drawing/2014/main" id="{BDD18B76-D7D8-4739-AB92-A5478179C1E0}"/>
                      </a:ext>
                    </a:extLst>
                  </p:cNvPr>
                  <p:cNvSpPr txBox="1"/>
                  <p:nvPr/>
                </p:nvSpPr>
                <p:spPr>
                  <a:xfrm>
                    <a:off x="6296833" y="4540069"/>
                    <a:ext cx="75373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nl-NL" dirty="0"/>
                      <a:t>20 cm</a:t>
                    </a:r>
                  </a:p>
                </p:txBody>
              </p:sp>
            </p:grpSp>
            <p:cxnSp>
              <p:nvCxnSpPr>
                <p:cNvPr id="98" name="Straight Arrow Connector 97">
                  <a:extLst>
                    <a:ext uri="{FF2B5EF4-FFF2-40B4-BE49-F238E27FC236}">
                      <a16:creationId xmlns:a16="http://schemas.microsoft.com/office/drawing/2014/main" id="{88B088F6-4F16-4FB8-A909-E819B40634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3344" y="5479101"/>
                  <a:ext cx="9463596" cy="0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TextBox 98">
                  <a:extLst>
                    <a:ext uri="{FF2B5EF4-FFF2-40B4-BE49-F238E27FC236}">
                      <a16:creationId xmlns:a16="http://schemas.microsoft.com/office/drawing/2014/main" id="{DDDE2831-36C6-45E2-A356-36A8F82D23BC}"/>
                    </a:ext>
                  </a:extLst>
                </p:cNvPr>
                <p:cNvSpPr txBox="1"/>
                <p:nvPr/>
              </p:nvSpPr>
              <p:spPr>
                <a:xfrm>
                  <a:off x="5069766" y="5509079"/>
                  <a:ext cx="87075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200 cm</a:t>
                  </a:r>
                </a:p>
              </p:txBody>
            </p:sp>
            <p:cxnSp>
              <p:nvCxnSpPr>
                <p:cNvPr id="100" name="Straight Arrow Connector 99">
                  <a:extLst>
                    <a:ext uri="{FF2B5EF4-FFF2-40B4-BE49-F238E27FC236}">
                      <a16:creationId xmlns:a16="http://schemas.microsoft.com/office/drawing/2014/main" id="{E474D4CD-ADAF-4825-8BDF-42A7ECA5FB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29920" y="1593542"/>
                  <a:ext cx="0" cy="3670917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TextBox 100">
                  <a:extLst>
                    <a:ext uri="{FF2B5EF4-FFF2-40B4-BE49-F238E27FC236}">
                      <a16:creationId xmlns:a16="http://schemas.microsoft.com/office/drawing/2014/main" id="{219A7C68-0184-42B1-B3D2-31D9FD2D2CE7}"/>
                    </a:ext>
                  </a:extLst>
                </p:cNvPr>
                <p:cNvSpPr txBox="1"/>
                <p:nvPr/>
              </p:nvSpPr>
              <p:spPr>
                <a:xfrm>
                  <a:off x="-114423" y="3244788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60 cm</a:t>
                  </a:r>
                </a:p>
              </p:txBody>
            </p:sp>
            <p:pic>
              <p:nvPicPr>
                <p:cNvPr id="102" name="Picture 101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4036B5CB-5891-4A35-B61F-3A9AED5F88E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72878" y="1623734"/>
                  <a:ext cx="1432264" cy="1074198"/>
                </a:xfrm>
                <a:prstGeom prst="rect">
                  <a:avLst/>
                </a:prstGeom>
              </p:spPr>
            </p:pic>
            <p:pic>
              <p:nvPicPr>
                <p:cNvPr id="103" name="Picture 102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1CDE4354-B1BB-4C86-AED2-4CE5C9DD64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05704" y="1623733"/>
                  <a:ext cx="1432264" cy="1074198"/>
                </a:xfrm>
                <a:prstGeom prst="rect">
                  <a:avLst/>
                </a:prstGeom>
              </p:spPr>
            </p:pic>
            <p:pic>
              <p:nvPicPr>
                <p:cNvPr id="104" name="Picture 103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AC4B606F-8BF9-4E90-A376-C294ADF5EE2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58854" y="1623733"/>
                  <a:ext cx="1432264" cy="1074198"/>
                </a:xfrm>
                <a:prstGeom prst="rect">
                  <a:avLst/>
                </a:prstGeom>
              </p:spPr>
            </p:pic>
            <p:pic>
              <p:nvPicPr>
                <p:cNvPr id="105" name="Picture 104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0D02462A-BF5E-4962-B7CA-48D4FFEF7B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98144" y="1594427"/>
                  <a:ext cx="1432264" cy="1074198"/>
                </a:xfrm>
                <a:prstGeom prst="rect">
                  <a:avLst/>
                </a:prstGeom>
              </p:spPr>
            </p:pic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B86D94CC-F224-475B-9BDC-ADB1BEB75534}"/>
                    </a:ext>
                  </a:extLst>
                </p:cNvPr>
                <p:cNvSpPr/>
                <p:nvPr/>
              </p:nvSpPr>
              <p:spPr>
                <a:xfrm>
                  <a:off x="7090294" y="4671450"/>
                  <a:ext cx="520700" cy="271780"/>
                </a:xfrm>
                <a:custGeom>
                  <a:avLst/>
                  <a:gdLst>
                    <a:gd name="connsiteX0" fmla="*/ 106680 w 520700"/>
                    <a:gd name="connsiteY0" fmla="*/ 63500 h 271780"/>
                    <a:gd name="connsiteX1" fmla="*/ 0 w 520700"/>
                    <a:gd name="connsiteY1" fmla="*/ 271780 h 271780"/>
                    <a:gd name="connsiteX2" fmla="*/ 220980 w 520700"/>
                    <a:gd name="connsiteY2" fmla="*/ 243840 h 271780"/>
                    <a:gd name="connsiteX3" fmla="*/ 281940 w 520700"/>
                    <a:gd name="connsiteY3" fmla="*/ 119380 h 271780"/>
                    <a:gd name="connsiteX4" fmla="*/ 513080 w 520700"/>
                    <a:gd name="connsiteY4" fmla="*/ 114300 h 271780"/>
                    <a:gd name="connsiteX5" fmla="*/ 520700 w 520700"/>
                    <a:gd name="connsiteY5" fmla="*/ 0 h 271780"/>
                    <a:gd name="connsiteX6" fmla="*/ 106680 w 520700"/>
                    <a:gd name="connsiteY6" fmla="*/ 63500 h 27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0700" h="271780">
                      <a:moveTo>
                        <a:pt x="106680" y="63500"/>
                      </a:moveTo>
                      <a:lnTo>
                        <a:pt x="0" y="271780"/>
                      </a:lnTo>
                      <a:lnTo>
                        <a:pt x="220980" y="243840"/>
                      </a:lnTo>
                      <a:lnTo>
                        <a:pt x="281940" y="119380"/>
                      </a:lnTo>
                      <a:lnTo>
                        <a:pt x="513080" y="114300"/>
                      </a:lnTo>
                      <a:lnTo>
                        <a:pt x="520700" y="0"/>
                      </a:lnTo>
                      <a:lnTo>
                        <a:pt x="106680" y="635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07" name="TextBox 106">
                  <a:extLst>
                    <a:ext uri="{FF2B5EF4-FFF2-40B4-BE49-F238E27FC236}">
                      <a16:creationId xmlns:a16="http://schemas.microsoft.com/office/drawing/2014/main" id="{CD402A58-D8B2-48C9-BC59-CAF9A5FA404B}"/>
                    </a:ext>
                  </a:extLst>
                </p:cNvPr>
                <p:cNvSpPr txBox="1"/>
                <p:nvPr/>
              </p:nvSpPr>
              <p:spPr>
                <a:xfrm>
                  <a:off x="4329513" y="3241705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40 cm</a:t>
                  </a:r>
                </a:p>
              </p:txBody>
            </p:sp>
            <p:pic>
              <p:nvPicPr>
                <p:cNvPr id="108" name="Picture 107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B39D370E-40E4-419A-84A1-586364D7067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72878" y="4206224"/>
                  <a:ext cx="1432264" cy="1074198"/>
                </a:xfrm>
                <a:prstGeom prst="rect">
                  <a:avLst/>
                </a:prstGeom>
              </p:spPr>
            </p:pic>
            <p:pic>
              <p:nvPicPr>
                <p:cNvPr id="109" name="Picture 108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F5DCEA38-A8DC-40B3-98F6-EEF67CC9FB9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05704" y="4206223"/>
                  <a:ext cx="1432264" cy="1074198"/>
                </a:xfrm>
                <a:prstGeom prst="rect">
                  <a:avLst/>
                </a:prstGeom>
              </p:spPr>
            </p:pic>
            <p:pic>
              <p:nvPicPr>
                <p:cNvPr id="110" name="Picture 109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81C35F72-388A-4BF8-8CD8-98466806DC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58854" y="4206223"/>
                  <a:ext cx="1432264" cy="1074198"/>
                </a:xfrm>
                <a:prstGeom prst="rect">
                  <a:avLst/>
                </a:prstGeom>
              </p:spPr>
            </p:pic>
            <p:pic>
              <p:nvPicPr>
                <p:cNvPr id="111" name="Picture 110" descr="A picture containing ground, outdoor, plant, leaf&#10;&#10;Description automatically generated">
                  <a:extLst>
                    <a:ext uri="{FF2B5EF4-FFF2-40B4-BE49-F238E27FC236}">
                      <a16:creationId xmlns:a16="http://schemas.microsoft.com/office/drawing/2014/main" id="{4C67C12B-F867-4BC0-A9F1-9772A71F76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ackgroundRemoval t="4522" b="97376" l="9994" r="89976">
                              <a14:foregroundMark x1="44670" y1="91926" x2="51787" y2="92208"/>
                              <a14:foregroundMark x1="51787" y1="92208" x2="53786" y2="93096"/>
                              <a14:foregroundMark x1="59237" y1="92531" x2="52332" y2="89100"/>
                              <a14:foregroundMark x1="52332" y1="89100" x2="52332" y2="89100"/>
                              <a14:foregroundMark x1="56329" y1="97416" x2="56329" y2="97416"/>
                              <a14:foregroundMark x1="43004" y1="7913" x2="36766" y2="10133"/>
                              <a14:foregroundMark x1="43004" y1="4522" x2="43004" y2="4522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698144" y="4176917"/>
                  <a:ext cx="1432264" cy="1074198"/>
                </a:xfrm>
                <a:prstGeom prst="rect">
                  <a:avLst/>
                </a:prstGeom>
              </p:spPr>
            </p:pic>
            <p:cxnSp>
              <p:nvCxnSpPr>
                <p:cNvPr id="112" name="Straight Arrow Connector 111">
                  <a:extLst>
                    <a:ext uri="{FF2B5EF4-FFF2-40B4-BE49-F238E27FC236}">
                      <a16:creationId xmlns:a16="http://schemas.microsoft.com/office/drawing/2014/main" id="{B71FCA88-50C1-43A6-B39D-FCBAB89673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037257" y="2354760"/>
                  <a:ext cx="0" cy="2316690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B9F4A4B0-6638-453E-86BA-D981FA0081A9}"/>
                  </a:ext>
                </a:extLst>
              </p:cNvPr>
              <p:cNvSpPr txBox="1"/>
              <p:nvPr/>
            </p:nvSpPr>
            <p:spPr>
              <a:xfrm>
                <a:off x="31416" y="1555652"/>
                <a:ext cx="31931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2000" dirty="0"/>
                  <a:t>b</a:t>
                </a:r>
              </a:p>
            </p:txBody>
          </p:sp>
        </p:grpSp>
        <p:grpSp>
          <p:nvGrpSpPr>
            <p:cNvPr id="118" name="Group 117">
              <a:extLst>
                <a:ext uri="{FF2B5EF4-FFF2-40B4-BE49-F238E27FC236}">
                  <a16:creationId xmlns:a16="http://schemas.microsoft.com/office/drawing/2014/main" id="{DB593CE6-114F-44A1-9BAE-B0B348320AE7}"/>
                </a:ext>
              </a:extLst>
            </p:cNvPr>
            <p:cNvGrpSpPr/>
            <p:nvPr/>
          </p:nvGrpSpPr>
          <p:grpSpPr>
            <a:xfrm>
              <a:off x="0" y="-1024698"/>
              <a:ext cx="12384349" cy="4322759"/>
              <a:chOff x="-114423" y="1555652"/>
              <a:chExt cx="12384349" cy="4322759"/>
            </a:xfrm>
          </p:grpSpPr>
          <p:grpSp>
            <p:nvGrpSpPr>
              <p:cNvPr id="119" name="Group 118">
                <a:extLst>
                  <a:ext uri="{FF2B5EF4-FFF2-40B4-BE49-F238E27FC236}">
                    <a16:creationId xmlns:a16="http://schemas.microsoft.com/office/drawing/2014/main" id="{F1DA7678-53CD-4B48-9941-1AF8F3C3421A}"/>
                  </a:ext>
                </a:extLst>
              </p:cNvPr>
              <p:cNvGrpSpPr/>
              <p:nvPr/>
            </p:nvGrpSpPr>
            <p:grpSpPr>
              <a:xfrm>
                <a:off x="-114423" y="1593540"/>
                <a:ext cx="12384349" cy="4284871"/>
                <a:chOff x="-114423" y="1593540"/>
                <a:chExt cx="12384349" cy="4284871"/>
              </a:xfrm>
            </p:grpSpPr>
            <p:sp>
              <p:nvSpPr>
                <p:cNvPr id="121" name="Rectangle 120">
                  <a:extLst>
                    <a:ext uri="{FF2B5EF4-FFF2-40B4-BE49-F238E27FC236}">
                      <a16:creationId xmlns:a16="http://schemas.microsoft.com/office/drawing/2014/main" id="{BBD29BF1-3239-4F59-944D-7E8F9F5A26C8}"/>
                    </a:ext>
                  </a:extLst>
                </p:cNvPr>
                <p:cNvSpPr/>
                <p:nvPr/>
              </p:nvSpPr>
              <p:spPr>
                <a:xfrm>
                  <a:off x="773344" y="1593542"/>
                  <a:ext cx="9463596" cy="3670916"/>
                </a:xfrm>
                <a:prstGeom prst="rect">
                  <a:avLst/>
                </a:prstGeom>
                <a:noFill/>
                <a:ln w="28575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grpSp>
              <p:nvGrpSpPr>
                <p:cNvPr id="122" name="Group 121">
                  <a:extLst>
                    <a:ext uri="{FF2B5EF4-FFF2-40B4-BE49-F238E27FC236}">
                      <a16:creationId xmlns:a16="http://schemas.microsoft.com/office/drawing/2014/main" id="{DA32EC9C-244B-45E5-A2AC-7909725BD10F}"/>
                    </a:ext>
                  </a:extLst>
                </p:cNvPr>
                <p:cNvGrpSpPr/>
                <p:nvPr/>
              </p:nvGrpSpPr>
              <p:grpSpPr>
                <a:xfrm>
                  <a:off x="3958272" y="2104707"/>
                  <a:ext cx="5697855" cy="3097608"/>
                  <a:chOff x="3247072" y="2104707"/>
                  <a:chExt cx="5697855" cy="3097608"/>
                </a:xfrm>
              </p:grpSpPr>
              <p:pic>
                <p:nvPicPr>
                  <p:cNvPr id="138" name="Picture 137">
                    <a:extLst>
                      <a:ext uri="{FF2B5EF4-FFF2-40B4-BE49-F238E27FC236}">
                        <a16:creationId xmlns:a16="http://schemas.microsoft.com/office/drawing/2014/main" id="{4E2D75D7-9AFB-4F86-A5EA-E5594FFDA857}"/>
                      </a:ext>
                    </a:extLst>
                  </p:cNvPr>
                  <p:cNvPicPr/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247072" y="2104707"/>
                    <a:ext cx="5697855" cy="2648585"/>
                  </a:xfrm>
                  <a:prstGeom prst="rect">
                    <a:avLst/>
                  </a:prstGeom>
                  <a:noFill/>
                </p:spPr>
              </p:pic>
              <p:sp>
                <p:nvSpPr>
                  <p:cNvPr id="139" name="Flowchart: Manual Operation 138">
                    <a:extLst>
                      <a:ext uri="{FF2B5EF4-FFF2-40B4-BE49-F238E27FC236}">
                        <a16:creationId xmlns:a16="http://schemas.microsoft.com/office/drawing/2014/main" id="{D88F5A4A-315D-4A55-8747-130B4380F9A8}"/>
                      </a:ext>
                    </a:extLst>
                  </p:cNvPr>
                  <p:cNvSpPr/>
                  <p:nvPr/>
                </p:nvSpPr>
                <p:spPr>
                  <a:xfrm>
                    <a:off x="3710866" y="4643021"/>
                    <a:ext cx="630316" cy="559294"/>
                  </a:xfrm>
                  <a:prstGeom prst="flowChartManualOperation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40" name="Flowchart: Manual Operation 139">
                    <a:extLst>
                      <a:ext uri="{FF2B5EF4-FFF2-40B4-BE49-F238E27FC236}">
                        <a16:creationId xmlns:a16="http://schemas.microsoft.com/office/drawing/2014/main" id="{F4475364-6A03-49E4-B22E-85878B1AC623}"/>
                      </a:ext>
                    </a:extLst>
                  </p:cNvPr>
                  <p:cNvSpPr/>
                  <p:nvPr/>
                </p:nvSpPr>
                <p:spPr>
                  <a:xfrm>
                    <a:off x="4974047" y="4643021"/>
                    <a:ext cx="630316" cy="559294"/>
                  </a:xfrm>
                  <a:prstGeom prst="flowChartManualOperation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41" name="Flowchart: Manual Operation 140">
                    <a:extLst>
                      <a:ext uri="{FF2B5EF4-FFF2-40B4-BE49-F238E27FC236}">
                        <a16:creationId xmlns:a16="http://schemas.microsoft.com/office/drawing/2014/main" id="{620456D7-54F2-41BF-AF86-EAECF03C1DEB}"/>
                      </a:ext>
                    </a:extLst>
                  </p:cNvPr>
                  <p:cNvSpPr/>
                  <p:nvPr/>
                </p:nvSpPr>
                <p:spPr>
                  <a:xfrm>
                    <a:off x="6310953" y="4643021"/>
                    <a:ext cx="630316" cy="559294"/>
                  </a:xfrm>
                  <a:prstGeom prst="flowChartManualOperation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42" name="Flowchart: Manual Operation 141">
                    <a:extLst>
                      <a:ext uri="{FF2B5EF4-FFF2-40B4-BE49-F238E27FC236}">
                        <a16:creationId xmlns:a16="http://schemas.microsoft.com/office/drawing/2014/main" id="{A289D78E-0EAB-4390-8225-97EAAC9C2C1E}"/>
                      </a:ext>
                    </a:extLst>
                  </p:cNvPr>
                  <p:cNvSpPr/>
                  <p:nvPr/>
                </p:nvSpPr>
                <p:spPr>
                  <a:xfrm>
                    <a:off x="7574134" y="4643021"/>
                    <a:ext cx="630316" cy="559294"/>
                  </a:xfrm>
                  <a:prstGeom prst="flowChartManualOperation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</p:grpSp>
            <p:sp>
              <p:nvSpPr>
                <p:cNvPr id="123" name="Rectangle 122">
                  <a:extLst>
                    <a:ext uri="{FF2B5EF4-FFF2-40B4-BE49-F238E27FC236}">
                      <a16:creationId xmlns:a16="http://schemas.microsoft.com/office/drawing/2014/main" id="{7599BBD0-4591-4A38-9914-B42FE675DFCF}"/>
                    </a:ext>
                  </a:extLst>
                </p:cNvPr>
                <p:cNvSpPr/>
                <p:nvPr/>
              </p:nvSpPr>
              <p:spPr>
                <a:xfrm>
                  <a:off x="10236940" y="1593540"/>
                  <a:ext cx="2032986" cy="3670918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28575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grpSp>
              <p:nvGrpSpPr>
                <p:cNvPr id="124" name="Group 123">
                  <a:extLst>
                    <a:ext uri="{FF2B5EF4-FFF2-40B4-BE49-F238E27FC236}">
                      <a16:creationId xmlns:a16="http://schemas.microsoft.com/office/drawing/2014/main" id="{DFD42B32-F488-4F61-95C9-2C4588614096}"/>
                    </a:ext>
                  </a:extLst>
                </p:cNvPr>
                <p:cNvGrpSpPr/>
                <p:nvPr/>
              </p:nvGrpSpPr>
              <p:grpSpPr>
                <a:xfrm>
                  <a:off x="1176200" y="3311372"/>
                  <a:ext cx="1491449" cy="1890943"/>
                  <a:chOff x="465000" y="3311372"/>
                  <a:chExt cx="1491449" cy="1890943"/>
                </a:xfrm>
              </p:grpSpPr>
              <p:sp>
                <p:nvSpPr>
                  <p:cNvPr id="136" name="Rectangle: Rounded Corners 135">
                    <a:extLst>
                      <a:ext uri="{FF2B5EF4-FFF2-40B4-BE49-F238E27FC236}">
                        <a16:creationId xmlns:a16="http://schemas.microsoft.com/office/drawing/2014/main" id="{2B4C1D30-8ED9-4930-869D-13740631BBCD}"/>
                      </a:ext>
                    </a:extLst>
                  </p:cNvPr>
                  <p:cNvSpPr/>
                  <p:nvPr/>
                </p:nvSpPr>
                <p:spPr>
                  <a:xfrm>
                    <a:off x="465000" y="3311372"/>
                    <a:ext cx="1491449" cy="1074198"/>
                  </a:xfrm>
                  <a:prstGeom prst="round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137" name="Flowchart: Collate 136">
                    <a:extLst>
                      <a:ext uri="{FF2B5EF4-FFF2-40B4-BE49-F238E27FC236}">
                        <a16:creationId xmlns:a16="http://schemas.microsoft.com/office/drawing/2014/main" id="{B8463EA2-CD03-487A-82CD-E504353F4B58}"/>
                      </a:ext>
                    </a:extLst>
                  </p:cNvPr>
                  <p:cNvSpPr/>
                  <p:nvPr/>
                </p:nvSpPr>
                <p:spPr>
                  <a:xfrm>
                    <a:off x="826226" y="4394447"/>
                    <a:ext cx="768996" cy="807868"/>
                  </a:xfrm>
                  <a:prstGeom prst="flowChartCollat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>
                      <a:solidFill>
                        <a:schemeClr val="tx1"/>
                      </a:solidFill>
                    </a:endParaRPr>
                  </a:p>
                </p:txBody>
              </p:sp>
            </p:grpSp>
            <p:cxnSp>
              <p:nvCxnSpPr>
                <p:cNvPr id="125" name="Connector: Curved 124">
                  <a:extLst>
                    <a:ext uri="{FF2B5EF4-FFF2-40B4-BE49-F238E27FC236}">
                      <a16:creationId xmlns:a16="http://schemas.microsoft.com/office/drawing/2014/main" id="{04FDE3A5-8B58-46FA-B015-580BDC404EDB}"/>
                    </a:ext>
                  </a:extLst>
                </p:cNvPr>
                <p:cNvCxnSpPr>
                  <a:stCxn id="136" idx="3"/>
                </p:cNvCxnSpPr>
                <p:nvPr/>
              </p:nvCxnSpPr>
              <p:spPr>
                <a:xfrm flipV="1">
                  <a:off x="2667649" y="2565647"/>
                  <a:ext cx="1754417" cy="1282824"/>
                </a:xfrm>
                <a:prstGeom prst="curvedConnector3">
                  <a:avLst/>
                </a:prstGeom>
                <a:ln>
                  <a:solidFill>
                    <a:schemeClr val="tx1"/>
                  </a:solidFill>
                  <a:prstDash val="dashDot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6" name="Arrow: Left 125">
                  <a:extLst>
                    <a:ext uri="{FF2B5EF4-FFF2-40B4-BE49-F238E27FC236}">
                      <a16:creationId xmlns:a16="http://schemas.microsoft.com/office/drawing/2014/main" id="{825F844D-AC8F-4A5F-8ACB-FC7E695D1940}"/>
                    </a:ext>
                  </a:extLst>
                </p:cNvPr>
                <p:cNvSpPr/>
                <p:nvPr/>
              </p:nvSpPr>
              <p:spPr>
                <a:xfrm>
                  <a:off x="1684046" y="1662450"/>
                  <a:ext cx="7892249" cy="586625"/>
                </a:xfrm>
                <a:prstGeom prst="leftArrow">
                  <a:avLst/>
                </a:prstGeom>
                <a:solidFill>
                  <a:schemeClr val="bg1"/>
                </a:solidFill>
                <a:ln w="38100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nl-NL" dirty="0">
                      <a:solidFill>
                        <a:schemeClr val="tx1"/>
                      </a:solidFill>
                    </a:rPr>
                    <a:t>Wind </a:t>
                  </a:r>
                  <a:r>
                    <a:rPr lang="nl-NL" dirty="0" err="1">
                      <a:solidFill>
                        <a:schemeClr val="tx1"/>
                      </a:solidFill>
                    </a:rPr>
                    <a:t>Direction</a:t>
                  </a:r>
                  <a:endParaRPr lang="nl-NL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127" name="Straight Arrow Connector 126">
                  <a:extLst>
                    <a:ext uri="{FF2B5EF4-FFF2-40B4-BE49-F238E27FC236}">
                      <a16:creationId xmlns:a16="http://schemas.microsoft.com/office/drawing/2014/main" id="{195D27D8-F293-4E0C-AED9-82F5FE38BE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67649" y="4798381"/>
                  <a:ext cx="1754417" cy="0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8" name="TextBox 127">
                  <a:extLst>
                    <a:ext uri="{FF2B5EF4-FFF2-40B4-BE49-F238E27FC236}">
                      <a16:creationId xmlns:a16="http://schemas.microsoft.com/office/drawing/2014/main" id="{BF5E6D53-8394-491F-8792-2CC300EFC544}"/>
                    </a:ext>
                  </a:extLst>
                </p:cNvPr>
                <p:cNvSpPr txBox="1"/>
                <p:nvPr/>
              </p:nvSpPr>
              <p:spPr>
                <a:xfrm>
                  <a:off x="3170245" y="4458355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75 cm</a:t>
                  </a:r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B5C9A6B1-69FE-46DC-98BE-67960EB3B608}"/>
                    </a:ext>
                  </a:extLst>
                </p:cNvPr>
                <p:cNvSpPr/>
                <p:nvPr/>
              </p:nvSpPr>
              <p:spPr>
                <a:xfrm>
                  <a:off x="6720840" y="4503420"/>
                  <a:ext cx="520700" cy="271780"/>
                </a:xfrm>
                <a:custGeom>
                  <a:avLst/>
                  <a:gdLst>
                    <a:gd name="connsiteX0" fmla="*/ 106680 w 520700"/>
                    <a:gd name="connsiteY0" fmla="*/ 63500 h 271780"/>
                    <a:gd name="connsiteX1" fmla="*/ 0 w 520700"/>
                    <a:gd name="connsiteY1" fmla="*/ 271780 h 271780"/>
                    <a:gd name="connsiteX2" fmla="*/ 220980 w 520700"/>
                    <a:gd name="connsiteY2" fmla="*/ 243840 h 271780"/>
                    <a:gd name="connsiteX3" fmla="*/ 281940 w 520700"/>
                    <a:gd name="connsiteY3" fmla="*/ 119380 h 271780"/>
                    <a:gd name="connsiteX4" fmla="*/ 513080 w 520700"/>
                    <a:gd name="connsiteY4" fmla="*/ 114300 h 271780"/>
                    <a:gd name="connsiteX5" fmla="*/ 520700 w 520700"/>
                    <a:gd name="connsiteY5" fmla="*/ 0 h 271780"/>
                    <a:gd name="connsiteX6" fmla="*/ 106680 w 520700"/>
                    <a:gd name="connsiteY6" fmla="*/ 63500 h 27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0700" h="271780">
                      <a:moveTo>
                        <a:pt x="106680" y="63500"/>
                      </a:moveTo>
                      <a:lnTo>
                        <a:pt x="0" y="271780"/>
                      </a:lnTo>
                      <a:lnTo>
                        <a:pt x="220980" y="243840"/>
                      </a:lnTo>
                      <a:lnTo>
                        <a:pt x="281940" y="119380"/>
                      </a:lnTo>
                      <a:lnTo>
                        <a:pt x="513080" y="114300"/>
                      </a:lnTo>
                      <a:lnTo>
                        <a:pt x="520700" y="0"/>
                      </a:lnTo>
                      <a:lnTo>
                        <a:pt x="106680" y="635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cxnSp>
              <p:nvCxnSpPr>
                <p:cNvPr id="130" name="Straight Arrow Connector 129">
                  <a:extLst>
                    <a:ext uri="{FF2B5EF4-FFF2-40B4-BE49-F238E27FC236}">
                      <a16:creationId xmlns:a16="http://schemas.microsoft.com/office/drawing/2014/main" id="{39AF5D3F-ACB8-4A2C-9A0A-9BA67B4263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78562" y="4542408"/>
                  <a:ext cx="1190275" cy="0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1" name="TextBox 130">
                  <a:extLst>
                    <a:ext uri="{FF2B5EF4-FFF2-40B4-BE49-F238E27FC236}">
                      <a16:creationId xmlns:a16="http://schemas.microsoft.com/office/drawing/2014/main" id="{993FCC13-5B89-4F0C-B0F0-945C9BAA4C2C}"/>
                    </a:ext>
                  </a:extLst>
                </p:cNvPr>
                <p:cNvSpPr txBox="1"/>
                <p:nvPr/>
              </p:nvSpPr>
              <p:spPr>
                <a:xfrm>
                  <a:off x="6296833" y="4540069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20 cm</a:t>
                  </a:r>
                </a:p>
              </p:txBody>
            </p:sp>
            <p:cxnSp>
              <p:nvCxnSpPr>
                <p:cNvPr id="132" name="Straight Arrow Connector 131">
                  <a:extLst>
                    <a:ext uri="{FF2B5EF4-FFF2-40B4-BE49-F238E27FC236}">
                      <a16:creationId xmlns:a16="http://schemas.microsoft.com/office/drawing/2014/main" id="{0997154A-C764-46F9-BDF3-85F13BB3A6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3344" y="5479101"/>
                  <a:ext cx="9463596" cy="0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3" name="TextBox 132">
                  <a:extLst>
                    <a:ext uri="{FF2B5EF4-FFF2-40B4-BE49-F238E27FC236}">
                      <a16:creationId xmlns:a16="http://schemas.microsoft.com/office/drawing/2014/main" id="{896AF8F4-5CD0-4B8A-A471-3B149A0932D7}"/>
                    </a:ext>
                  </a:extLst>
                </p:cNvPr>
                <p:cNvSpPr txBox="1"/>
                <p:nvPr/>
              </p:nvSpPr>
              <p:spPr>
                <a:xfrm>
                  <a:off x="5069766" y="5509079"/>
                  <a:ext cx="87075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200 cm</a:t>
                  </a:r>
                </a:p>
              </p:txBody>
            </p:sp>
            <p:cxnSp>
              <p:nvCxnSpPr>
                <p:cNvPr id="134" name="Straight Arrow Connector 133">
                  <a:extLst>
                    <a:ext uri="{FF2B5EF4-FFF2-40B4-BE49-F238E27FC236}">
                      <a16:creationId xmlns:a16="http://schemas.microsoft.com/office/drawing/2014/main" id="{88C16C99-005C-4ACD-BE19-D70DC577E0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29920" y="1593542"/>
                  <a:ext cx="0" cy="3670917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5" name="TextBox 134">
                  <a:extLst>
                    <a:ext uri="{FF2B5EF4-FFF2-40B4-BE49-F238E27FC236}">
                      <a16:creationId xmlns:a16="http://schemas.microsoft.com/office/drawing/2014/main" id="{46FF03E1-5E88-478B-93EA-6E3F68393016}"/>
                    </a:ext>
                  </a:extLst>
                </p:cNvPr>
                <p:cNvSpPr txBox="1"/>
                <p:nvPr/>
              </p:nvSpPr>
              <p:spPr>
                <a:xfrm>
                  <a:off x="-114423" y="3244788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60 cm</a:t>
                  </a:r>
                </a:p>
              </p:txBody>
            </p:sp>
          </p:grpSp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B9CB050E-32BC-4B16-9035-8B5708DD9365}"/>
                  </a:ext>
                </a:extLst>
              </p:cNvPr>
              <p:cNvSpPr txBox="1"/>
              <p:nvPr/>
            </p:nvSpPr>
            <p:spPr>
              <a:xfrm>
                <a:off x="31416" y="1555652"/>
                <a:ext cx="30809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2000" dirty="0"/>
                  <a:t>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76181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51E55ABB-695A-462D-B6E8-A0DA4E66A65C}"/>
              </a:ext>
            </a:extLst>
          </p:cNvPr>
          <p:cNvGrpSpPr/>
          <p:nvPr/>
        </p:nvGrpSpPr>
        <p:grpSpPr>
          <a:xfrm>
            <a:off x="-114423" y="1555652"/>
            <a:ext cx="12384349" cy="4322759"/>
            <a:chOff x="-114423" y="1555652"/>
            <a:chExt cx="12384349" cy="4322759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5BC07FB3-9DE7-4C71-ABAD-3A136236440A}"/>
                </a:ext>
              </a:extLst>
            </p:cNvPr>
            <p:cNvGrpSpPr/>
            <p:nvPr/>
          </p:nvGrpSpPr>
          <p:grpSpPr>
            <a:xfrm>
              <a:off x="-114423" y="1593540"/>
              <a:ext cx="12384349" cy="4284871"/>
              <a:chOff x="-114423" y="1593540"/>
              <a:chExt cx="12384349" cy="4284871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B428ACA-3958-4B80-8566-9475B763BE4F}"/>
                  </a:ext>
                </a:extLst>
              </p:cNvPr>
              <p:cNvSpPr/>
              <p:nvPr/>
            </p:nvSpPr>
            <p:spPr>
              <a:xfrm>
                <a:off x="773344" y="1593542"/>
                <a:ext cx="9463596" cy="3670916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973899CF-2B36-4E8B-ABA3-7D3BBAC90736}"/>
                  </a:ext>
                </a:extLst>
              </p:cNvPr>
              <p:cNvGrpSpPr/>
              <p:nvPr/>
            </p:nvGrpSpPr>
            <p:grpSpPr>
              <a:xfrm>
                <a:off x="3958272" y="2104707"/>
                <a:ext cx="5697855" cy="3097608"/>
                <a:chOff x="3247072" y="2104707"/>
                <a:chExt cx="5697855" cy="3097608"/>
              </a:xfrm>
            </p:grpSpPr>
            <p:pic>
              <p:nvPicPr>
                <p:cNvPr id="4" name="Picture 3">
                  <a:extLst>
                    <a:ext uri="{FF2B5EF4-FFF2-40B4-BE49-F238E27FC236}">
                      <a16:creationId xmlns:a16="http://schemas.microsoft.com/office/drawing/2014/main" id="{97FA4C36-999B-4F51-816F-8B84779C48AA}"/>
                    </a:ext>
                  </a:extLst>
                </p:cNvPr>
                <p:cNvPicPr/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47072" y="2104707"/>
                  <a:ext cx="5697855" cy="2648585"/>
                </a:xfrm>
                <a:prstGeom prst="rect">
                  <a:avLst/>
                </a:prstGeom>
                <a:noFill/>
              </p:spPr>
            </p:pic>
            <p:sp>
              <p:nvSpPr>
                <p:cNvPr id="6" name="Flowchart: Manual Operation 5">
                  <a:extLst>
                    <a:ext uri="{FF2B5EF4-FFF2-40B4-BE49-F238E27FC236}">
                      <a16:creationId xmlns:a16="http://schemas.microsoft.com/office/drawing/2014/main" id="{D0827AFF-AB33-4A37-A943-93FAE0132E68}"/>
                    </a:ext>
                  </a:extLst>
                </p:cNvPr>
                <p:cNvSpPr/>
                <p:nvPr/>
              </p:nvSpPr>
              <p:spPr>
                <a:xfrm>
                  <a:off x="3710866" y="4643021"/>
                  <a:ext cx="630316" cy="559294"/>
                </a:xfrm>
                <a:prstGeom prst="flowChartManualOperation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7" name="Flowchart: Manual Operation 6">
                  <a:extLst>
                    <a:ext uri="{FF2B5EF4-FFF2-40B4-BE49-F238E27FC236}">
                      <a16:creationId xmlns:a16="http://schemas.microsoft.com/office/drawing/2014/main" id="{27982059-B57A-424A-92FC-0923E44F1DF3}"/>
                    </a:ext>
                  </a:extLst>
                </p:cNvPr>
                <p:cNvSpPr/>
                <p:nvPr/>
              </p:nvSpPr>
              <p:spPr>
                <a:xfrm>
                  <a:off x="4974047" y="4643021"/>
                  <a:ext cx="630316" cy="559294"/>
                </a:xfrm>
                <a:prstGeom prst="flowChartManualOperation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8" name="Flowchart: Manual Operation 7">
                  <a:extLst>
                    <a:ext uri="{FF2B5EF4-FFF2-40B4-BE49-F238E27FC236}">
                      <a16:creationId xmlns:a16="http://schemas.microsoft.com/office/drawing/2014/main" id="{C2F1B490-E2E1-4644-A33B-3CD84DC96FCD}"/>
                    </a:ext>
                  </a:extLst>
                </p:cNvPr>
                <p:cNvSpPr/>
                <p:nvPr/>
              </p:nvSpPr>
              <p:spPr>
                <a:xfrm>
                  <a:off x="6310953" y="4643021"/>
                  <a:ext cx="630316" cy="559294"/>
                </a:xfrm>
                <a:prstGeom prst="flowChartManualOperation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9" name="Flowchart: Manual Operation 8">
                  <a:extLst>
                    <a:ext uri="{FF2B5EF4-FFF2-40B4-BE49-F238E27FC236}">
                      <a16:creationId xmlns:a16="http://schemas.microsoft.com/office/drawing/2014/main" id="{880E09B8-DFEC-454B-9B93-339B07B811D8}"/>
                    </a:ext>
                  </a:extLst>
                </p:cNvPr>
                <p:cNvSpPr/>
                <p:nvPr/>
              </p:nvSpPr>
              <p:spPr>
                <a:xfrm>
                  <a:off x="7574134" y="4643021"/>
                  <a:ext cx="630316" cy="559294"/>
                </a:xfrm>
                <a:prstGeom prst="flowChartManualOperation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AAB6060-C883-4B14-976D-C1D18310E09D}"/>
                  </a:ext>
                </a:extLst>
              </p:cNvPr>
              <p:cNvSpPr/>
              <p:nvPr/>
            </p:nvSpPr>
            <p:spPr>
              <a:xfrm>
                <a:off x="10236940" y="1593540"/>
                <a:ext cx="2032986" cy="367091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D4EFCF33-F8E8-4B0D-9989-2A7F73199F17}"/>
                  </a:ext>
                </a:extLst>
              </p:cNvPr>
              <p:cNvGrpSpPr/>
              <p:nvPr/>
            </p:nvGrpSpPr>
            <p:grpSpPr>
              <a:xfrm>
                <a:off x="1176200" y="3311372"/>
                <a:ext cx="1491449" cy="1890943"/>
                <a:chOff x="465000" y="3311372"/>
                <a:chExt cx="1491449" cy="1890943"/>
              </a:xfrm>
            </p:grpSpPr>
            <p:sp>
              <p:nvSpPr>
                <p:cNvPr id="15" name="Rectangle: Rounded Corners 14">
                  <a:extLst>
                    <a:ext uri="{FF2B5EF4-FFF2-40B4-BE49-F238E27FC236}">
                      <a16:creationId xmlns:a16="http://schemas.microsoft.com/office/drawing/2014/main" id="{CCEB38CF-9593-4A9C-AC4A-C89A5EFA717D}"/>
                    </a:ext>
                  </a:extLst>
                </p:cNvPr>
                <p:cNvSpPr/>
                <p:nvPr/>
              </p:nvSpPr>
              <p:spPr>
                <a:xfrm>
                  <a:off x="465000" y="3311372"/>
                  <a:ext cx="1491449" cy="1074198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6" name="Flowchart: Collate 15">
                  <a:extLst>
                    <a:ext uri="{FF2B5EF4-FFF2-40B4-BE49-F238E27FC236}">
                      <a16:creationId xmlns:a16="http://schemas.microsoft.com/office/drawing/2014/main" id="{1202519F-B1B8-4B09-8857-34DD1358036B}"/>
                    </a:ext>
                  </a:extLst>
                </p:cNvPr>
                <p:cNvSpPr/>
                <p:nvPr/>
              </p:nvSpPr>
              <p:spPr>
                <a:xfrm>
                  <a:off x="826226" y="4394447"/>
                  <a:ext cx="768996" cy="807868"/>
                </a:xfrm>
                <a:prstGeom prst="flowChartCollat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18" name="Connector: Curved 17">
                <a:extLst>
                  <a:ext uri="{FF2B5EF4-FFF2-40B4-BE49-F238E27FC236}">
                    <a16:creationId xmlns:a16="http://schemas.microsoft.com/office/drawing/2014/main" id="{4AB4D678-F606-49CA-905E-E6B0434F77EE}"/>
                  </a:ext>
                </a:extLst>
              </p:cNvPr>
              <p:cNvCxnSpPr>
                <a:stCxn id="15" idx="3"/>
              </p:cNvCxnSpPr>
              <p:nvPr/>
            </p:nvCxnSpPr>
            <p:spPr>
              <a:xfrm flipV="1">
                <a:off x="2667649" y="2565647"/>
                <a:ext cx="1754417" cy="1282824"/>
              </a:xfrm>
              <a:prstGeom prst="curvedConnector3">
                <a:avLst/>
              </a:prstGeom>
              <a:ln>
                <a:solidFill>
                  <a:schemeClr val="tx1"/>
                </a:solidFill>
                <a:prstDash val="dashDot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Arrow: Left 18">
                <a:extLst>
                  <a:ext uri="{FF2B5EF4-FFF2-40B4-BE49-F238E27FC236}">
                    <a16:creationId xmlns:a16="http://schemas.microsoft.com/office/drawing/2014/main" id="{765DA422-DCED-4B94-9545-F173E174B2A0}"/>
                  </a:ext>
                </a:extLst>
              </p:cNvPr>
              <p:cNvSpPr/>
              <p:nvPr/>
            </p:nvSpPr>
            <p:spPr>
              <a:xfrm>
                <a:off x="1684046" y="1662450"/>
                <a:ext cx="7892249" cy="586625"/>
              </a:xfrm>
              <a:prstGeom prst="leftArrow">
                <a:avLst/>
              </a:prstGeom>
              <a:solidFill>
                <a:schemeClr val="bg1"/>
              </a:solidFill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>
                    <a:solidFill>
                      <a:schemeClr val="tx1"/>
                    </a:solidFill>
                  </a:rPr>
                  <a:t>Wind </a:t>
                </a:r>
                <a:r>
                  <a:rPr lang="nl-NL" dirty="0" err="1">
                    <a:solidFill>
                      <a:schemeClr val="tx1"/>
                    </a:solidFill>
                  </a:rPr>
                  <a:t>Direction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6CBE3423-4AC0-4616-A68C-2666B15B93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7649" y="4798381"/>
                <a:ext cx="1754417" cy="0"/>
              </a:xfrm>
              <a:prstGeom prst="straightConnector1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041212D-F32E-4645-8C0E-3025AEBFBB91}"/>
                  </a:ext>
                </a:extLst>
              </p:cNvPr>
              <p:cNvSpPr txBox="1"/>
              <p:nvPr/>
            </p:nvSpPr>
            <p:spPr>
              <a:xfrm>
                <a:off x="3170245" y="4458355"/>
                <a:ext cx="7537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75 cm</a:t>
                </a: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93843FA4-7563-47CF-8CE5-A70B87A0E148}"/>
                  </a:ext>
                </a:extLst>
              </p:cNvPr>
              <p:cNvSpPr/>
              <p:nvPr/>
            </p:nvSpPr>
            <p:spPr>
              <a:xfrm>
                <a:off x="6720840" y="4503420"/>
                <a:ext cx="520700" cy="271780"/>
              </a:xfrm>
              <a:custGeom>
                <a:avLst/>
                <a:gdLst>
                  <a:gd name="connsiteX0" fmla="*/ 106680 w 520700"/>
                  <a:gd name="connsiteY0" fmla="*/ 63500 h 271780"/>
                  <a:gd name="connsiteX1" fmla="*/ 0 w 520700"/>
                  <a:gd name="connsiteY1" fmla="*/ 271780 h 271780"/>
                  <a:gd name="connsiteX2" fmla="*/ 220980 w 520700"/>
                  <a:gd name="connsiteY2" fmla="*/ 243840 h 271780"/>
                  <a:gd name="connsiteX3" fmla="*/ 281940 w 520700"/>
                  <a:gd name="connsiteY3" fmla="*/ 119380 h 271780"/>
                  <a:gd name="connsiteX4" fmla="*/ 513080 w 520700"/>
                  <a:gd name="connsiteY4" fmla="*/ 114300 h 271780"/>
                  <a:gd name="connsiteX5" fmla="*/ 520700 w 520700"/>
                  <a:gd name="connsiteY5" fmla="*/ 0 h 271780"/>
                  <a:gd name="connsiteX6" fmla="*/ 106680 w 520700"/>
                  <a:gd name="connsiteY6" fmla="*/ 63500 h 271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0700" h="271780">
                    <a:moveTo>
                      <a:pt x="106680" y="63500"/>
                    </a:moveTo>
                    <a:lnTo>
                      <a:pt x="0" y="271780"/>
                    </a:lnTo>
                    <a:lnTo>
                      <a:pt x="220980" y="243840"/>
                    </a:lnTo>
                    <a:lnTo>
                      <a:pt x="281940" y="119380"/>
                    </a:lnTo>
                    <a:lnTo>
                      <a:pt x="513080" y="114300"/>
                    </a:lnTo>
                    <a:lnTo>
                      <a:pt x="520700" y="0"/>
                    </a:lnTo>
                    <a:lnTo>
                      <a:pt x="106680" y="63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E807F7D4-D4A1-4D14-8879-9452D730BC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78562" y="4542408"/>
                <a:ext cx="1190275" cy="0"/>
              </a:xfrm>
              <a:prstGeom prst="straightConnector1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98A3F94-45AB-4C8B-A146-1E291DE84471}"/>
                  </a:ext>
                </a:extLst>
              </p:cNvPr>
              <p:cNvSpPr txBox="1"/>
              <p:nvPr/>
            </p:nvSpPr>
            <p:spPr>
              <a:xfrm>
                <a:off x="6296833" y="4540069"/>
                <a:ext cx="7537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20 cm</a:t>
                </a:r>
              </a:p>
            </p:txBody>
          </p: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3F52D7B9-C89B-48F4-A3B7-77663EFF84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3344" y="5479101"/>
                <a:ext cx="9463596" cy="0"/>
              </a:xfrm>
              <a:prstGeom prst="straightConnector1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82FA76A-0FD1-40C2-AB20-EAD2E60BD1E4}"/>
                  </a:ext>
                </a:extLst>
              </p:cNvPr>
              <p:cNvSpPr txBox="1"/>
              <p:nvPr/>
            </p:nvSpPr>
            <p:spPr>
              <a:xfrm>
                <a:off x="5069766" y="5509079"/>
                <a:ext cx="8707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200 cm</a:t>
                </a:r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0C517834-526B-4A34-AE5F-C24DF3EA9F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9920" y="1593542"/>
                <a:ext cx="0" cy="3670917"/>
              </a:xfrm>
              <a:prstGeom prst="straightConnector1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76A439E-0613-4F79-88F8-967B8673189A}"/>
                  </a:ext>
                </a:extLst>
              </p:cNvPr>
              <p:cNvSpPr txBox="1"/>
              <p:nvPr/>
            </p:nvSpPr>
            <p:spPr>
              <a:xfrm>
                <a:off x="-114423" y="3244788"/>
                <a:ext cx="7537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60 cm</a:t>
                </a: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B1637AD-8017-4461-9196-D32B79329592}"/>
                </a:ext>
              </a:extLst>
            </p:cNvPr>
            <p:cNvSpPr txBox="1"/>
            <p:nvPr/>
          </p:nvSpPr>
          <p:spPr>
            <a:xfrm>
              <a:off x="31416" y="1555652"/>
              <a:ext cx="3080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000" dirty="0"/>
                <a:t>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5881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475D5956-A9A7-4520-BAFF-F351E3117125}"/>
              </a:ext>
            </a:extLst>
          </p:cNvPr>
          <p:cNvGrpSpPr/>
          <p:nvPr/>
        </p:nvGrpSpPr>
        <p:grpSpPr>
          <a:xfrm>
            <a:off x="-114423" y="1555652"/>
            <a:ext cx="12384349" cy="4322759"/>
            <a:chOff x="-114423" y="1555652"/>
            <a:chExt cx="12384349" cy="4322759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8B67588-8E7A-45D7-A7E5-D3B2B65B4B6B}"/>
                </a:ext>
              </a:extLst>
            </p:cNvPr>
            <p:cNvGrpSpPr/>
            <p:nvPr/>
          </p:nvGrpSpPr>
          <p:grpSpPr>
            <a:xfrm>
              <a:off x="-114423" y="1593540"/>
              <a:ext cx="12384349" cy="4284871"/>
              <a:chOff x="-114423" y="1593540"/>
              <a:chExt cx="12384349" cy="4284871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B428ACA-3958-4B80-8566-9475B763BE4F}"/>
                  </a:ext>
                </a:extLst>
              </p:cNvPr>
              <p:cNvSpPr/>
              <p:nvPr/>
            </p:nvSpPr>
            <p:spPr>
              <a:xfrm>
                <a:off x="773344" y="1593542"/>
                <a:ext cx="9463596" cy="3670916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AAB6060-C883-4B14-976D-C1D18310E09D}"/>
                  </a:ext>
                </a:extLst>
              </p:cNvPr>
              <p:cNvSpPr/>
              <p:nvPr/>
            </p:nvSpPr>
            <p:spPr>
              <a:xfrm>
                <a:off x="10236940" y="1593540"/>
                <a:ext cx="2032986" cy="367091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CCEB38CF-9593-4A9C-AC4A-C89A5EFA717D}"/>
                  </a:ext>
                </a:extLst>
              </p:cNvPr>
              <p:cNvSpPr/>
              <p:nvPr/>
            </p:nvSpPr>
            <p:spPr>
              <a:xfrm>
                <a:off x="1176200" y="2891901"/>
                <a:ext cx="1491449" cy="1074198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9" name="Arrow: Left 18">
                <a:extLst>
                  <a:ext uri="{FF2B5EF4-FFF2-40B4-BE49-F238E27FC236}">
                    <a16:creationId xmlns:a16="http://schemas.microsoft.com/office/drawing/2014/main" id="{765DA422-DCED-4B94-9545-F173E174B2A0}"/>
                  </a:ext>
                </a:extLst>
              </p:cNvPr>
              <p:cNvSpPr/>
              <p:nvPr/>
            </p:nvSpPr>
            <p:spPr>
              <a:xfrm>
                <a:off x="5371107" y="3090128"/>
                <a:ext cx="4796853" cy="586625"/>
              </a:xfrm>
              <a:prstGeom prst="leftArrow">
                <a:avLst/>
              </a:prstGeom>
              <a:solidFill>
                <a:schemeClr val="bg1"/>
              </a:solidFill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>
                    <a:solidFill>
                      <a:schemeClr val="tx1"/>
                    </a:solidFill>
                  </a:rPr>
                  <a:t>Wind </a:t>
                </a:r>
                <a:r>
                  <a:rPr lang="nl-NL" dirty="0" err="1">
                    <a:solidFill>
                      <a:schemeClr val="tx1"/>
                    </a:solidFill>
                  </a:rPr>
                  <a:t>Direction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62424D74-3360-4481-AEEF-663F16EB6FA3}"/>
                  </a:ext>
                </a:extLst>
              </p:cNvPr>
              <p:cNvGrpSpPr/>
              <p:nvPr/>
            </p:nvGrpSpPr>
            <p:grpSpPr>
              <a:xfrm>
                <a:off x="2667649" y="1791500"/>
                <a:ext cx="1754417" cy="369332"/>
                <a:chOff x="2667649" y="4458355"/>
                <a:chExt cx="1754417" cy="369332"/>
              </a:xfrm>
            </p:grpSpPr>
            <p:cxnSp>
              <p:nvCxnSpPr>
                <p:cNvPr id="23" name="Straight Arrow Connector 22">
                  <a:extLst>
                    <a:ext uri="{FF2B5EF4-FFF2-40B4-BE49-F238E27FC236}">
                      <a16:creationId xmlns:a16="http://schemas.microsoft.com/office/drawing/2014/main" id="{6CBE3423-4AC0-4616-A68C-2666B15B93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67649" y="4798381"/>
                  <a:ext cx="1754417" cy="0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041212D-F32E-4645-8C0E-3025AEBFBB91}"/>
                    </a:ext>
                  </a:extLst>
                </p:cNvPr>
                <p:cNvSpPr txBox="1"/>
                <p:nvPr/>
              </p:nvSpPr>
              <p:spPr>
                <a:xfrm>
                  <a:off x="3170245" y="4458355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75 cm</a:t>
                  </a:r>
                </a:p>
              </p:txBody>
            </p:sp>
          </p:grpSp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5EEC3BC-A5EE-4518-A48E-27847A900AAD}"/>
                  </a:ext>
                </a:extLst>
              </p:cNvPr>
              <p:cNvGrpSpPr/>
              <p:nvPr/>
            </p:nvGrpSpPr>
            <p:grpSpPr>
              <a:xfrm>
                <a:off x="6448016" y="2088960"/>
                <a:ext cx="1190275" cy="405981"/>
                <a:chOff x="6078562" y="4503420"/>
                <a:chExt cx="1190275" cy="405981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93843FA4-7563-47CF-8CE5-A70B87A0E148}"/>
                    </a:ext>
                  </a:extLst>
                </p:cNvPr>
                <p:cNvSpPr/>
                <p:nvPr/>
              </p:nvSpPr>
              <p:spPr>
                <a:xfrm>
                  <a:off x="6720840" y="4503420"/>
                  <a:ext cx="520700" cy="271780"/>
                </a:xfrm>
                <a:custGeom>
                  <a:avLst/>
                  <a:gdLst>
                    <a:gd name="connsiteX0" fmla="*/ 106680 w 520700"/>
                    <a:gd name="connsiteY0" fmla="*/ 63500 h 271780"/>
                    <a:gd name="connsiteX1" fmla="*/ 0 w 520700"/>
                    <a:gd name="connsiteY1" fmla="*/ 271780 h 271780"/>
                    <a:gd name="connsiteX2" fmla="*/ 220980 w 520700"/>
                    <a:gd name="connsiteY2" fmla="*/ 243840 h 271780"/>
                    <a:gd name="connsiteX3" fmla="*/ 281940 w 520700"/>
                    <a:gd name="connsiteY3" fmla="*/ 119380 h 271780"/>
                    <a:gd name="connsiteX4" fmla="*/ 513080 w 520700"/>
                    <a:gd name="connsiteY4" fmla="*/ 114300 h 271780"/>
                    <a:gd name="connsiteX5" fmla="*/ 520700 w 520700"/>
                    <a:gd name="connsiteY5" fmla="*/ 0 h 271780"/>
                    <a:gd name="connsiteX6" fmla="*/ 106680 w 520700"/>
                    <a:gd name="connsiteY6" fmla="*/ 63500 h 27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0700" h="271780">
                      <a:moveTo>
                        <a:pt x="106680" y="63500"/>
                      </a:moveTo>
                      <a:lnTo>
                        <a:pt x="0" y="271780"/>
                      </a:lnTo>
                      <a:lnTo>
                        <a:pt x="220980" y="243840"/>
                      </a:lnTo>
                      <a:lnTo>
                        <a:pt x="281940" y="119380"/>
                      </a:lnTo>
                      <a:lnTo>
                        <a:pt x="513080" y="114300"/>
                      </a:lnTo>
                      <a:lnTo>
                        <a:pt x="520700" y="0"/>
                      </a:lnTo>
                      <a:lnTo>
                        <a:pt x="106680" y="635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cxnSp>
              <p:nvCxnSpPr>
                <p:cNvPr id="27" name="Straight Arrow Connector 26">
                  <a:extLst>
                    <a:ext uri="{FF2B5EF4-FFF2-40B4-BE49-F238E27FC236}">
                      <a16:creationId xmlns:a16="http://schemas.microsoft.com/office/drawing/2014/main" id="{E807F7D4-D4A1-4D14-8879-9452D730BC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78562" y="4542408"/>
                  <a:ext cx="1190275" cy="0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D98A3F94-45AB-4C8B-A146-1E291DE84471}"/>
                    </a:ext>
                  </a:extLst>
                </p:cNvPr>
                <p:cNvSpPr txBox="1"/>
                <p:nvPr/>
              </p:nvSpPr>
              <p:spPr>
                <a:xfrm>
                  <a:off x="6296833" y="4540069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20 cm</a:t>
                  </a:r>
                </a:p>
              </p:txBody>
            </p:sp>
          </p:grp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3F52D7B9-C89B-48F4-A3B7-77663EFF84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3344" y="5479101"/>
                <a:ext cx="9463596" cy="0"/>
              </a:xfrm>
              <a:prstGeom prst="straightConnector1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82FA76A-0FD1-40C2-AB20-EAD2E60BD1E4}"/>
                  </a:ext>
                </a:extLst>
              </p:cNvPr>
              <p:cNvSpPr txBox="1"/>
              <p:nvPr/>
            </p:nvSpPr>
            <p:spPr>
              <a:xfrm>
                <a:off x="5069766" y="5509079"/>
                <a:ext cx="8707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200 cm</a:t>
                </a:r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0C517834-526B-4A34-AE5F-C24DF3EA9F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9920" y="1593542"/>
                <a:ext cx="0" cy="3670917"/>
              </a:xfrm>
              <a:prstGeom prst="straightConnector1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76A439E-0613-4F79-88F8-967B8673189A}"/>
                  </a:ext>
                </a:extLst>
              </p:cNvPr>
              <p:cNvSpPr txBox="1"/>
              <p:nvPr/>
            </p:nvSpPr>
            <p:spPr>
              <a:xfrm>
                <a:off x="-114423" y="3244788"/>
                <a:ext cx="7537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60 cm</a:t>
                </a:r>
              </a:p>
            </p:txBody>
          </p:sp>
          <p:pic>
            <p:nvPicPr>
              <p:cNvPr id="28" name="Picture 27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C26BF5C4-3690-47FE-B64E-4688A056E6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2878" y="1623734"/>
                <a:ext cx="1432264" cy="1074198"/>
              </a:xfrm>
              <a:prstGeom prst="rect">
                <a:avLst/>
              </a:prstGeom>
            </p:spPr>
          </p:pic>
          <p:pic>
            <p:nvPicPr>
              <p:cNvPr id="32" name="Picture 31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2AE45B36-BAD4-46C1-9D00-C778E9C6DC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5704" y="1623733"/>
                <a:ext cx="1432264" cy="1074198"/>
              </a:xfrm>
              <a:prstGeom prst="rect">
                <a:avLst/>
              </a:prstGeom>
            </p:spPr>
          </p:pic>
          <p:pic>
            <p:nvPicPr>
              <p:cNvPr id="33" name="Picture 32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5A362761-E62F-4EC7-9A6E-FA42C886E5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8854" y="1623733"/>
                <a:ext cx="1432264" cy="1074198"/>
              </a:xfrm>
              <a:prstGeom prst="rect">
                <a:avLst/>
              </a:prstGeom>
            </p:spPr>
          </p:pic>
          <p:pic>
            <p:nvPicPr>
              <p:cNvPr id="36" name="Picture 35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A38BC6FF-8170-4F7F-B521-F3553E0A47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98144" y="1594427"/>
                <a:ext cx="1432264" cy="1074198"/>
              </a:xfrm>
              <a:prstGeom prst="rect">
                <a:avLst/>
              </a:prstGeom>
            </p:spPr>
          </p:pic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D015DD6-8F2B-4A9C-B694-87FA117BE726}"/>
                  </a:ext>
                </a:extLst>
              </p:cNvPr>
              <p:cNvSpPr/>
              <p:nvPr/>
            </p:nvSpPr>
            <p:spPr>
              <a:xfrm>
                <a:off x="7090294" y="4671450"/>
                <a:ext cx="520700" cy="271780"/>
              </a:xfrm>
              <a:custGeom>
                <a:avLst/>
                <a:gdLst>
                  <a:gd name="connsiteX0" fmla="*/ 106680 w 520700"/>
                  <a:gd name="connsiteY0" fmla="*/ 63500 h 271780"/>
                  <a:gd name="connsiteX1" fmla="*/ 0 w 520700"/>
                  <a:gd name="connsiteY1" fmla="*/ 271780 h 271780"/>
                  <a:gd name="connsiteX2" fmla="*/ 220980 w 520700"/>
                  <a:gd name="connsiteY2" fmla="*/ 243840 h 271780"/>
                  <a:gd name="connsiteX3" fmla="*/ 281940 w 520700"/>
                  <a:gd name="connsiteY3" fmla="*/ 119380 h 271780"/>
                  <a:gd name="connsiteX4" fmla="*/ 513080 w 520700"/>
                  <a:gd name="connsiteY4" fmla="*/ 114300 h 271780"/>
                  <a:gd name="connsiteX5" fmla="*/ 520700 w 520700"/>
                  <a:gd name="connsiteY5" fmla="*/ 0 h 271780"/>
                  <a:gd name="connsiteX6" fmla="*/ 106680 w 520700"/>
                  <a:gd name="connsiteY6" fmla="*/ 63500 h 271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20700" h="271780">
                    <a:moveTo>
                      <a:pt x="106680" y="63500"/>
                    </a:moveTo>
                    <a:lnTo>
                      <a:pt x="0" y="271780"/>
                    </a:lnTo>
                    <a:lnTo>
                      <a:pt x="220980" y="243840"/>
                    </a:lnTo>
                    <a:lnTo>
                      <a:pt x="281940" y="119380"/>
                    </a:lnTo>
                    <a:lnTo>
                      <a:pt x="513080" y="114300"/>
                    </a:lnTo>
                    <a:lnTo>
                      <a:pt x="520700" y="0"/>
                    </a:lnTo>
                    <a:lnTo>
                      <a:pt x="106680" y="635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31519A8-FA69-491B-BBAB-37E62EE0189E}"/>
                  </a:ext>
                </a:extLst>
              </p:cNvPr>
              <p:cNvSpPr txBox="1"/>
              <p:nvPr/>
            </p:nvSpPr>
            <p:spPr>
              <a:xfrm>
                <a:off x="4329513" y="3241705"/>
                <a:ext cx="7537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40 cm</a:t>
                </a:r>
              </a:p>
            </p:txBody>
          </p:sp>
          <p:pic>
            <p:nvPicPr>
              <p:cNvPr id="37" name="Picture 36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0EB4693C-07FB-4CCF-908C-BAF25E3758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2878" y="4206224"/>
                <a:ext cx="1432264" cy="1074198"/>
              </a:xfrm>
              <a:prstGeom prst="rect">
                <a:avLst/>
              </a:prstGeom>
            </p:spPr>
          </p:pic>
          <p:pic>
            <p:nvPicPr>
              <p:cNvPr id="39" name="Picture 38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9401521C-AA06-4E11-B4B7-892BAFD697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5704" y="4206223"/>
                <a:ext cx="1432264" cy="1074198"/>
              </a:xfrm>
              <a:prstGeom prst="rect">
                <a:avLst/>
              </a:prstGeom>
            </p:spPr>
          </p:pic>
          <p:pic>
            <p:nvPicPr>
              <p:cNvPr id="40" name="Picture 39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9B363CAA-C554-47A5-9ECD-95D3BB5FD1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8854" y="4206223"/>
                <a:ext cx="1432264" cy="1074198"/>
              </a:xfrm>
              <a:prstGeom prst="rect">
                <a:avLst/>
              </a:prstGeom>
            </p:spPr>
          </p:pic>
          <p:pic>
            <p:nvPicPr>
              <p:cNvPr id="41" name="Picture 40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A01BD7EB-AAF7-4003-B4FC-BF24147CEDB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98144" y="4176917"/>
                <a:ext cx="1432264" cy="1074198"/>
              </a:xfrm>
              <a:prstGeom prst="rect">
                <a:avLst/>
              </a:prstGeom>
            </p:spPr>
          </p:pic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6ACF64E9-1DCB-4136-8B75-CAF8856F89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37257" y="2354760"/>
                <a:ext cx="0" cy="2316690"/>
              </a:xfrm>
              <a:prstGeom prst="straightConnector1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AD75E52-1B56-4219-BA81-A3917CC91316}"/>
                </a:ext>
              </a:extLst>
            </p:cNvPr>
            <p:cNvSpPr txBox="1"/>
            <p:nvPr/>
          </p:nvSpPr>
          <p:spPr>
            <a:xfrm>
              <a:off x="31416" y="1555652"/>
              <a:ext cx="3193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000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6447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F0FA1766-5475-45EB-BFED-BDAC35AAA128}"/>
              </a:ext>
            </a:extLst>
          </p:cNvPr>
          <p:cNvGrpSpPr/>
          <p:nvPr/>
        </p:nvGrpSpPr>
        <p:grpSpPr>
          <a:xfrm>
            <a:off x="-114423" y="1555652"/>
            <a:ext cx="12384349" cy="4322759"/>
            <a:chOff x="-114423" y="1555652"/>
            <a:chExt cx="12384349" cy="4322759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387F1DD-7A79-496E-8321-43BBD2F5D777}"/>
                </a:ext>
              </a:extLst>
            </p:cNvPr>
            <p:cNvGrpSpPr/>
            <p:nvPr/>
          </p:nvGrpSpPr>
          <p:grpSpPr>
            <a:xfrm>
              <a:off x="-114423" y="1593540"/>
              <a:ext cx="12384349" cy="4284871"/>
              <a:chOff x="-114423" y="1593540"/>
              <a:chExt cx="12384349" cy="4284871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B428ACA-3958-4B80-8566-9475B763BE4F}"/>
                  </a:ext>
                </a:extLst>
              </p:cNvPr>
              <p:cNvSpPr/>
              <p:nvPr/>
            </p:nvSpPr>
            <p:spPr>
              <a:xfrm>
                <a:off x="773344" y="1593542"/>
                <a:ext cx="9463596" cy="3670916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AAB6060-C883-4B14-976D-C1D18310E09D}"/>
                  </a:ext>
                </a:extLst>
              </p:cNvPr>
              <p:cNvSpPr/>
              <p:nvPr/>
            </p:nvSpPr>
            <p:spPr>
              <a:xfrm>
                <a:off x="10236940" y="1593540"/>
                <a:ext cx="2032986" cy="3670918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CCEB38CF-9593-4A9C-AC4A-C89A5EFA717D}"/>
                  </a:ext>
                </a:extLst>
              </p:cNvPr>
              <p:cNvSpPr/>
              <p:nvPr/>
            </p:nvSpPr>
            <p:spPr>
              <a:xfrm>
                <a:off x="1176200" y="2891901"/>
                <a:ext cx="1491449" cy="1074198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sp>
            <p:nvSpPr>
              <p:cNvPr id="19" name="Arrow: Left 18">
                <a:extLst>
                  <a:ext uri="{FF2B5EF4-FFF2-40B4-BE49-F238E27FC236}">
                    <a16:creationId xmlns:a16="http://schemas.microsoft.com/office/drawing/2014/main" id="{765DA422-DCED-4B94-9545-F173E174B2A0}"/>
                  </a:ext>
                </a:extLst>
              </p:cNvPr>
              <p:cNvSpPr/>
              <p:nvPr/>
            </p:nvSpPr>
            <p:spPr>
              <a:xfrm>
                <a:off x="4072878" y="1705987"/>
                <a:ext cx="5944240" cy="586625"/>
              </a:xfrm>
              <a:prstGeom prst="leftArrow">
                <a:avLst/>
              </a:prstGeom>
              <a:solidFill>
                <a:schemeClr val="bg1"/>
              </a:solidFill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>
                    <a:solidFill>
                      <a:schemeClr val="tx1"/>
                    </a:solidFill>
                  </a:rPr>
                  <a:t>Wind </a:t>
                </a:r>
                <a:r>
                  <a:rPr lang="nl-NL" dirty="0" err="1">
                    <a:solidFill>
                      <a:schemeClr val="tx1"/>
                    </a:solidFill>
                  </a:rPr>
                  <a:t>Direction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62424D74-3360-4481-AEEF-663F16EB6FA3}"/>
                  </a:ext>
                </a:extLst>
              </p:cNvPr>
              <p:cNvGrpSpPr/>
              <p:nvPr/>
            </p:nvGrpSpPr>
            <p:grpSpPr>
              <a:xfrm>
                <a:off x="2667649" y="3059667"/>
                <a:ext cx="1754417" cy="369332"/>
                <a:chOff x="2667649" y="4458355"/>
                <a:chExt cx="1754417" cy="369332"/>
              </a:xfrm>
            </p:grpSpPr>
            <p:cxnSp>
              <p:nvCxnSpPr>
                <p:cNvPr id="23" name="Straight Arrow Connector 22">
                  <a:extLst>
                    <a:ext uri="{FF2B5EF4-FFF2-40B4-BE49-F238E27FC236}">
                      <a16:creationId xmlns:a16="http://schemas.microsoft.com/office/drawing/2014/main" id="{6CBE3423-4AC0-4616-A68C-2666B15B93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67649" y="4798381"/>
                  <a:ext cx="1754417" cy="0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9041212D-F32E-4645-8C0E-3025AEBFBB91}"/>
                    </a:ext>
                  </a:extLst>
                </p:cNvPr>
                <p:cNvSpPr txBox="1"/>
                <p:nvPr/>
              </p:nvSpPr>
              <p:spPr>
                <a:xfrm>
                  <a:off x="3170245" y="4458355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75 cm</a:t>
                  </a:r>
                </a:p>
              </p:txBody>
            </p:sp>
          </p:grpSp>
          <p:grpSp>
            <p:nvGrpSpPr>
              <p:cNvPr id="2" name="Group 1">
                <a:extLst>
                  <a:ext uri="{FF2B5EF4-FFF2-40B4-BE49-F238E27FC236}">
                    <a16:creationId xmlns:a16="http://schemas.microsoft.com/office/drawing/2014/main" id="{95EEC3BC-A5EE-4518-A48E-27847A900AAD}"/>
                  </a:ext>
                </a:extLst>
              </p:cNvPr>
              <p:cNvGrpSpPr/>
              <p:nvPr/>
            </p:nvGrpSpPr>
            <p:grpSpPr>
              <a:xfrm>
                <a:off x="6448016" y="3357127"/>
                <a:ext cx="1190275" cy="405981"/>
                <a:chOff x="6078562" y="4503420"/>
                <a:chExt cx="1190275" cy="405981"/>
              </a:xfrm>
            </p:grpSpPr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93843FA4-7563-47CF-8CE5-A70B87A0E148}"/>
                    </a:ext>
                  </a:extLst>
                </p:cNvPr>
                <p:cNvSpPr/>
                <p:nvPr/>
              </p:nvSpPr>
              <p:spPr>
                <a:xfrm>
                  <a:off x="6720840" y="4503420"/>
                  <a:ext cx="520700" cy="271780"/>
                </a:xfrm>
                <a:custGeom>
                  <a:avLst/>
                  <a:gdLst>
                    <a:gd name="connsiteX0" fmla="*/ 106680 w 520700"/>
                    <a:gd name="connsiteY0" fmla="*/ 63500 h 271780"/>
                    <a:gd name="connsiteX1" fmla="*/ 0 w 520700"/>
                    <a:gd name="connsiteY1" fmla="*/ 271780 h 271780"/>
                    <a:gd name="connsiteX2" fmla="*/ 220980 w 520700"/>
                    <a:gd name="connsiteY2" fmla="*/ 243840 h 271780"/>
                    <a:gd name="connsiteX3" fmla="*/ 281940 w 520700"/>
                    <a:gd name="connsiteY3" fmla="*/ 119380 h 271780"/>
                    <a:gd name="connsiteX4" fmla="*/ 513080 w 520700"/>
                    <a:gd name="connsiteY4" fmla="*/ 114300 h 271780"/>
                    <a:gd name="connsiteX5" fmla="*/ 520700 w 520700"/>
                    <a:gd name="connsiteY5" fmla="*/ 0 h 271780"/>
                    <a:gd name="connsiteX6" fmla="*/ 106680 w 520700"/>
                    <a:gd name="connsiteY6" fmla="*/ 63500 h 271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0700" h="271780">
                      <a:moveTo>
                        <a:pt x="106680" y="63500"/>
                      </a:moveTo>
                      <a:lnTo>
                        <a:pt x="0" y="271780"/>
                      </a:lnTo>
                      <a:lnTo>
                        <a:pt x="220980" y="243840"/>
                      </a:lnTo>
                      <a:lnTo>
                        <a:pt x="281940" y="119380"/>
                      </a:lnTo>
                      <a:lnTo>
                        <a:pt x="513080" y="114300"/>
                      </a:lnTo>
                      <a:lnTo>
                        <a:pt x="520700" y="0"/>
                      </a:lnTo>
                      <a:lnTo>
                        <a:pt x="106680" y="635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cxnSp>
              <p:nvCxnSpPr>
                <p:cNvPr id="27" name="Straight Arrow Connector 26">
                  <a:extLst>
                    <a:ext uri="{FF2B5EF4-FFF2-40B4-BE49-F238E27FC236}">
                      <a16:creationId xmlns:a16="http://schemas.microsoft.com/office/drawing/2014/main" id="{E807F7D4-D4A1-4D14-8879-9452D730BC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78562" y="4542408"/>
                  <a:ext cx="1190275" cy="0"/>
                </a:xfrm>
                <a:prstGeom prst="straightConnector1">
                  <a:avLst/>
                </a:prstGeom>
                <a:ln w="19050">
                  <a:solidFill>
                    <a:schemeClr val="tx1">
                      <a:lumMod val="95000"/>
                      <a:lumOff val="5000"/>
                    </a:schemeClr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D98A3F94-45AB-4C8B-A146-1E291DE84471}"/>
                    </a:ext>
                  </a:extLst>
                </p:cNvPr>
                <p:cNvSpPr txBox="1"/>
                <p:nvPr/>
              </p:nvSpPr>
              <p:spPr>
                <a:xfrm>
                  <a:off x="6296833" y="4540069"/>
                  <a:ext cx="75373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nl-NL" dirty="0"/>
                    <a:t>20 cm</a:t>
                  </a:r>
                </a:p>
              </p:txBody>
            </p:sp>
          </p:grpSp>
          <p:cxnSp>
            <p:nvCxnSpPr>
              <p:cNvPr id="31" name="Straight Arrow Connector 30">
                <a:extLst>
                  <a:ext uri="{FF2B5EF4-FFF2-40B4-BE49-F238E27FC236}">
                    <a16:creationId xmlns:a16="http://schemas.microsoft.com/office/drawing/2014/main" id="{3F52D7B9-C89B-48F4-A3B7-77663EFF84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3344" y="5479101"/>
                <a:ext cx="9463596" cy="0"/>
              </a:xfrm>
              <a:prstGeom prst="straightConnector1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882FA76A-0FD1-40C2-AB20-EAD2E60BD1E4}"/>
                  </a:ext>
                </a:extLst>
              </p:cNvPr>
              <p:cNvSpPr txBox="1"/>
              <p:nvPr/>
            </p:nvSpPr>
            <p:spPr>
              <a:xfrm>
                <a:off x="5069766" y="5509079"/>
                <a:ext cx="8707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200 cm</a:t>
                </a:r>
              </a:p>
            </p:txBody>
          </p:sp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0C517834-526B-4A34-AE5F-C24DF3EA9F6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29920" y="1593542"/>
                <a:ext cx="0" cy="3670917"/>
              </a:xfrm>
              <a:prstGeom prst="straightConnector1">
                <a:avLst/>
              </a:prstGeom>
              <a:ln w="19050">
                <a:solidFill>
                  <a:schemeClr val="tx1">
                    <a:lumMod val="95000"/>
                    <a:lumOff val="5000"/>
                  </a:schemeClr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76A439E-0613-4F79-88F8-967B8673189A}"/>
                  </a:ext>
                </a:extLst>
              </p:cNvPr>
              <p:cNvSpPr txBox="1"/>
              <p:nvPr/>
            </p:nvSpPr>
            <p:spPr>
              <a:xfrm>
                <a:off x="-114423" y="3244788"/>
                <a:ext cx="7537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60 cm</a:t>
                </a:r>
              </a:p>
            </p:txBody>
          </p:sp>
          <p:pic>
            <p:nvPicPr>
              <p:cNvPr id="28" name="Picture 27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C26BF5C4-3690-47FE-B64E-4688A056E6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2878" y="2891901"/>
                <a:ext cx="1432264" cy="1074198"/>
              </a:xfrm>
              <a:prstGeom prst="rect">
                <a:avLst/>
              </a:prstGeom>
            </p:spPr>
          </p:pic>
          <p:pic>
            <p:nvPicPr>
              <p:cNvPr id="32" name="Picture 31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2AE45B36-BAD4-46C1-9D00-C778E9C6DC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05704" y="2891900"/>
                <a:ext cx="1432264" cy="1074198"/>
              </a:xfrm>
              <a:prstGeom prst="rect">
                <a:avLst/>
              </a:prstGeom>
            </p:spPr>
          </p:pic>
          <p:pic>
            <p:nvPicPr>
              <p:cNvPr id="33" name="Picture 32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5A362761-E62F-4EC7-9A6E-FA42C886E5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58854" y="2891900"/>
                <a:ext cx="1432264" cy="1074198"/>
              </a:xfrm>
              <a:prstGeom prst="rect">
                <a:avLst/>
              </a:prstGeom>
            </p:spPr>
          </p:pic>
          <p:pic>
            <p:nvPicPr>
              <p:cNvPr id="36" name="Picture 35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A38BC6FF-8170-4F7F-B521-F3553E0A47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98144" y="2862594"/>
                <a:ext cx="1432264" cy="1074198"/>
              </a:xfrm>
              <a:prstGeom prst="rect">
                <a:avLst/>
              </a:prstGeom>
            </p:spPr>
          </p:pic>
          <p:sp>
            <p:nvSpPr>
              <p:cNvPr id="37" name="Arrow: Left 36">
                <a:extLst>
                  <a:ext uri="{FF2B5EF4-FFF2-40B4-BE49-F238E27FC236}">
                    <a16:creationId xmlns:a16="http://schemas.microsoft.com/office/drawing/2014/main" id="{A8763705-D303-47D1-B736-74AC45FF35A5}"/>
                  </a:ext>
                </a:extLst>
              </p:cNvPr>
              <p:cNvSpPr/>
              <p:nvPr/>
            </p:nvSpPr>
            <p:spPr>
              <a:xfrm>
                <a:off x="4071033" y="4503197"/>
                <a:ext cx="5944240" cy="586625"/>
              </a:xfrm>
              <a:prstGeom prst="leftArrow">
                <a:avLst/>
              </a:prstGeom>
              <a:solidFill>
                <a:schemeClr val="bg1"/>
              </a:solidFill>
              <a:ln w="3810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dirty="0">
                    <a:solidFill>
                      <a:schemeClr val="tx1"/>
                    </a:solidFill>
                  </a:rPr>
                  <a:t>Wind </a:t>
                </a:r>
                <a:r>
                  <a:rPr lang="nl-NL" dirty="0" err="1">
                    <a:solidFill>
                      <a:schemeClr val="tx1"/>
                    </a:solidFill>
                  </a:rPr>
                  <a:t>Direction</a:t>
                </a:r>
                <a:endParaRPr lang="nl-NL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3D4CBA07-C4C9-4060-B657-F89A74BA7FAB}"/>
                </a:ext>
              </a:extLst>
            </p:cNvPr>
            <p:cNvSpPr txBox="1"/>
            <p:nvPr/>
          </p:nvSpPr>
          <p:spPr>
            <a:xfrm>
              <a:off x="31416" y="1555652"/>
              <a:ext cx="2936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sz="2000" dirty="0"/>
                <a:t>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1340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74</Words>
  <Application>Microsoft Office PowerPoint</Application>
  <PresentationFormat>Widescreen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Croijmans, Luuk</dc:creator>
  <cp:lastModifiedBy>Croijmans, Luuk</cp:lastModifiedBy>
  <cp:revision>4</cp:revision>
  <dcterms:created xsi:type="dcterms:W3CDTF">2022-05-25T07:19:11Z</dcterms:created>
  <dcterms:modified xsi:type="dcterms:W3CDTF">2022-09-23T07:20:19Z</dcterms:modified>
</cp:coreProperties>
</file>