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7" r:id="rId5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6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roijmans, Luuk" userId="102f80fa-a65a-4601-a2e2-da02d0e7be8b" providerId="ADAL" clId="{E427928D-0E5A-4227-BF4E-475515F0F2AF}"/>
    <pc:docChg chg="modSld">
      <pc:chgData name="Croijmans, Luuk" userId="102f80fa-a65a-4601-a2e2-da02d0e7be8b" providerId="ADAL" clId="{E427928D-0E5A-4227-BF4E-475515F0F2AF}" dt="2023-06-02T14:15:26.676" v="0" actId="164"/>
      <pc:docMkLst>
        <pc:docMk/>
      </pc:docMkLst>
      <pc:sldChg chg="addSp modSp">
        <pc:chgData name="Croijmans, Luuk" userId="102f80fa-a65a-4601-a2e2-da02d0e7be8b" providerId="ADAL" clId="{E427928D-0E5A-4227-BF4E-475515F0F2AF}" dt="2023-06-02T14:15:26.676" v="0" actId="164"/>
        <pc:sldMkLst>
          <pc:docMk/>
          <pc:sldMk cId="1352481027" sldId="256"/>
        </pc:sldMkLst>
        <pc:spChg chg="mod">
          <ac:chgData name="Croijmans, Luuk" userId="102f80fa-a65a-4601-a2e2-da02d0e7be8b" providerId="ADAL" clId="{E427928D-0E5A-4227-BF4E-475515F0F2AF}" dt="2023-06-02T14:15:26.676" v="0" actId="164"/>
          <ac:spMkLst>
            <pc:docMk/>
            <pc:sldMk cId="1352481027" sldId="256"/>
            <ac:spMk id="99" creationId="{57990DE4-03B8-40BA-B0BA-FADDE70B1321}"/>
          </ac:spMkLst>
        </pc:spChg>
        <pc:spChg chg="mod">
          <ac:chgData name="Croijmans, Luuk" userId="102f80fa-a65a-4601-a2e2-da02d0e7be8b" providerId="ADAL" clId="{E427928D-0E5A-4227-BF4E-475515F0F2AF}" dt="2023-06-02T14:15:26.676" v="0" actId="164"/>
          <ac:spMkLst>
            <pc:docMk/>
            <pc:sldMk cId="1352481027" sldId="256"/>
            <ac:spMk id="233" creationId="{286A378D-4DA4-4017-B35F-D632DAA04F8E}"/>
          </ac:spMkLst>
        </pc:spChg>
        <pc:spChg chg="mod">
          <ac:chgData name="Croijmans, Luuk" userId="102f80fa-a65a-4601-a2e2-da02d0e7be8b" providerId="ADAL" clId="{E427928D-0E5A-4227-BF4E-475515F0F2AF}" dt="2023-06-02T14:15:26.676" v="0" actId="164"/>
          <ac:spMkLst>
            <pc:docMk/>
            <pc:sldMk cId="1352481027" sldId="256"/>
            <ac:spMk id="234" creationId="{357A1AFE-1291-44BD-A75B-D9307C054070}"/>
          </ac:spMkLst>
        </pc:spChg>
        <pc:spChg chg="mod">
          <ac:chgData name="Croijmans, Luuk" userId="102f80fa-a65a-4601-a2e2-da02d0e7be8b" providerId="ADAL" clId="{E427928D-0E5A-4227-BF4E-475515F0F2AF}" dt="2023-06-02T14:15:26.676" v="0" actId="164"/>
          <ac:spMkLst>
            <pc:docMk/>
            <pc:sldMk cId="1352481027" sldId="256"/>
            <ac:spMk id="235" creationId="{73D3ABFF-9CA7-4C8F-828C-614D2393CE3D}"/>
          </ac:spMkLst>
        </pc:spChg>
        <pc:spChg chg="mod">
          <ac:chgData name="Croijmans, Luuk" userId="102f80fa-a65a-4601-a2e2-da02d0e7be8b" providerId="ADAL" clId="{E427928D-0E5A-4227-BF4E-475515F0F2AF}" dt="2023-06-02T14:15:26.676" v="0" actId="164"/>
          <ac:spMkLst>
            <pc:docMk/>
            <pc:sldMk cId="1352481027" sldId="256"/>
            <ac:spMk id="238" creationId="{6436249B-530D-4877-9D30-122B63A346CE}"/>
          </ac:spMkLst>
        </pc:spChg>
        <pc:spChg chg="mod">
          <ac:chgData name="Croijmans, Luuk" userId="102f80fa-a65a-4601-a2e2-da02d0e7be8b" providerId="ADAL" clId="{E427928D-0E5A-4227-BF4E-475515F0F2AF}" dt="2023-06-02T14:15:26.676" v="0" actId="164"/>
          <ac:spMkLst>
            <pc:docMk/>
            <pc:sldMk cId="1352481027" sldId="256"/>
            <ac:spMk id="243" creationId="{6ECE16B9-0924-493C-8053-1832A7AA216D}"/>
          </ac:spMkLst>
        </pc:spChg>
        <pc:spChg chg="mod">
          <ac:chgData name="Croijmans, Luuk" userId="102f80fa-a65a-4601-a2e2-da02d0e7be8b" providerId="ADAL" clId="{E427928D-0E5A-4227-BF4E-475515F0F2AF}" dt="2023-06-02T14:15:26.676" v="0" actId="164"/>
          <ac:spMkLst>
            <pc:docMk/>
            <pc:sldMk cId="1352481027" sldId="256"/>
            <ac:spMk id="249" creationId="{3BC1DC93-4C48-4435-B598-0996797EEC50}"/>
          </ac:spMkLst>
        </pc:spChg>
        <pc:spChg chg="mod">
          <ac:chgData name="Croijmans, Luuk" userId="102f80fa-a65a-4601-a2e2-da02d0e7be8b" providerId="ADAL" clId="{E427928D-0E5A-4227-BF4E-475515F0F2AF}" dt="2023-06-02T14:15:26.676" v="0" actId="164"/>
          <ac:spMkLst>
            <pc:docMk/>
            <pc:sldMk cId="1352481027" sldId="256"/>
            <ac:spMk id="250" creationId="{15234ACF-1CF5-499A-99FA-A8FDEF0184FD}"/>
          </ac:spMkLst>
        </pc:spChg>
        <pc:spChg chg="mod">
          <ac:chgData name="Croijmans, Luuk" userId="102f80fa-a65a-4601-a2e2-da02d0e7be8b" providerId="ADAL" clId="{E427928D-0E5A-4227-BF4E-475515F0F2AF}" dt="2023-06-02T14:15:26.676" v="0" actId="164"/>
          <ac:spMkLst>
            <pc:docMk/>
            <pc:sldMk cId="1352481027" sldId="256"/>
            <ac:spMk id="251" creationId="{5E0DBADE-5049-4F86-8FA3-BEDA247549A4}"/>
          </ac:spMkLst>
        </pc:spChg>
        <pc:spChg chg="mod">
          <ac:chgData name="Croijmans, Luuk" userId="102f80fa-a65a-4601-a2e2-da02d0e7be8b" providerId="ADAL" clId="{E427928D-0E5A-4227-BF4E-475515F0F2AF}" dt="2023-06-02T14:15:26.676" v="0" actId="164"/>
          <ac:spMkLst>
            <pc:docMk/>
            <pc:sldMk cId="1352481027" sldId="256"/>
            <ac:spMk id="252" creationId="{B9E4F0CC-236A-4CD2-80BD-FA26620FC292}"/>
          </ac:spMkLst>
        </pc:spChg>
        <pc:spChg chg="mod">
          <ac:chgData name="Croijmans, Luuk" userId="102f80fa-a65a-4601-a2e2-da02d0e7be8b" providerId="ADAL" clId="{E427928D-0E5A-4227-BF4E-475515F0F2AF}" dt="2023-06-02T14:15:26.676" v="0" actId="164"/>
          <ac:spMkLst>
            <pc:docMk/>
            <pc:sldMk cId="1352481027" sldId="256"/>
            <ac:spMk id="253" creationId="{FDE0D19F-53B6-4198-9821-021E0E9D559F}"/>
          </ac:spMkLst>
        </pc:spChg>
        <pc:spChg chg="mod">
          <ac:chgData name="Croijmans, Luuk" userId="102f80fa-a65a-4601-a2e2-da02d0e7be8b" providerId="ADAL" clId="{E427928D-0E5A-4227-BF4E-475515F0F2AF}" dt="2023-06-02T14:15:26.676" v="0" actId="164"/>
          <ac:spMkLst>
            <pc:docMk/>
            <pc:sldMk cId="1352481027" sldId="256"/>
            <ac:spMk id="255" creationId="{AD1F1C9F-2E3A-45D3-A5C7-E439479B81B5}"/>
          </ac:spMkLst>
        </pc:spChg>
        <pc:spChg chg="mod">
          <ac:chgData name="Croijmans, Luuk" userId="102f80fa-a65a-4601-a2e2-da02d0e7be8b" providerId="ADAL" clId="{E427928D-0E5A-4227-BF4E-475515F0F2AF}" dt="2023-06-02T14:15:26.676" v="0" actId="164"/>
          <ac:spMkLst>
            <pc:docMk/>
            <pc:sldMk cId="1352481027" sldId="256"/>
            <ac:spMk id="256" creationId="{2C56D8A7-A528-429A-82E4-5869FD926E27}"/>
          </ac:spMkLst>
        </pc:spChg>
        <pc:spChg chg="mod">
          <ac:chgData name="Croijmans, Luuk" userId="102f80fa-a65a-4601-a2e2-da02d0e7be8b" providerId="ADAL" clId="{E427928D-0E5A-4227-BF4E-475515F0F2AF}" dt="2023-06-02T14:15:26.676" v="0" actId="164"/>
          <ac:spMkLst>
            <pc:docMk/>
            <pc:sldMk cId="1352481027" sldId="256"/>
            <ac:spMk id="257" creationId="{C10281CB-4AE3-4A7E-916D-EB9AAB70E7BB}"/>
          </ac:spMkLst>
        </pc:spChg>
        <pc:spChg chg="mod">
          <ac:chgData name="Croijmans, Luuk" userId="102f80fa-a65a-4601-a2e2-da02d0e7be8b" providerId="ADAL" clId="{E427928D-0E5A-4227-BF4E-475515F0F2AF}" dt="2023-06-02T14:15:26.676" v="0" actId="164"/>
          <ac:spMkLst>
            <pc:docMk/>
            <pc:sldMk cId="1352481027" sldId="256"/>
            <ac:spMk id="258" creationId="{2746E7C0-CBD0-41FE-9BD4-CA95C3EEA880}"/>
          </ac:spMkLst>
        </pc:spChg>
        <pc:spChg chg="mod">
          <ac:chgData name="Croijmans, Luuk" userId="102f80fa-a65a-4601-a2e2-da02d0e7be8b" providerId="ADAL" clId="{E427928D-0E5A-4227-BF4E-475515F0F2AF}" dt="2023-06-02T14:15:26.676" v="0" actId="164"/>
          <ac:spMkLst>
            <pc:docMk/>
            <pc:sldMk cId="1352481027" sldId="256"/>
            <ac:spMk id="259" creationId="{1C12168D-CED4-461D-B1E7-2FCD691836B8}"/>
          </ac:spMkLst>
        </pc:spChg>
        <pc:spChg chg="mod">
          <ac:chgData name="Croijmans, Luuk" userId="102f80fa-a65a-4601-a2e2-da02d0e7be8b" providerId="ADAL" clId="{E427928D-0E5A-4227-BF4E-475515F0F2AF}" dt="2023-06-02T14:15:26.676" v="0" actId="164"/>
          <ac:spMkLst>
            <pc:docMk/>
            <pc:sldMk cId="1352481027" sldId="256"/>
            <ac:spMk id="270" creationId="{7DD57DFB-636A-4909-934C-8A8E5B9C1FE4}"/>
          </ac:spMkLst>
        </pc:spChg>
        <pc:spChg chg="mod">
          <ac:chgData name="Croijmans, Luuk" userId="102f80fa-a65a-4601-a2e2-da02d0e7be8b" providerId="ADAL" clId="{E427928D-0E5A-4227-BF4E-475515F0F2AF}" dt="2023-06-02T14:15:26.676" v="0" actId="164"/>
          <ac:spMkLst>
            <pc:docMk/>
            <pc:sldMk cId="1352481027" sldId="256"/>
            <ac:spMk id="271" creationId="{B8A120CD-829F-4B16-B332-4F1288041094}"/>
          </ac:spMkLst>
        </pc:spChg>
        <pc:spChg chg="mod">
          <ac:chgData name="Croijmans, Luuk" userId="102f80fa-a65a-4601-a2e2-da02d0e7be8b" providerId="ADAL" clId="{E427928D-0E5A-4227-BF4E-475515F0F2AF}" dt="2023-06-02T14:15:26.676" v="0" actId="164"/>
          <ac:spMkLst>
            <pc:docMk/>
            <pc:sldMk cId="1352481027" sldId="256"/>
            <ac:spMk id="272" creationId="{FD998C4D-E900-4EE6-B0C7-48D780D73BFB}"/>
          </ac:spMkLst>
        </pc:spChg>
        <pc:spChg chg="mod">
          <ac:chgData name="Croijmans, Luuk" userId="102f80fa-a65a-4601-a2e2-da02d0e7be8b" providerId="ADAL" clId="{E427928D-0E5A-4227-BF4E-475515F0F2AF}" dt="2023-06-02T14:15:26.676" v="0" actId="164"/>
          <ac:spMkLst>
            <pc:docMk/>
            <pc:sldMk cId="1352481027" sldId="256"/>
            <ac:spMk id="273" creationId="{08C3F155-087A-4E53-BBCD-69526DAFC32F}"/>
          </ac:spMkLst>
        </pc:spChg>
        <pc:grpChg chg="add mod">
          <ac:chgData name="Croijmans, Luuk" userId="102f80fa-a65a-4601-a2e2-da02d0e7be8b" providerId="ADAL" clId="{E427928D-0E5A-4227-BF4E-475515F0F2AF}" dt="2023-06-02T14:15:26.676" v="0" actId="164"/>
          <ac:grpSpMkLst>
            <pc:docMk/>
            <pc:sldMk cId="1352481027" sldId="256"/>
            <ac:grpSpMk id="2" creationId="{D2FF3C38-395A-7AF8-A265-D0C3D1C904A1}"/>
          </ac:grpSpMkLst>
        </pc:grpChg>
        <pc:picChg chg="mod">
          <ac:chgData name="Croijmans, Luuk" userId="102f80fa-a65a-4601-a2e2-da02d0e7be8b" providerId="ADAL" clId="{E427928D-0E5A-4227-BF4E-475515F0F2AF}" dt="2023-06-02T14:15:26.676" v="0" actId="164"/>
          <ac:picMkLst>
            <pc:docMk/>
            <pc:sldMk cId="1352481027" sldId="256"/>
            <ac:picMk id="4" creationId="{4A595F50-DFA1-4F8D-827C-A6FE8E291B5E}"/>
          </ac:picMkLst>
        </pc:picChg>
        <pc:picChg chg="mod">
          <ac:chgData name="Croijmans, Luuk" userId="102f80fa-a65a-4601-a2e2-da02d0e7be8b" providerId="ADAL" clId="{E427928D-0E5A-4227-BF4E-475515F0F2AF}" dt="2023-06-02T14:15:26.676" v="0" actId="164"/>
          <ac:picMkLst>
            <pc:docMk/>
            <pc:sldMk cId="1352481027" sldId="256"/>
            <ac:picMk id="5" creationId="{F2E4AF4B-A683-4516-828B-1EC679DACEF3}"/>
          </ac:picMkLst>
        </pc:picChg>
        <pc:picChg chg="mod">
          <ac:chgData name="Croijmans, Luuk" userId="102f80fa-a65a-4601-a2e2-da02d0e7be8b" providerId="ADAL" clId="{E427928D-0E5A-4227-BF4E-475515F0F2AF}" dt="2023-06-02T14:15:26.676" v="0" actId="164"/>
          <ac:picMkLst>
            <pc:docMk/>
            <pc:sldMk cId="1352481027" sldId="256"/>
            <ac:picMk id="8" creationId="{60D69A86-01A8-4464-B3EB-BAB6E644BFC2}"/>
          </ac:picMkLst>
        </pc:picChg>
        <pc:picChg chg="mod">
          <ac:chgData name="Croijmans, Luuk" userId="102f80fa-a65a-4601-a2e2-da02d0e7be8b" providerId="ADAL" clId="{E427928D-0E5A-4227-BF4E-475515F0F2AF}" dt="2023-06-02T14:15:26.676" v="0" actId="164"/>
          <ac:picMkLst>
            <pc:docMk/>
            <pc:sldMk cId="1352481027" sldId="256"/>
            <ac:picMk id="10" creationId="{E2DE1177-E8C4-465C-9C81-5B386CC65B85}"/>
          </ac:picMkLst>
        </pc:picChg>
        <pc:picChg chg="mod">
          <ac:chgData name="Croijmans, Luuk" userId="102f80fa-a65a-4601-a2e2-da02d0e7be8b" providerId="ADAL" clId="{E427928D-0E5A-4227-BF4E-475515F0F2AF}" dt="2023-06-02T14:15:26.676" v="0" actId="164"/>
          <ac:picMkLst>
            <pc:docMk/>
            <pc:sldMk cId="1352481027" sldId="256"/>
            <ac:picMk id="11" creationId="{612370D3-A638-4BB9-8497-C4B16B46B6E5}"/>
          </ac:picMkLst>
        </pc:picChg>
        <pc:picChg chg="mod">
          <ac:chgData name="Croijmans, Luuk" userId="102f80fa-a65a-4601-a2e2-da02d0e7be8b" providerId="ADAL" clId="{E427928D-0E5A-4227-BF4E-475515F0F2AF}" dt="2023-06-02T14:15:26.676" v="0" actId="164"/>
          <ac:picMkLst>
            <pc:docMk/>
            <pc:sldMk cId="1352481027" sldId="256"/>
            <ac:picMk id="13" creationId="{9F43D907-6490-44E1-80FF-3EBDB45B0905}"/>
          </ac:picMkLst>
        </pc:picChg>
        <pc:picChg chg="mod">
          <ac:chgData name="Croijmans, Luuk" userId="102f80fa-a65a-4601-a2e2-da02d0e7be8b" providerId="ADAL" clId="{E427928D-0E5A-4227-BF4E-475515F0F2AF}" dt="2023-06-02T14:15:26.676" v="0" actId="164"/>
          <ac:picMkLst>
            <pc:docMk/>
            <pc:sldMk cId="1352481027" sldId="256"/>
            <ac:picMk id="14" creationId="{83E99BF8-1003-4A8D-A0D9-4299A56E2DAE}"/>
          </ac:picMkLst>
        </pc:picChg>
        <pc:picChg chg="mod">
          <ac:chgData name="Croijmans, Luuk" userId="102f80fa-a65a-4601-a2e2-da02d0e7be8b" providerId="ADAL" clId="{E427928D-0E5A-4227-BF4E-475515F0F2AF}" dt="2023-06-02T14:15:26.676" v="0" actId="164"/>
          <ac:picMkLst>
            <pc:docMk/>
            <pc:sldMk cId="1352481027" sldId="256"/>
            <ac:picMk id="15" creationId="{16D6C403-FFE2-4DF6-A921-0DD1E1D9B016}"/>
          </ac:picMkLst>
        </pc:picChg>
        <pc:picChg chg="mod">
          <ac:chgData name="Croijmans, Luuk" userId="102f80fa-a65a-4601-a2e2-da02d0e7be8b" providerId="ADAL" clId="{E427928D-0E5A-4227-BF4E-475515F0F2AF}" dt="2023-06-02T14:15:26.676" v="0" actId="164"/>
          <ac:picMkLst>
            <pc:docMk/>
            <pc:sldMk cId="1352481027" sldId="256"/>
            <ac:picMk id="18" creationId="{0E5E9CBD-8725-4CFA-93E6-6CF64E1EDF2F}"/>
          </ac:picMkLst>
        </pc:picChg>
        <pc:picChg chg="mod">
          <ac:chgData name="Croijmans, Luuk" userId="102f80fa-a65a-4601-a2e2-da02d0e7be8b" providerId="ADAL" clId="{E427928D-0E5A-4227-BF4E-475515F0F2AF}" dt="2023-06-02T14:15:26.676" v="0" actId="164"/>
          <ac:picMkLst>
            <pc:docMk/>
            <pc:sldMk cId="1352481027" sldId="256"/>
            <ac:picMk id="19" creationId="{5C62F526-F0E4-4D85-8135-0EFE9910B172}"/>
          </ac:picMkLst>
        </pc:picChg>
        <pc:picChg chg="mod">
          <ac:chgData name="Croijmans, Luuk" userId="102f80fa-a65a-4601-a2e2-da02d0e7be8b" providerId="ADAL" clId="{E427928D-0E5A-4227-BF4E-475515F0F2AF}" dt="2023-06-02T14:15:26.676" v="0" actId="164"/>
          <ac:picMkLst>
            <pc:docMk/>
            <pc:sldMk cId="1352481027" sldId="256"/>
            <ac:picMk id="21" creationId="{4E36EC3B-D732-46F6-B995-EB0947F6B566}"/>
          </ac:picMkLst>
        </pc:picChg>
        <pc:picChg chg="mod">
          <ac:chgData name="Croijmans, Luuk" userId="102f80fa-a65a-4601-a2e2-da02d0e7be8b" providerId="ADAL" clId="{E427928D-0E5A-4227-BF4E-475515F0F2AF}" dt="2023-06-02T14:15:26.676" v="0" actId="164"/>
          <ac:picMkLst>
            <pc:docMk/>
            <pc:sldMk cId="1352481027" sldId="256"/>
            <ac:picMk id="70" creationId="{819A16CB-3084-42B9-A083-2A8C7C474212}"/>
          </ac:picMkLst>
        </pc:picChg>
        <pc:picChg chg="mod">
          <ac:chgData name="Croijmans, Luuk" userId="102f80fa-a65a-4601-a2e2-da02d0e7be8b" providerId="ADAL" clId="{E427928D-0E5A-4227-BF4E-475515F0F2AF}" dt="2023-06-02T14:15:26.676" v="0" actId="164"/>
          <ac:picMkLst>
            <pc:docMk/>
            <pc:sldMk cId="1352481027" sldId="256"/>
            <ac:picMk id="74" creationId="{13DD1727-C049-4668-A422-4B2E41297EA8}"/>
          </ac:picMkLst>
        </pc:picChg>
        <pc:picChg chg="mod">
          <ac:chgData name="Croijmans, Luuk" userId="102f80fa-a65a-4601-a2e2-da02d0e7be8b" providerId="ADAL" clId="{E427928D-0E5A-4227-BF4E-475515F0F2AF}" dt="2023-06-02T14:15:26.676" v="0" actId="164"/>
          <ac:picMkLst>
            <pc:docMk/>
            <pc:sldMk cId="1352481027" sldId="256"/>
            <ac:picMk id="80" creationId="{264E94DA-F6CA-4611-901F-CBD86286BD95}"/>
          </ac:picMkLst>
        </pc:picChg>
        <pc:picChg chg="mod">
          <ac:chgData name="Croijmans, Luuk" userId="102f80fa-a65a-4601-a2e2-da02d0e7be8b" providerId="ADAL" clId="{E427928D-0E5A-4227-BF4E-475515F0F2AF}" dt="2023-06-02T14:15:26.676" v="0" actId="164"/>
          <ac:picMkLst>
            <pc:docMk/>
            <pc:sldMk cId="1352481027" sldId="256"/>
            <ac:picMk id="101" creationId="{8EEEBFFC-9CE5-48ED-B9AF-C2EC83E0F559}"/>
          </ac:picMkLst>
        </pc:picChg>
        <pc:picChg chg="mod">
          <ac:chgData name="Croijmans, Luuk" userId="102f80fa-a65a-4601-a2e2-da02d0e7be8b" providerId="ADAL" clId="{E427928D-0E5A-4227-BF4E-475515F0F2AF}" dt="2023-06-02T14:15:26.676" v="0" actId="164"/>
          <ac:picMkLst>
            <pc:docMk/>
            <pc:sldMk cId="1352481027" sldId="256"/>
            <ac:picMk id="230" creationId="{DE0C069C-E00C-42EF-A257-9841DEB0E360}"/>
          </ac:picMkLst>
        </pc:picChg>
        <pc:picChg chg="mod">
          <ac:chgData name="Croijmans, Luuk" userId="102f80fa-a65a-4601-a2e2-da02d0e7be8b" providerId="ADAL" clId="{E427928D-0E5A-4227-BF4E-475515F0F2AF}" dt="2023-06-02T14:15:26.676" v="0" actId="164"/>
          <ac:picMkLst>
            <pc:docMk/>
            <pc:sldMk cId="1352481027" sldId="256"/>
            <ac:picMk id="244" creationId="{88683590-CEBC-4091-86F8-8BE9D58599C4}"/>
          </ac:picMkLst>
        </pc:picChg>
        <pc:picChg chg="mod">
          <ac:chgData name="Croijmans, Luuk" userId="102f80fa-a65a-4601-a2e2-da02d0e7be8b" providerId="ADAL" clId="{E427928D-0E5A-4227-BF4E-475515F0F2AF}" dt="2023-06-02T14:15:26.676" v="0" actId="164"/>
          <ac:picMkLst>
            <pc:docMk/>
            <pc:sldMk cId="1352481027" sldId="256"/>
            <ac:picMk id="245" creationId="{9BB67898-8092-48D4-8074-B451F7CF5B36}"/>
          </ac:picMkLst>
        </pc:picChg>
        <pc:cxnChg chg="mod">
          <ac:chgData name="Croijmans, Luuk" userId="102f80fa-a65a-4601-a2e2-da02d0e7be8b" providerId="ADAL" clId="{E427928D-0E5A-4227-BF4E-475515F0F2AF}" dt="2023-06-02T14:15:26.676" v="0" actId="164"/>
          <ac:cxnSpMkLst>
            <pc:docMk/>
            <pc:sldMk cId="1352481027" sldId="256"/>
            <ac:cxnSpMk id="7" creationId="{F2F96BF9-E7F4-47F1-BB21-E4FD2D72E4A3}"/>
          </ac:cxnSpMkLst>
        </pc:cxnChg>
        <pc:cxnChg chg="mod">
          <ac:chgData name="Croijmans, Luuk" userId="102f80fa-a65a-4601-a2e2-da02d0e7be8b" providerId="ADAL" clId="{E427928D-0E5A-4227-BF4E-475515F0F2AF}" dt="2023-06-02T14:15:26.676" v="0" actId="164"/>
          <ac:cxnSpMkLst>
            <pc:docMk/>
            <pc:sldMk cId="1352481027" sldId="256"/>
            <ac:cxnSpMk id="20" creationId="{6E2EC41F-2E89-4645-B2D5-F396069D106F}"/>
          </ac:cxnSpMkLst>
        </pc:cxnChg>
        <pc:cxnChg chg="mod">
          <ac:chgData name="Croijmans, Luuk" userId="102f80fa-a65a-4601-a2e2-da02d0e7be8b" providerId="ADAL" clId="{E427928D-0E5A-4227-BF4E-475515F0F2AF}" dt="2023-06-02T14:15:26.676" v="0" actId="164"/>
          <ac:cxnSpMkLst>
            <pc:docMk/>
            <pc:sldMk cId="1352481027" sldId="256"/>
            <ac:cxnSpMk id="88" creationId="{BB0F673F-D7B1-4BB9-8BD5-C03405CC3584}"/>
          </ac:cxnSpMkLst>
        </pc:cxnChg>
        <pc:cxnChg chg="mod">
          <ac:chgData name="Croijmans, Luuk" userId="102f80fa-a65a-4601-a2e2-da02d0e7be8b" providerId="ADAL" clId="{E427928D-0E5A-4227-BF4E-475515F0F2AF}" dt="2023-06-02T14:15:26.676" v="0" actId="164"/>
          <ac:cxnSpMkLst>
            <pc:docMk/>
            <pc:sldMk cId="1352481027" sldId="256"/>
            <ac:cxnSpMk id="92" creationId="{FBA97AA0-85F9-4A7F-8EEC-B62F76401E46}"/>
          </ac:cxnSpMkLst>
        </pc:cxnChg>
        <pc:cxnChg chg="mod">
          <ac:chgData name="Croijmans, Luuk" userId="102f80fa-a65a-4601-a2e2-da02d0e7be8b" providerId="ADAL" clId="{E427928D-0E5A-4227-BF4E-475515F0F2AF}" dt="2023-06-02T14:15:26.676" v="0" actId="164"/>
          <ac:cxnSpMkLst>
            <pc:docMk/>
            <pc:sldMk cId="1352481027" sldId="256"/>
            <ac:cxnSpMk id="203" creationId="{92ECC4CC-9374-4979-8417-856959B2E824}"/>
          </ac:cxnSpMkLst>
        </pc:cxnChg>
        <pc:cxnChg chg="mod">
          <ac:chgData name="Croijmans, Luuk" userId="102f80fa-a65a-4601-a2e2-da02d0e7be8b" providerId="ADAL" clId="{E427928D-0E5A-4227-BF4E-475515F0F2AF}" dt="2023-06-02T14:15:26.676" v="0" actId="164"/>
          <ac:cxnSpMkLst>
            <pc:docMk/>
            <pc:sldMk cId="1352481027" sldId="256"/>
            <ac:cxnSpMk id="207" creationId="{191EF209-DEF5-4145-864E-BAA44AFB1F3B}"/>
          </ac:cxnSpMkLst>
        </pc:cxnChg>
        <pc:cxnChg chg="mod">
          <ac:chgData name="Croijmans, Luuk" userId="102f80fa-a65a-4601-a2e2-da02d0e7be8b" providerId="ADAL" clId="{E427928D-0E5A-4227-BF4E-475515F0F2AF}" dt="2023-06-02T14:15:26.676" v="0" actId="164"/>
          <ac:cxnSpMkLst>
            <pc:docMk/>
            <pc:sldMk cId="1352481027" sldId="256"/>
            <ac:cxnSpMk id="213" creationId="{64DA5444-137E-4C08-8FED-857C1FD9C0EF}"/>
          </ac:cxnSpMkLst>
        </pc:cxnChg>
        <pc:cxnChg chg="mod">
          <ac:chgData name="Croijmans, Luuk" userId="102f80fa-a65a-4601-a2e2-da02d0e7be8b" providerId="ADAL" clId="{E427928D-0E5A-4227-BF4E-475515F0F2AF}" dt="2023-06-02T14:15:26.676" v="0" actId="164"/>
          <ac:cxnSpMkLst>
            <pc:docMk/>
            <pc:sldMk cId="1352481027" sldId="256"/>
            <ac:cxnSpMk id="221" creationId="{D6C3B5A7-56A8-495C-A592-E7BC1AF3A5F8}"/>
          </ac:cxnSpMkLst>
        </pc:cxnChg>
        <pc:cxnChg chg="mod">
          <ac:chgData name="Croijmans, Luuk" userId="102f80fa-a65a-4601-a2e2-da02d0e7be8b" providerId="ADAL" clId="{E427928D-0E5A-4227-BF4E-475515F0F2AF}" dt="2023-06-02T14:15:26.676" v="0" actId="164"/>
          <ac:cxnSpMkLst>
            <pc:docMk/>
            <pc:sldMk cId="1352481027" sldId="256"/>
            <ac:cxnSpMk id="222" creationId="{762373BF-3865-4B55-A2E1-34DB5EA96F21}"/>
          </ac:cxnSpMkLst>
        </pc:cxnChg>
        <pc:cxnChg chg="mod">
          <ac:chgData name="Croijmans, Luuk" userId="102f80fa-a65a-4601-a2e2-da02d0e7be8b" providerId="ADAL" clId="{E427928D-0E5A-4227-BF4E-475515F0F2AF}" dt="2023-06-02T14:15:26.676" v="0" actId="164"/>
          <ac:cxnSpMkLst>
            <pc:docMk/>
            <pc:sldMk cId="1352481027" sldId="256"/>
            <ac:cxnSpMk id="223" creationId="{8DBEDF09-468E-4850-9F17-2C6E2FB3BEEC}"/>
          </ac:cxnSpMkLst>
        </pc:cxnChg>
        <pc:cxnChg chg="mod">
          <ac:chgData name="Croijmans, Luuk" userId="102f80fa-a65a-4601-a2e2-da02d0e7be8b" providerId="ADAL" clId="{E427928D-0E5A-4227-BF4E-475515F0F2AF}" dt="2023-06-02T14:15:26.676" v="0" actId="164"/>
          <ac:cxnSpMkLst>
            <pc:docMk/>
            <pc:sldMk cId="1352481027" sldId="256"/>
            <ac:cxnSpMk id="225" creationId="{D4535973-7B61-4B97-B266-17EB422363E7}"/>
          </ac:cxnSpMkLst>
        </pc:cxnChg>
        <pc:cxnChg chg="mod">
          <ac:chgData name="Croijmans, Luuk" userId="102f80fa-a65a-4601-a2e2-da02d0e7be8b" providerId="ADAL" clId="{E427928D-0E5A-4227-BF4E-475515F0F2AF}" dt="2023-06-02T14:15:26.676" v="0" actId="164"/>
          <ac:cxnSpMkLst>
            <pc:docMk/>
            <pc:sldMk cId="1352481027" sldId="256"/>
            <ac:cxnSpMk id="227" creationId="{FF9C37F2-6881-4C67-A956-1716913E64BF}"/>
          </ac:cxnSpMkLst>
        </pc:cxnChg>
        <pc:cxnChg chg="mod">
          <ac:chgData name="Croijmans, Luuk" userId="102f80fa-a65a-4601-a2e2-da02d0e7be8b" providerId="ADAL" clId="{E427928D-0E5A-4227-BF4E-475515F0F2AF}" dt="2023-06-02T14:15:26.676" v="0" actId="164"/>
          <ac:cxnSpMkLst>
            <pc:docMk/>
            <pc:sldMk cId="1352481027" sldId="256"/>
            <ac:cxnSpMk id="236" creationId="{2C2642EA-3913-49F3-B83F-F4A5ADC49D4F}"/>
          </ac:cxnSpMkLst>
        </pc:cxnChg>
        <pc:cxnChg chg="mod">
          <ac:chgData name="Croijmans, Luuk" userId="102f80fa-a65a-4601-a2e2-da02d0e7be8b" providerId="ADAL" clId="{E427928D-0E5A-4227-BF4E-475515F0F2AF}" dt="2023-06-02T14:15:26.676" v="0" actId="164"/>
          <ac:cxnSpMkLst>
            <pc:docMk/>
            <pc:sldMk cId="1352481027" sldId="256"/>
            <ac:cxnSpMk id="237" creationId="{1F987B5F-AC2B-483D-8080-E6F2C9D4F0AE}"/>
          </ac:cxnSpMkLst>
        </pc:cxnChg>
        <pc:cxnChg chg="mod">
          <ac:chgData name="Croijmans, Luuk" userId="102f80fa-a65a-4601-a2e2-da02d0e7be8b" providerId="ADAL" clId="{E427928D-0E5A-4227-BF4E-475515F0F2AF}" dt="2023-06-02T14:15:26.676" v="0" actId="164"/>
          <ac:cxnSpMkLst>
            <pc:docMk/>
            <pc:sldMk cId="1352481027" sldId="256"/>
            <ac:cxnSpMk id="239" creationId="{821143ED-411A-448F-8F92-71AC227C2081}"/>
          </ac:cxnSpMkLst>
        </pc:cxnChg>
      </pc:sldChg>
    </pc:docChg>
  </pc:docChgLst>
  <pc:docChgLst>
    <pc:chgData name="Croijmans, Luuk" userId="102f80fa-a65a-4601-a2e2-da02d0e7be8b" providerId="ADAL" clId="{110538A3-628E-4826-A419-7BAC21664AD0}"/>
    <pc:docChg chg="undo redo custSel addSld delSld modSld">
      <pc:chgData name="Croijmans, Luuk" userId="102f80fa-a65a-4601-a2e2-da02d0e7be8b" providerId="ADAL" clId="{110538A3-628E-4826-A419-7BAC21664AD0}" dt="2021-06-03T10:47:44.480" v="836" actId="164"/>
      <pc:docMkLst>
        <pc:docMk/>
      </pc:docMkLst>
      <pc:sldChg chg="addSp delSp modSp">
        <pc:chgData name="Croijmans, Luuk" userId="102f80fa-a65a-4601-a2e2-da02d0e7be8b" providerId="ADAL" clId="{110538A3-628E-4826-A419-7BAC21664AD0}" dt="2021-06-03T10:43:11.506" v="822" actId="164"/>
        <pc:sldMkLst>
          <pc:docMk/>
          <pc:sldMk cId="1352481027" sldId="256"/>
        </pc:sldMkLst>
        <pc:spChg chg="del">
          <ac:chgData name="Croijmans, Luuk" userId="102f80fa-a65a-4601-a2e2-da02d0e7be8b" providerId="ADAL" clId="{110538A3-628E-4826-A419-7BAC21664AD0}" dt="2021-05-28T12:47:52.522" v="3" actId="478"/>
          <ac:spMkLst>
            <pc:docMk/>
            <pc:sldMk cId="1352481027" sldId="256"/>
            <ac:spMk id="2" creationId="{AAF2FCED-DB7F-4471-9360-28C26AFE4285}"/>
          </ac:spMkLst>
        </pc:spChg>
        <pc:spChg chg="del">
          <ac:chgData name="Croijmans, Luuk" userId="102f80fa-a65a-4601-a2e2-da02d0e7be8b" providerId="ADAL" clId="{110538A3-628E-4826-A419-7BAC21664AD0}" dt="2021-05-28T12:47:50.603" v="2" actId="478"/>
          <ac:spMkLst>
            <pc:docMk/>
            <pc:sldMk cId="1352481027" sldId="256"/>
            <ac:spMk id="3" creationId="{F57F40E3-9FCB-4B0C-A3FD-67C90794846D}"/>
          </ac:spMkLst>
        </pc:spChg>
        <pc:spChg chg="mod topLvl">
          <ac:chgData name="Croijmans, Luuk" userId="102f80fa-a65a-4601-a2e2-da02d0e7be8b" providerId="ADAL" clId="{110538A3-628E-4826-A419-7BAC21664AD0}" dt="2021-06-03T10:37:49.559" v="778" actId="164"/>
          <ac:spMkLst>
            <pc:docMk/>
            <pc:sldMk cId="1352481027" sldId="256"/>
            <ac:spMk id="99" creationId="{57990DE4-03B8-40BA-B0BA-FADDE70B1321}"/>
          </ac:spMkLst>
        </pc:spChg>
        <pc:spChg chg="add del mod topLvl">
          <ac:chgData name="Croijmans, Luuk" userId="102f80fa-a65a-4601-a2e2-da02d0e7be8b" providerId="ADAL" clId="{110538A3-628E-4826-A419-7BAC21664AD0}" dt="2021-06-03T10:20:23.233" v="521" actId="478"/>
          <ac:spMkLst>
            <pc:docMk/>
            <pc:sldMk cId="1352481027" sldId="256"/>
            <ac:spMk id="212" creationId="{D9300831-C4B3-402C-9CD7-BB3B7E04BAD7}"/>
          </ac:spMkLst>
        </pc:spChg>
        <pc:spChg chg="add del mod">
          <ac:chgData name="Croijmans, Luuk" userId="102f80fa-a65a-4601-a2e2-da02d0e7be8b" providerId="ADAL" clId="{110538A3-628E-4826-A419-7BAC21664AD0}" dt="2021-05-28T13:27:46.076" v="285" actId="478"/>
          <ac:spMkLst>
            <pc:docMk/>
            <pc:sldMk cId="1352481027" sldId="256"/>
            <ac:spMk id="230" creationId="{30E1AE6E-2938-4B8B-8DB3-7CEBAA4DD949}"/>
          </ac:spMkLst>
        </pc:spChg>
        <pc:spChg chg="add del mod">
          <ac:chgData name="Croijmans, Luuk" userId="102f80fa-a65a-4601-a2e2-da02d0e7be8b" providerId="ADAL" clId="{110538A3-628E-4826-A419-7BAC21664AD0}" dt="2021-05-28T13:27:46.076" v="285" actId="478"/>
          <ac:spMkLst>
            <pc:docMk/>
            <pc:sldMk cId="1352481027" sldId="256"/>
            <ac:spMk id="231" creationId="{3AA13B7C-6682-4C1C-BF46-699AF56AEE73}"/>
          </ac:spMkLst>
        </pc:spChg>
        <pc:spChg chg="add del mod">
          <ac:chgData name="Croijmans, Luuk" userId="102f80fa-a65a-4601-a2e2-da02d0e7be8b" providerId="ADAL" clId="{110538A3-628E-4826-A419-7BAC21664AD0}" dt="2021-06-03T10:30:10.695" v="634" actId="478"/>
          <ac:spMkLst>
            <pc:docMk/>
            <pc:sldMk cId="1352481027" sldId="256"/>
            <ac:spMk id="231" creationId="{C290650C-0EB2-4E45-A87D-3327435ACAE1}"/>
          </ac:spMkLst>
        </pc:spChg>
        <pc:spChg chg="add del mod">
          <ac:chgData name="Croijmans, Luuk" userId="102f80fa-a65a-4601-a2e2-da02d0e7be8b" providerId="ADAL" clId="{110538A3-628E-4826-A419-7BAC21664AD0}" dt="2021-05-28T13:27:46.076" v="285" actId="478"/>
          <ac:spMkLst>
            <pc:docMk/>
            <pc:sldMk cId="1352481027" sldId="256"/>
            <ac:spMk id="232" creationId="{FB2323FC-3D78-4022-A204-447C7621F477}"/>
          </ac:spMkLst>
        </pc:spChg>
        <pc:spChg chg="add mod topLvl">
          <ac:chgData name="Croijmans, Luuk" userId="102f80fa-a65a-4601-a2e2-da02d0e7be8b" providerId="ADAL" clId="{110538A3-628E-4826-A419-7BAC21664AD0}" dt="2021-06-03T10:42:51.093" v="820" actId="164"/>
          <ac:spMkLst>
            <pc:docMk/>
            <pc:sldMk cId="1352481027" sldId="256"/>
            <ac:spMk id="233" creationId="{286A378D-4DA4-4017-B35F-D632DAA04F8E}"/>
          </ac:spMkLst>
        </pc:spChg>
        <pc:spChg chg="add mod topLvl">
          <ac:chgData name="Croijmans, Luuk" userId="102f80fa-a65a-4601-a2e2-da02d0e7be8b" providerId="ADAL" clId="{110538A3-628E-4826-A419-7BAC21664AD0}" dt="2021-06-03T10:42:51.093" v="820" actId="164"/>
          <ac:spMkLst>
            <pc:docMk/>
            <pc:sldMk cId="1352481027" sldId="256"/>
            <ac:spMk id="234" creationId="{357A1AFE-1291-44BD-A75B-D9307C054070}"/>
          </ac:spMkLst>
        </pc:spChg>
        <pc:spChg chg="add mod topLvl">
          <ac:chgData name="Croijmans, Luuk" userId="102f80fa-a65a-4601-a2e2-da02d0e7be8b" providerId="ADAL" clId="{110538A3-628E-4826-A419-7BAC21664AD0}" dt="2021-06-03T10:42:51.093" v="820" actId="164"/>
          <ac:spMkLst>
            <pc:docMk/>
            <pc:sldMk cId="1352481027" sldId="256"/>
            <ac:spMk id="235" creationId="{73D3ABFF-9CA7-4C8F-828C-614D2393CE3D}"/>
          </ac:spMkLst>
        </pc:spChg>
        <pc:spChg chg="add mod topLvl">
          <ac:chgData name="Croijmans, Luuk" userId="102f80fa-a65a-4601-a2e2-da02d0e7be8b" providerId="ADAL" clId="{110538A3-628E-4826-A419-7BAC21664AD0}" dt="2021-06-03T10:37:49.559" v="778" actId="164"/>
          <ac:spMkLst>
            <pc:docMk/>
            <pc:sldMk cId="1352481027" sldId="256"/>
            <ac:spMk id="238" creationId="{6436249B-530D-4877-9D30-122B63A346CE}"/>
          </ac:spMkLst>
        </pc:spChg>
        <pc:spChg chg="add mod topLvl">
          <ac:chgData name="Croijmans, Luuk" userId="102f80fa-a65a-4601-a2e2-da02d0e7be8b" providerId="ADAL" clId="{110538A3-628E-4826-A419-7BAC21664AD0}" dt="2021-06-03T10:37:49.559" v="778" actId="164"/>
          <ac:spMkLst>
            <pc:docMk/>
            <pc:sldMk cId="1352481027" sldId="256"/>
            <ac:spMk id="243" creationId="{6ECE16B9-0924-493C-8053-1832A7AA216D}"/>
          </ac:spMkLst>
        </pc:spChg>
        <pc:spChg chg="add mod topLvl">
          <ac:chgData name="Croijmans, Luuk" userId="102f80fa-a65a-4601-a2e2-da02d0e7be8b" providerId="ADAL" clId="{110538A3-628E-4826-A419-7BAC21664AD0}" dt="2021-06-03T10:37:49.559" v="778" actId="164"/>
          <ac:spMkLst>
            <pc:docMk/>
            <pc:sldMk cId="1352481027" sldId="256"/>
            <ac:spMk id="249" creationId="{3BC1DC93-4C48-4435-B598-0996797EEC50}"/>
          </ac:spMkLst>
        </pc:spChg>
        <pc:spChg chg="add mod topLvl">
          <ac:chgData name="Croijmans, Luuk" userId="102f80fa-a65a-4601-a2e2-da02d0e7be8b" providerId="ADAL" clId="{110538A3-628E-4826-A419-7BAC21664AD0}" dt="2021-06-03T10:37:49.559" v="778" actId="164"/>
          <ac:spMkLst>
            <pc:docMk/>
            <pc:sldMk cId="1352481027" sldId="256"/>
            <ac:spMk id="250" creationId="{15234ACF-1CF5-499A-99FA-A8FDEF0184FD}"/>
          </ac:spMkLst>
        </pc:spChg>
        <pc:spChg chg="add mod topLvl">
          <ac:chgData name="Croijmans, Luuk" userId="102f80fa-a65a-4601-a2e2-da02d0e7be8b" providerId="ADAL" clId="{110538A3-628E-4826-A419-7BAC21664AD0}" dt="2021-06-03T10:37:49.559" v="778" actId="164"/>
          <ac:spMkLst>
            <pc:docMk/>
            <pc:sldMk cId="1352481027" sldId="256"/>
            <ac:spMk id="251" creationId="{5E0DBADE-5049-4F86-8FA3-BEDA247549A4}"/>
          </ac:spMkLst>
        </pc:spChg>
        <pc:spChg chg="add mod topLvl">
          <ac:chgData name="Croijmans, Luuk" userId="102f80fa-a65a-4601-a2e2-da02d0e7be8b" providerId="ADAL" clId="{110538A3-628E-4826-A419-7BAC21664AD0}" dt="2021-06-03T10:37:49.559" v="778" actId="164"/>
          <ac:spMkLst>
            <pc:docMk/>
            <pc:sldMk cId="1352481027" sldId="256"/>
            <ac:spMk id="252" creationId="{B9E4F0CC-236A-4CD2-80BD-FA26620FC292}"/>
          </ac:spMkLst>
        </pc:spChg>
        <pc:spChg chg="add mod topLvl">
          <ac:chgData name="Croijmans, Luuk" userId="102f80fa-a65a-4601-a2e2-da02d0e7be8b" providerId="ADAL" clId="{110538A3-628E-4826-A419-7BAC21664AD0}" dt="2021-06-03T10:37:49.559" v="778" actId="164"/>
          <ac:spMkLst>
            <pc:docMk/>
            <pc:sldMk cId="1352481027" sldId="256"/>
            <ac:spMk id="253" creationId="{FDE0D19F-53B6-4198-9821-021E0E9D559F}"/>
          </ac:spMkLst>
        </pc:spChg>
        <pc:spChg chg="add mod topLvl">
          <ac:chgData name="Croijmans, Luuk" userId="102f80fa-a65a-4601-a2e2-da02d0e7be8b" providerId="ADAL" clId="{110538A3-628E-4826-A419-7BAC21664AD0}" dt="2021-06-03T10:42:51.093" v="820" actId="164"/>
          <ac:spMkLst>
            <pc:docMk/>
            <pc:sldMk cId="1352481027" sldId="256"/>
            <ac:spMk id="255" creationId="{AD1F1C9F-2E3A-45D3-A5C7-E439479B81B5}"/>
          </ac:spMkLst>
        </pc:spChg>
        <pc:spChg chg="add mod topLvl">
          <ac:chgData name="Croijmans, Luuk" userId="102f80fa-a65a-4601-a2e2-da02d0e7be8b" providerId="ADAL" clId="{110538A3-628E-4826-A419-7BAC21664AD0}" dt="2021-06-03T10:42:51.093" v="820" actId="164"/>
          <ac:spMkLst>
            <pc:docMk/>
            <pc:sldMk cId="1352481027" sldId="256"/>
            <ac:spMk id="256" creationId="{2C56D8A7-A528-429A-82E4-5869FD926E27}"/>
          </ac:spMkLst>
        </pc:spChg>
        <pc:spChg chg="add mod topLvl">
          <ac:chgData name="Croijmans, Luuk" userId="102f80fa-a65a-4601-a2e2-da02d0e7be8b" providerId="ADAL" clId="{110538A3-628E-4826-A419-7BAC21664AD0}" dt="2021-06-03T10:42:51.093" v="820" actId="164"/>
          <ac:spMkLst>
            <pc:docMk/>
            <pc:sldMk cId="1352481027" sldId="256"/>
            <ac:spMk id="257" creationId="{C10281CB-4AE3-4A7E-916D-EB9AAB70E7BB}"/>
          </ac:spMkLst>
        </pc:spChg>
        <pc:spChg chg="add mod topLvl">
          <ac:chgData name="Croijmans, Luuk" userId="102f80fa-a65a-4601-a2e2-da02d0e7be8b" providerId="ADAL" clId="{110538A3-628E-4826-A419-7BAC21664AD0}" dt="2021-06-03T10:42:51.093" v="820" actId="164"/>
          <ac:spMkLst>
            <pc:docMk/>
            <pc:sldMk cId="1352481027" sldId="256"/>
            <ac:spMk id="258" creationId="{2746E7C0-CBD0-41FE-9BD4-CA95C3EEA880}"/>
          </ac:spMkLst>
        </pc:spChg>
        <pc:spChg chg="add mod topLvl">
          <ac:chgData name="Croijmans, Luuk" userId="102f80fa-a65a-4601-a2e2-da02d0e7be8b" providerId="ADAL" clId="{110538A3-628E-4826-A419-7BAC21664AD0}" dt="2021-06-03T10:42:51.093" v="820" actId="164"/>
          <ac:spMkLst>
            <pc:docMk/>
            <pc:sldMk cId="1352481027" sldId="256"/>
            <ac:spMk id="259" creationId="{1C12168D-CED4-461D-B1E7-2FCD691836B8}"/>
          </ac:spMkLst>
        </pc:spChg>
        <pc:spChg chg="add mod">
          <ac:chgData name="Croijmans, Luuk" userId="102f80fa-a65a-4601-a2e2-da02d0e7be8b" providerId="ADAL" clId="{110538A3-628E-4826-A419-7BAC21664AD0}" dt="2021-05-28T13:33:37.185" v="323" actId="571"/>
          <ac:spMkLst>
            <pc:docMk/>
            <pc:sldMk cId="1352481027" sldId="256"/>
            <ac:spMk id="260" creationId="{B7D7D92A-DA29-4A53-9243-E3E3A00B9AB0}"/>
          </ac:spMkLst>
        </pc:spChg>
        <pc:spChg chg="add mod">
          <ac:chgData name="Croijmans, Luuk" userId="102f80fa-a65a-4601-a2e2-da02d0e7be8b" providerId="ADAL" clId="{110538A3-628E-4826-A419-7BAC21664AD0}" dt="2021-05-28T13:33:37.185" v="323" actId="571"/>
          <ac:spMkLst>
            <pc:docMk/>
            <pc:sldMk cId="1352481027" sldId="256"/>
            <ac:spMk id="261" creationId="{8C19210A-2504-4CCB-9CA9-2726DD32B8BB}"/>
          </ac:spMkLst>
        </pc:spChg>
        <pc:spChg chg="add mod">
          <ac:chgData name="Croijmans, Luuk" userId="102f80fa-a65a-4601-a2e2-da02d0e7be8b" providerId="ADAL" clId="{110538A3-628E-4826-A419-7BAC21664AD0}" dt="2021-05-28T13:33:37.185" v="323" actId="571"/>
          <ac:spMkLst>
            <pc:docMk/>
            <pc:sldMk cId="1352481027" sldId="256"/>
            <ac:spMk id="262" creationId="{70918340-59E0-4E2D-A1CB-7E5634CD46D0}"/>
          </ac:spMkLst>
        </pc:spChg>
        <pc:spChg chg="add mod topLvl">
          <ac:chgData name="Croijmans, Luuk" userId="102f80fa-a65a-4601-a2e2-da02d0e7be8b" providerId="ADAL" clId="{110538A3-628E-4826-A419-7BAC21664AD0}" dt="2021-06-03T10:42:51.093" v="820" actId="164"/>
          <ac:spMkLst>
            <pc:docMk/>
            <pc:sldMk cId="1352481027" sldId="256"/>
            <ac:spMk id="270" creationId="{7DD57DFB-636A-4909-934C-8A8E5B9C1FE4}"/>
          </ac:spMkLst>
        </pc:spChg>
        <pc:spChg chg="add mod topLvl">
          <ac:chgData name="Croijmans, Luuk" userId="102f80fa-a65a-4601-a2e2-da02d0e7be8b" providerId="ADAL" clId="{110538A3-628E-4826-A419-7BAC21664AD0}" dt="2021-06-03T10:42:51.093" v="820" actId="164"/>
          <ac:spMkLst>
            <pc:docMk/>
            <pc:sldMk cId="1352481027" sldId="256"/>
            <ac:spMk id="271" creationId="{B8A120CD-829F-4B16-B332-4F1288041094}"/>
          </ac:spMkLst>
        </pc:spChg>
        <pc:spChg chg="add mod topLvl">
          <ac:chgData name="Croijmans, Luuk" userId="102f80fa-a65a-4601-a2e2-da02d0e7be8b" providerId="ADAL" clId="{110538A3-628E-4826-A419-7BAC21664AD0}" dt="2021-06-03T10:42:51.093" v="820" actId="164"/>
          <ac:spMkLst>
            <pc:docMk/>
            <pc:sldMk cId="1352481027" sldId="256"/>
            <ac:spMk id="272" creationId="{FD998C4D-E900-4EE6-B0C7-48D780D73BFB}"/>
          </ac:spMkLst>
        </pc:spChg>
        <pc:spChg chg="add mod topLvl">
          <ac:chgData name="Croijmans, Luuk" userId="102f80fa-a65a-4601-a2e2-da02d0e7be8b" providerId="ADAL" clId="{110538A3-628E-4826-A419-7BAC21664AD0}" dt="2021-06-03T10:42:51.093" v="820" actId="164"/>
          <ac:spMkLst>
            <pc:docMk/>
            <pc:sldMk cId="1352481027" sldId="256"/>
            <ac:spMk id="273" creationId="{08C3F155-087A-4E53-BBCD-69526DAFC32F}"/>
          </ac:spMkLst>
        </pc:spChg>
        <pc:grpChg chg="add del mod">
          <ac:chgData name="Croijmans, Luuk" userId="102f80fa-a65a-4601-a2e2-da02d0e7be8b" providerId="ADAL" clId="{110538A3-628E-4826-A419-7BAC21664AD0}" dt="2021-06-03T10:11:53.398" v="483" actId="478"/>
          <ac:grpSpMkLst>
            <pc:docMk/>
            <pc:sldMk cId="1352481027" sldId="256"/>
            <ac:grpSpMk id="2" creationId="{139D4651-33C7-48E6-828E-8F783BD66121}"/>
          </ac:grpSpMkLst>
        </pc:grpChg>
        <pc:grpChg chg="add del mod">
          <ac:chgData name="Croijmans, Luuk" userId="102f80fa-a65a-4601-a2e2-da02d0e7be8b" providerId="ADAL" clId="{110538A3-628E-4826-A419-7BAC21664AD0}" dt="2021-06-03T10:14:11.601" v="510" actId="478"/>
          <ac:grpSpMkLst>
            <pc:docMk/>
            <pc:sldMk cId="1352481027" sldId="256"/>
            <ac:grpSpMk id="3" creationId="{E4C11A79-4519-4C1B-9A4B-6F725B47D86B}"/>
          </ac:grpSpMkLst>
        </pc:grpChg>
        <pc:grpChg chg="add del mod">
          <ac:chgData name="Croijmans, Luuk" userId="102f80fa-a65a-4601-a2e2-da02d0e7be8b" providerId="ADAL" clId="{110538A3-628E-4826-A419-7BAC21664AD0}" dt="2021-05-28T13:13:18.590" v="70" actId="165"/>
          <ac:grpSpMkLst>
            <pc:docMk/>
            <pc:sldMk cId="1352481027" sldId="256"/>
            <ac:grpSpMk id="8" creationId="{7CA35845-011E-42E3-8CAF-2B861D4DE989}"/>
          </ac:grpSpMkLst>
        </pc:grpChg>
        <pc:grpChg chg="add del mod">
          <ac:chgData name="Croijmans, Luuk" userId="102f80fa-a65a-4601-a2e2-da02d0e7be8b" providerId="ADAL" clId="{110538A3-628E-4826-A419-7BAC21664AD0}" dt="2021-05-28T13:13:18.590" v="70" actId="165"/>
          <ac:grpSpMkLst>
            <pc:docMk/>
            <pc:sldMk cId="1352481027" sldId="256"/>
            <ac:grpSpMk id="9" creationId="{50B22B95-D703-46EF-BE86-321F1ADD7CD2}"/>
          </ac:grpSpMkLst>
        </pc:grpChg>
        <pc:grpChg chg="add del mod">
          <ac:chgData name="Croijmans, Luuk" userId="102f80fa-a65a-4601-a2e2-da02d0e7be8b" providerId="ADAL" clId="{110538A3-628E-4826-A419-7BAC21664AD0}" dt="2021-06-03T10:34:03.752" v="723" actId="165"/>
          <ac:grpSpMkLst>
            <pc:docMk/>
            <pc:sldMk cId="1352481027" sldId="256"/>
            <ac:grpSpMk id="9" creationId="{C29B48CD-7779-4683-B194-9689FFC39349}"/>
          </ac:grpSpMkLst>
        </pc:grpChg>
        <pc:grpChg chg="add del mod">
          <ac:chgData name="Croijmans, Luuk" userId="102f80fa-a65a-4601-a2e2-da02d0e7be8b" providerId="ADAL" clId="{110538A3-628E-4826-A419-7BAC21664AD0}" dt="2021-05-28T13:13:18.590" v="70" actId="165"/>
          <ac:grpSpMkLst>
            <pc:docMk/>
            <pc:sldMk cId="1352481027" sldId="256"/>
            <ac:grpSpMk id="13" creationId="{BFC8AFF3-3A92-44C6-8132-2458F021588E}"/>
          </ac:grpSpMkLst>
        </pc:grpChg>
        <pc:grpChg chg="add del mod">
          <ac:chgData name="Croijmans, Luuk" userId="102f80fa-a65a-4601-a2e2-da02d0e7be8b" providerId="ADAL" clId="{110538A3-628E-4826-A419-7BAC21664AD0}" dt="2021-06-03T10:34:03.752" v="723" actId="165"/>
          <ac:grpSpMkLst>
            <pc:docMk/>
            <pc:sldMk cId="1352481027" sldId="256"/>
            <ac:grpSpMk id="16" creationId="{D383D913-F90F-453A-BFEE-3740EEA8D641}"/>
          </ac:grpSpMkLst>
        </pc:grpChg>
        <pc:grpChg chg="add del mod">
          <ac:chgData name="Croijmans, Luuk" userId="102f80fa-a65a-4601-a2e2-da02d0e7be8b" providerId="ADAL" clId="{110538A3-628E-4826-A419-7BAC21664AD0}" dt="2021-05-28T13:13:18.590" v="70" actId="165"/>
          <ac:grpSpMkLst>
            <pc:docMk/>
            <pc:sldMk cId="1352481027" sldId="256"/>
            <ac:grpSpMk id="17" creationId="{E048B440-F31C-446E-8AB9-03C8AB28B348}"/>
          </ac:grpSpMkLst>
        </pc:grpChg>
        <pc:grpChg chg="add del mod">
          <ac:chgData name="Croijmans, Luuk" userId="102f80fa-a65a-4601-a2e2-da02d0e7be8b" providerId="ADAL" clId="{110538A3-628E-4826-A419-7BAC21664AD0}" dt="2021-05-28T13:00:58.985" v="23"/>
          <ac:grpSpMkLst>
            <pc:docMk/>
            <pc:sldMk cId="1352481027" sldId="256"/>
            <ac:grpSpMk id="21" creationId="{65248481-E842-41C2-BFB2-D3A4649358F5}"/>
          </ac:grpSpMkLst>
        </pc:grpChg>
        <pc:grpChg chg="add del mod">
          <ac:chgData name="Croijmans, Luuk" userId="102f80fa-a65a-4601-a2e2-da02d0e7be8b" providerId="ADAL" clId="{110538A3-628E-4826-A419-7BAC21664AD0}" dt="2021-06-03T10:34:03.752" v="723" actId="165"/>
          <ac:grpSpMkLst>
            <pc:docMk/>
            <pc:sldMk cId="1352481027" sldId="256"/>
            <ac:grpSpMk id="24" creationId="{8E5558A9-72EE-47FA-A7BF-D5C8415F4958}"/>
          </ac:grpSpMkLst>
        </pc:grpChg>
        <pc:grpChg chg="add del mod">
          <ac:chgData name="Croijmans, Luuk" userId="102f80fa-a65a-4601-a2e2-da02d0e7be8b" providerId="ADAL" clId="{110538A3-628E-4826-A419-7BAC21664AD0}" dt="2021-06-03T10:21:14.770" v="531" actId="164"/>
          <ac:grpSpMkLst>
            <pc:docMk/>
            <pc:sldMk cId="1352481027" sldId="256"/>
            <ac:grpSpMk id="25" creationId="{4EAE2DAD-7972-49C9-BB08-69C2B1B63E84}"/>
          </ac:grpSpMkLst>
        </pc:grpChg>
        <pc:grpChg chg="add del mod">
          <ac:chgData name="Croijmans, Luuk" userId="102f80fa-a65a-4601-a2e2-da02d0e7be8b" providerId="ADAL" clId="{110538A3-628E-4826-A419-7BAC21664AD0}" dt="2021-06-03T10:31:58.247" v="680" actId="478"/>
          <ac:grpSpMkLst>
            <pc:docMk/>
            <pc:sldMk cId="1352481027" sldId="256"/>
            <ac:grpSpMk id="98" creationId="{652461F6-CBFD-4406-A56B-4CED3FA30052}"/>
          </ac:grpSpMkLst>
        </pc:grpChg>
        <pc:grpChg chg="add del mod">
          <ac:chgData name="Croijmans, Luuk" userId="102f80fa-a65a-4601-a2e2-da02d0e7be8b" providerId="ADAL" clId="{110538A3-628E-4826-A419-7BAC21664AD0}" dt="2021-06-03T10:34:03.752" v="723" actId="165"/>
          <ac:grpSpMkLst>
            <pc:docMk/>
            <pc:sldMk cId="1352481027" sldId="256"/>
            <ac:grpSpMk id="240" creationId="{9171FCAE-C5E7-4930-80A1-63AEA3148E3D}"/>
          </ac:grpSpMkLst>
        </pc:grpChg>
        <pc:grpChg chg="add mod">
          <ac:chgData name="Croijmans, Luuk" userId="102f80fa-a65a-4601-a2e2-da02d0e7be8b" providerId="ADAL" clId="{110538A3-628E-4826-A419-7BAC21664AD0}" dt="2021-06-03T10:43:11.506" v="822" actId="164"/>
          <ac:grpSpMkLst>
            <pc:docMk/>
            <pc:sldMk cId="1352481027" sldId="256"/>
            <ac:grpSpMk id="241" creationId="{1E8FC7FA-1E63-41F8-B7CB-1ED9D78BEE88}"/>
          </ac:grpSpMkLst>
        </pc:grpChg>
        <pc:grpChg chg="add mod">
          <ac:chgData name="Croijmans, Luuk" userId="102f80fa-a65a-4601-a2e2-da02d0e7be8b" providerId="ADAL" clId="{110538A3-628E-4826-A419-7BAC21664AD0}" dt="2021-06-03T10:43:11.506" v="822" actId="164"/>
          <ac:grpSpMkLst>
            <pc:docMk/>
            <pc:sldMk cId="1352481027" sldId="256"/>
            <ac:grpSpMk id="242" creationId="{EA3E4525-05AD-4A8C-A56B-3730651F4841}"/>
          </ac:grpSpMkLst>
        </pc:grpChg>
        <pc:grpChg chg="add mod">
          <ac:chgData name="Croijmans, Luuk" userId="102f80fa-a65a-4601-a2e2-da02d0e7be8b" providerId="ADAL" clId="{110538A3-628E-4826-A419-7BAC21664AD0}" dt="2021-06-03T10:43:11.506" v="822" actId="164"/>
          <ac:grpSpMkLst>
            <pc:docMk/>
            <pc:sldMk cId="1352481027" sldId="256"/>
            <ac:grpSpMk id="254" creationId="{9AE9B763-F88B-437F-AC8A-F38D5829ACEC}"/>
          </ac:grpSpMkLst>
        </pc:grpChg>
        <pc:grpChg chg="add del mod">
          <ac:chgData name="Croijmans, Luuk" userId="102f80fa-a65a-4601-a2e2-da02d0e7be8b" providerId="ADAL" clId="{110538A3-628E-4826-A419-7BAC21664AD0}" dt="2021-05-28T13:39:07.164" v="329" actId="165"/>
          <ac:grpSpMkLst>
            <pc:docMk/>
            <pc:sldMk cId="1352481027" sldId="256"/>
            <ac:grpSpMk id="254" creationId="{DEE13559-8949-413B-8918-AAE576504D36}"/>
          </ac:grpSpMkLst>
        </pc:grpChg>
        <pc:grpChg chg="add del mod topLvl">
          <ac:chgData name="Croijmans, Luuk" userId="102f80fa-a65a-4601-a2e2-da02d0e7be8b" providerId="ADAL" clId="{110538A3-628E-4826-A419-7BAC21664AD0}" dt="2021-06-03T10:34:03.752" v="723" actId="165"/>
          <ac:grpSpMkLst>
            <pc:docMk/>
            <pc:sldMk cId="1352481027" sldId="256"/>
            <ac:grpSpMk id="263" creationId="{1807B99D-C5AB-4303-90A4-6A8B017AB1E5}"/>
          </ac:grpSpMkLst>
        </pc:grpChg>
        <pc:grpChg chg="add del mod topLvl">
          <ac:chgData name="Croijmans, Luuk" userId="102f80fa-a65a-4601-a2e2-da02d0e7be8b" providerId="ADAL" clId="{110538A3-628E-4826-A419-7BAC21664AD0}" dt="2021-06-03T10:34:03.752" v="723" actId="165"/>
          <ac:grpSpMkLst>
            <pc:docMk/>
            <pc:sldMk cId="1352481027" sldId="256"/>
            <ac:grpSpMk id="264" creationId="{AA8351B4-468D-4FAA-923B-541C0866101C}"/>
          </ac:grpSpMkLst>
        </pc:grpChg>
        <pc:grpChg chg="add del mod topLvl">
          <ac:chgData name="Croijmans, Luuk" userId="102f80fa-a65a-4601-a2e2-da02d0e7be8b" providerId="ADAL" clId="{110538A3-628E-4826-A419-7BAC21664AD0}" dt="2021-06-03T10:34:03.752" v="723" actId="165"/>
          <ac:grpSpMkLst>
            <pc:docMk/>
            <pc:sldMk cId="1352481027" sldId="256"/>
            <ac:grpSpMk id="265" creationId="{17ED326E-31C5-4454-AE73-36FF489BF0E9}"/>
          </ac:grpSpMkLst>
        </pc:grpChg>
        <pc:grpChg chg="add del mod topLvl">
          <ac:chgData name="Croijmans, Luuk" userId="102f80fa-a65a-4601-a2e2-da02d0e7be8b" providerId="ADAL" clId="{110538A3-628E-4826-A419-7BAC21664AD0}" dt="2021-06-03T10:34:03.752" v="723" actId="165"/>
          <ac:grpSpMkLst>
            <pc:docMk/>
            <pc:sldMk cId="1352481027" sldId="256"/>
            <ac:grpSpMk id="266" creationId="{562C5DD0-2726-4A3D-A8F7-D38AC3110088}"/>
          </ac:grpSpMkLst>
        </pc:grpChg>
        <pc:grpChg chg="add del mod topLvl">
          <ac:chgData name="Croijmans, Luuk" userId="102f80fa-a65a-4601-a2e2-da02d0e7be8b" providerId="ADAL" clId="{110538A3-628E-4826-A419-7BAC21664AD0}" dt="2021-06-03T07:58:54.595" v="400" actId="165"/>
          <ac:grpSpMkLst>
            <pc:docMk/>
            <pc:sldMk cId="1352481027" sldId="256"/>
            <ac:grpSpMk id="267" creationId="{3DB6D18F-D7D9-4536-A440-203C470592FA}"/>
          </ac:grpSpMkLst>
        </pc:grpChg>
        <pc:grpChg chg="add del mod topLvl">
          <ac:chgData name="Croijmans, Luuk" userId="102f80fa-a65a-4601-a2e2-da02d0e7be8b" providerId="ADAL" clId="{110538A3-628E-4826-A419-7BAC21664AD0}" dt="2021-06-03T08:04:26.609" v="471" actId="478"/>
          <ac:grpSpMkLst>
            <pc:docMk/>
            <pc:sldMk cId="1352481027" sldId="256"/>
            <ac:grpSpMk id="268" creationId="{759E2BA0-FC5D-4E38-B019-69DCEE8310A3}"/>
          </ac:grpSpMkLst>
        </pc:grpChg>
        <pc:grpChg chg="add del mod topLvl">
          <ac:chgData name="Croijmans, Luuk" userId="102f80fa-a65a-4601-a2e2-da02d0e7be8b" providerId="ADAL" clId="{110538A3-628E-4826-A419-7BAC21664AD0}" dt="2021-06-03T10:13:01.277" v="492" actId="478"/>
          <ac:grpSpMkLst>
            <pc:docMk/>
            <pc:sldMk cId="1352481027" sldId="256"/>
            <ac:grpSpMk id="269" creationId="{993F4B9E-12ED-4211-97DE-948B499D2191}"/>
          </ac:grpSpMkLst>
        </pc:grpChg>
        <pc:grpChg chg="add del mod topLvl">
          <ac:chgData name="Croijmans, Luuk" userId="102f80fa-a65a-4601-a2e2-da02d0e7be8b" providerId="ADAL" clId="{110538A3-628E-4826-A419-7BAC21664AD0}" dt="2021-06-03T07:58:43.985" v="399" actId="165"/>
          <ac:grpSpMkLst>
            <pc:docMk/>
            <pc:sldMk cId="1352481027" sldId="256"/>
            <ac:grpSpMk id="274" creationId="{6A9F819E-E15F-48C0-9013-4542075279A1}"/>
          </ac:grpSpMkLst>
        </pc:grpChg>
        <pc:grpChg chg="add del mod topLvl">
          <ac:chgData name="Croijmans, Luuk" userId="102f80fa-a65a-4601-a2e2-da02d0e7be8b" providerId="ADAL" clId="{110538A3-628E-4826-A419-7BAC21664AD0}" dt="2021-06-03T07:58:27.319" v="395" actId="165"/>
          <ac:grpSpMkLst>
            <pc:docMk/>
            <pc:sldMk cId="1352481027" sldId="256"/>
            <ac:grpSpMk id="275" creationId="{5169259A-603D-4C38-BFF4-35549CAA02A6}"/>
          </ac:grpSpMkLst>
        </pc:grpChg>
        <pc:grpChg chg="add del mod">
          <ac:chgData name="Croijmans, Luuk" userId="102f80fa-a65a-4601-a2e2-da02d0e7be8b" providerId="ADAL" clId="{110538A3-628E-4826-A419-7BAC21664AD0}" dt="2021-06-03T07:54:20.651" v="372" actId="165"/>
          <ac:grpSpMkLst>
            <pc:docMk/>
            <pc:sldMk cId="1352481027" sldId="256"/>
            <ac:grpSpMk id="276" creationId="{71776574-A59A-4178-B93B-A542F915A089}"/>
          </ac:grpSpMkLst>
        </pc:grpChg>
        <pc:picChg chg="add mod topLvl">
          <ac:chgData name="Croijmans, Luuk" userId="102f80fa-a65a-4601-a2e2-da02d0e7be8b" providerId="ADAL" clId="{110538A3-628E-4826-A419-7BAC21664AD0}" dt="2021-06-03T10:42:51.093" v="820" actId="164"/>
          <ac:picMkLst>
            <pc:docMk/>
            <pc:sldMk cId="1352481027" sldId="256"/>
            <ac:picMk id="4" creationId="{4A595F50-DFA1-4F8D-827C-A6FE8E291B5E}"/>
          </ac:picMkLst>
        </pc:picChg>
        <pc:picChg chg="add mod topLvl">
          <ac:chgData name="Croijmans, Luuk" userId="102f80fa-a65a-4601-a2e2-da02d0e7be8b" providerId="ADAL" clId="{110538A3-628E-4826-A419-7BAC21664AD0}" dt="2021-06-03T10:42:51.093" v="820" actId="164"/>
          <ac:picMkLst>
            <pc:docMk/>
            <pc:sldMk cId="1352481027" sldId="256"/>
            <ac:picMk id="5" creationId="{F2E4AF4B-A683-4516-828B-1EC679DACEF3}"/>
          </ac:picMkLst>
        </pc:picChg>
        <pc:picChg chg="add mod">
          <ac:chgData name="Croijmans, Luuk" userId="102f80fa-a65a-4601-a2e2-da02d0e7be8b" providerId="ADAL" clId="{110538A3-628E-4826-A419-7BAC21664AD0}" dt="2021-06-03T10:42:51.093" v="820" actId="164"/>
          <ac:picMkLst>
            <pc:docMk/>
            <pc:sldMk cId="1352481027" sldId="256"/>
            <ac:picMk id="8" creationId="{60D69A86-01A8-4464-B3EB-BAB6E644BFC2}"/>
          </ac:picMkLst>
        </pc:picChg>
        <pc:picChg chg="mod topLvl">
          <ac:chgData name="Croijmans, Luuk" userId="102f80fa-a65a-4601-a2e2-da02d0e7be8b" providerId="ADAL" clId="{110538A3-628E-4826-A419-7BAC21664AD0}" dt="2021-06-03T10:42:51.093" v="820" actId="164"/>
          <ac:picMkLst>
            <pc:docMk/>
            <pc:sldMk cId="1352481027" sldId="256"/>
            <ac:picMk id="10" creationId="{E2DE1177-E8C4-465C-9C81-5B386CC65B85}"/>
          </ac:picMkLst>
        </pc:picChg>
        <pc:picChg chg="mod topLvl">
          <ac:chgData name="Croijmans, Luuk" userId="102f80fa-a65a-4601-a2e2-da02d0e7be8b" providerId="ADAL" clId="{110538A3-628E-4826-A419-7BAC21664AD0}" dt="2021-06-03T10:42:51.093" v="820" actId="164"/>
          <ac:picMkLst>
            <pc:docMk/>
            <pc:sldMk cId="1352481027" sldId="256"/>
            <ac:picMk id="11" creationId="{612370D3-A638-4BB9-8497-C4B16B46B6E5}"/>
          </ac:picMkLst>
        </pc:picChg>
        <pc:picChg chg="add mod topLvl modCrop">
          <ac:chgData name="Croijmans, Luuk" userId="102f80fa-a65a-4601-a2e2-da02d0e7be8b" providerId="ADAL" clId="{110538A3-628E-4826-A419-7BAC21664AD0}" dt="2021-06-03T10:42:51.093" v="820" actId="164"/>
          <ac:picMkLst>
            <pc:docMk/>
            <pc:sldMk cId="1352481027" sldId="256"/>
            <ac:picMk id="13" creationId="{9F43D907-6490-44E1-80FF-3EBDB45B0905}"/>
          </ac:picMkLst>
        </pc:picChg>
        <pc:picChg chg="mod topLvl">
          <ac:chgData name="Croijmans, Luuk" userId="102f80fa-a65a-4601-a2e2-da02d0e7be8b" providerId="ADAL" clId="{110538A3-628E-4826-A419-7BAC21664AD0}" dt="2021-06-03T10:42:51.093" v="820" actId="164"/>
          <ac:picMkLst>
            <pc:docMk/>
            <pc:sldMk cId="1352481027" sldId="256"/>
            <ac:picMk id="14" creationId="{83E99BF8-1003-4A8D-A0D9-4299A56E2DAE}"/>
          </ac:picMkLst>
        </pc:picChg>
        <pc:picChg chg="mod topLvl">
          <ac:chgData name="Croijmans, Luuk" userId="102f80fa-a65a-4601-a2e2-da02d0e7be8b" providerId="ADAL" clId="{110538A3-628E-4826-A419-7BAC21664AD0}" dt="2021-06-03T10:42:51.093" v="820" actId="164"/>
          <ac:picMkLst>
            <pc:docMk/>
            <pc:sldMk cId="1352481027" sldId="256"/>
            <ac:picMk id="15" creationId="{16D6C403-FFE2-4DF6-A921-0DD1E1D9B016}"/>
          </ac:picMkLst>
        </pc:picChg>
        <pc:picChg chg="mod topLvl">
          <ac:chgData name="Croijmans, Luuk" userId="102f80fa-a65a-4601-a2e2-da02d0e7be8b" providerId="ADAL" clId="{110538A3-628E-4826-A419-7BAC21664AD0}" dt="2021-06-03T10:42:51.093" v="820" actId="164"/>
          <ac:picMkLst>
            <pc:docMk/>
            <pc:sldMk cId="1352481027" sldId="256"/>
            <ac:picMk id="18" creationId="{0E5E9CBD-8725-4CFA-93E6-6CF64E1EDF2F}"/>
          </ac:picMkLst>
        </pc:picChg>
        <pc:picChg chg="mod topLvl">
          <ac:chgData name="Croijmans, Luuk" userId="102f80fa-a65a-4601-a2e2-da02d0e7be8b" providerId="ADAL" clId="{110538A3-628E-4826-A419-7BAC21664AD0}" dt="2021-06-03T10:42:51.093" v="820" actId="164"/>
          <ac:picMkLst>
            <pc:docMk/>
            <pc:sldMk cId="1352481027" sldId="256"/>
            <ac:picMk id="19" creationId="{5C62F526-F0E4-4D85-8135-0EFE9910B172}"/>
          </ac:picMkLst>
        </pc:picChg>
        <pc:picChg chg="add mod topLvl modCrop">
          <ac:chgData name="Croijmans, Luuk" userId="102f80fa-a65a-4601-a2e2-da02d0e7be8b" providerId="ADAL" clId="{110538A3-628E-4826-A419-7BAC21664AD0}" dt="2021-06-03T10:42:51.093" v="820" actId="164"/>
          <ac:picMkLst>
            <pc:docMk/>
            <pc:sldMk cId="1352481027" sldId="256"/>
            <ac:picMk id="21" creationId="{4E36EC3B-D732-46F6-B995-EB0947F6B566}"/>
          </ac:picMkLst>
        </pc:picChg>
        <pc:picChg chg="add del mod">
          <ac:chgData name="Croijmans, Luuk" userId="102f80fa-a65a-4601-a2e2-da02d0e7be8b" providerId="ADAL" clId="{110538A3-628E-4826-A419-7BAC21664AD0}" dt="2021-06-03T10:14:16.616" v="517"/>
          <ac:picMkLst>
            <pc:docMk/>
            <pc:sldMk cId="1352481027" sldId="256"/>
            <ac:picMk id="23" creationId="{D6CFE07E-4A28-4935-8625-EA81AFFE3E44}"/>
          </ac:picMkLst>
        </pc:picChg>
        <pc:picChg chg="add del mod">
          <ac:chgData name="Croijmans, Luuk" userId="102f80fa-a65a-4601-a2e2-da02d0e7be8b" providerId="ADAL" clId="{110538A3-628E-4826-A419-7BAC21664AD0}" dt="2021-06-03T10:11:39.540" v="479" actId="478"/>
          <ac:picMkLst>
            <pc:docMk/>
            <pc:sldMk cId="1352481027" sldId="256"/>
            <ac:picMk id="62" creationId="{239A5014-2F7D-461E-9919-E42F42122572}"/>
          </ac:picMkLst>
        </pc:picChg>
        <pc:picChg chg="add del mod topLvl">
          <ac:chgData name="Croijmans, Luuk" userId="102f80fa-a65a-4601-a2e2-da02d0e7be8b" providerId="ADAL" clId="{110538A3-628E-4826-A419-7BAC21664AD0}" dt="2021-06-03T10:11:53.398" v="483" actId="478"/>
          <ac:picMkLst>
            <pc:docMk/>
            <pc:sldMk cId="1352481027" sldId="256"/>
            <ac:picMk id="63" creationId="{3E8E06A9-09AD-4A43-B595-5F3C71795AC6}"/>
          </ac:picMkLst>
        </pc:picChg>
        <pc:picChg chg="add del mod">
          <ac:chgData name="Croijmans, Luuk" userId="102f80fa-a65a-4601-a2e2-da02d0e7be8b" providerId="ADAL" clId="{110538A3-628E-4826-A419-7BAC21664AD0}" dt="2021-06-03T10:13:44.025" v="499" actId="478"/>
          <ac:picMkLst>
            <pc:docMk/>
            <pc:sldMk cId="1352481027" sldId="256"/>
            <ac:picMk id="65" creationId="{88E3D8FD-FA39-49EB-A410-009CF0E5EA36}"/>
          </ac:picMkLst>
        </pc:picChg>
        <pc:picChg chg="add del mod topLvl">
          <ac:chgData name="Croijmans, Luuk" userId="102f80fa-a65a-4601-a2e2-da02d0e7be8b" providerId="ADAL" clId="{110538A3-628E-4826-A419-7BAC21664AD0}" dt="2021-06-03T10:14:11.601" v="510" actId="478"/>
          <ac:picMkLst>
            <pc:docMk/>
            <pc:sldMk cId="1352481027" sldId="256"/>
            <ac:picMk id="66" creationId="{54F8C383-6DD7-4D7B-93E3-B7E5755EC444}"/>
          </ac:picMkLst>
        </pc:picChg>
        <pc:picChg chg="add mod topLvl">
          <ac:chgData name="Croijmans, Luuk" userId="102f80fa-a65a-4601-a2e2-da02d0e7be8b" providerId="ADAL" clId="{110538A3-628E-4826-A419-7BAC21664AD0}" dt="2021-06-03T10:37:49.559" v="778" actId="164"/>
          <ac:picMkLst>
            <pc:docMk/>
            <pc:sldMk cId="1352481027" sldId="256"/>
            <ac:picMk id="70" creationId="{819A16CB-3084-42B9-A083-2A8C7C474212}"/>
          </ac:picMkLst>
        </pc:picChg>
        <pc:picChg chg="add mod topLvl">
          <ac:chgData name="Croijmans, Luuk" userId="102f80fa-a65a-4601-a2e2-da02d0e7be8b" providerId="ADAL" clId="{110538A3-628E-4826-A419-7BAC21664AD0}" dt="2021-06-03T10:37:49.559" v="778" actId="164"/>
          <ac:picMkLst>
            <pc:docMk/>
            <pc:sldMk cId="1352481027" sldId="256"/>
            <ac:picMk id="74" creationId="{13DD1727-C049-4668-A422-4B2E41297EA8}"/>
          </ac:picMkLst>
        </pc:picChg>
        <pc:picChg chg="add mod topLvl">
          <ac:chgData name="Croijmans, Luuk" userId="102f80fa-a65a-4601-a2e2-da02d0e7be8b" providerId="ADAL" clId="{110538A3-628E-4826-A419-7BAC21664AD0}" dt="2021-06-03T10:37:49.559" v="778" actId="164"/>
          <ac:picMkLst>
            <pc:docMk/>
            <pc:sldMk cId="1352481027" sldId="256"/>
            <ac:picMk id="80" creationId="{264E94DA-F6CA-4611-901F-CBD86286BD95}"/>
          </ac:picMkLst>
        </pc:picChg>
        <pc:picChg chg="del topLvl">
          <ac:chgData name="Croijmans, Luuk" userId="102f80fa-a65a-4601-a2e2-da02d0e7be8b" providerId="ADAL" clId="{110538A3-628E-4826-A419-7BAC21664AD0}" dt="2021-06-03T10:31:58.247" v="680" actId="478"/>
          <ac:picMkLst>
            <pc:docMk/>
            <pc:sldMk cId="1352481027" sldId="256"/>
            <ac:picMk id="100" creationId="{AD2301CE-398F-4573-A5ED-1176EA4AED87}"/>
          </ac:picMkLst>
        </pc:picChg>
        <pc:picChg chg="add mod topLvl">
          <ac:chgData name="Croijmans, Luuk" userId="102f80fa-a65a-4601-a2e2-da02d0e7be8b" providerId="ADAL" clId="{110538A3-628E-4826-A419-7BAC21664AD0}" dt="2021-06-03T10:37:49.559" v="778" actId="164"/>
          <ac:picMkLst>
            <pc:docMk/>
            <pc:sldMk cId="1352481027" sldId="256"/>
            <ac:picMk id="101" creationId="{8EEEBFFC-9CE5-48ED-B9AF-C2EC83E0F559}"/>
          </ac:picMkLst>
        </pc:picChg>
        <pc:picChg chg="add del mod topLvl">
          <ac:chgData name="Croijmans, Luuk" userId="102f80fa-a65a-4601-a2e2-da02d0e7be8b" providerId="ADAL" clId="{110538A3-628E-4826-A419-7BAC21664AD0}" dt="2021-06-03T07:58:31.260" v="396" actId="478"/>
          <ac:picMkLst>
            <pc:docMk/>
            <pc:sldMk cId="1352481027" sldId="256"/>
            <ac:picMk id="199" creationId="{5FA857BD-3EC4-41FC-B92F-5539DF36F25D}"/>
          </ac:picMkLst>
        </pc:picChg>
        <pc:picChg chg="add del">
          <ac:chgData name="Croijmans, Luuk" userId="102f80fa-a65a-4601-a2e2-da02d0e7be8b" providerId="ADAL" clId="{110538A3-628E-4826-A419-7BAC21664AD0}" dt="2021-05-28T13:01:17.705" v="28" actId="478"/>
          <ac:picMkLst>
            <pc:docMk/>
            <pc:sldMk cId="1352481027" sldId="256"/>
            <ac:picMk id="200" creationId="{ED1279E0-F3D4-48E5-96F2-AD051EF384EB}"/>
          </ac:picMkLst>
        </pc:picChg>
        <pc:picChg chg="add del mod topLvl">
          <ac:chgData name="Croijmans, Luuk" userId="102f80fa-a65a-4601-a2e2-da02d0e7be8b" providerId="ADAL" clId="{110538A3-628E-4826-A419-7BAC21664AD0}" dt="2021-06-03T08:04:15.847" v="468" actId="478"/>
          <ac:picMkLst>
            <pc:docMk/>
            <pc:sldMk cId="1352481027" sldId="256"/>
            <ac:picMk id="201" creationId="{BFF42E43-0CDC-4FEA-9436-79B2444764C9}"/>
          </ac:picMkLst>
        </pc:picChg>
        <pc:picChg chg="add del mod topLvl">
          <ac:chgData name="Croijmans, Luuk" userId="102f80fa-a65a-4601-a2e2-da02d0e7be8b" providerId="ADAL" clId="{110538A3-628E-4826-A419-7BAC21664AD0}" dt="2021-06-03T10:12:59.729" v="491" actId="478"/>
          <ac:picMkLst>
            <pc:docMk/>
            <pc:sldMk cId="1352481027" sldId="256"/>
            <ac:picMk id="202" creationId="{0DAEC43F-92C4-4D06-884A-6B63911E4AD1}"/>
          </ac:picMkLst>
        </pc:picChg>
        <pc:picChg chg="add del mod">
          <ac:chgData name="Croijmans, Luuk" userId="102f80fa-a65a-4601-a2e2-da02d0e7be8b" providerId="ADAL" clId="{110538A3-628E-4826-A419-7BAC21664AD0}" dt="2021-06-03T10:42:51.093" v="820" actId="164"/>
          <ac:picMkLst>
            <pc:docMk/>
            <pc:sldMk cId="1352481027" sldId="256"/>
            <ac:picMk id="230" creationId="{DE0C069C-E00C-42EF-A257-9841DEB0E360}"/>
          </ac:picMkLst>
        </pc:picChg>
        <pc:picChg chg="add mod topLvl">
          <ac:chgData name="Croijmans, Luuk" userId="102f80fa-a65a-4601-a2e2-da02d0e7be8b" providerId="ADAL" clId="{110538A3-628E-4826-A419-7BAC21664AD0}" dt="2021-06-03T10:37:49.559" v="778" actId="164"/>
          <ac:picMkLst>
            <pc:docMk/>
            <pc:sldMk cId="1352481027" sldId="256"/>
            <ac:picMk id="244" creationId="{88683590-CEBC-4091-86F8-8BE9D58599C4}"/>
          </ac:picMkLst>
        </pc:picChg>
        <pc:picChg chg="add mod topLvl">
          <ac:chgData name="Croijmans, Luuk" userId="102f80fa-a65a-4601-a2e2-da02d0e7be8b" providerId="ADAL" clId="{110538A3-628E-4826-A419-7BAC21664AD0}" dt="2021-06-03T10:37:49.559" v="778" actId="164"/>
          <ac:picMkLst>
            <pc:docMk/>
            <pc:sldMk cId="1352481027" sldId="256"/>
            <ac:picMk id="245" creationId="{9BB67898-8092-48D4-8074-B451F7CF5B36}"/>
          </ac:picMkLst>
        </pc:picChg>
        <pc:picChg chg="add del mod topLvl">
          <ac:chgData name="Croijmans, Luuk" userId="102f80fa-a65a-4601-a2e2-da02d0e7be8b" providerId="ADAL" clId="{110538A3-628E-4826-A419-7BAC21664AD0}" dt="2021-06-03T07:59:03.017" v="402" actId="478"/>
          <ac:picMkLst>
            <pc:docMk/>
            <pc:sldMk cId="1352481027" sldId="256"/>
            <ac:picMk id="246" creationId="{F5E9268A-D54D-4AA8-9B28-BCED6F218A30}"/>
          </ac:picMkLst>
        </pc:picChg>
        <pc:picChg chg="add del mod topLvl">
          <ac:chgData name="Croijmans, Luuk" userId="102f80fa-a65a-4601-a2e2-da02d0e7be8b" providerId="ADAL" clId="{110538A3-628E-4826-A419-7BAC21664AD0}" dt="2021-06-03T08:04:26.609" v="471" actId="478"/>
          <ac:picMkLst>
            <pc:docMk/>
            <pc:sldMk cId="1352481027" sldId="256"/>
            <ac:picMk id="247" creationId="{BB90ACE2-B6B9-4368-AB29-3996F3631469}"/>
          </ac:picMkLst>
        </pc:picChg>
        <pc:picChg chg="add del mod topLvl">
          <ac:chgData name="Croijmans, Luuk" userId="102f80fa-a65a-4601-a2e2-da02d0e7be8b" providerId="ADAL" clId="{110538A3-628E-4826-A419-7BAC21664AD0}" dt="2021-06-03T10:13:01.277" v="492" actId="478"/>
          <ac:picMkLst>
            <pc:docMk/>
            <pc:sldMk cId="1352481027" sldId="256"/>
            <ac:picMk id="248" creationId="{5A0E10AE-FBE5-4609-8A0F-450E27AA36D5}"/>
          </ac:picMkLst>
        </pc:picChg>
        <pc:cxnChg chg="add mod topLvl">
          <ac:chgData name="Croijmans, Luuk" userId="102f80fa-a65a-4601-a2e2-da02d0e7be8b" providerId="ADAL" clId="{110538A3-628E-4826-A419-7BAC21664AD0}" dt="2021-06-03T10:42:51.093" v="820" actId="164"/>
          <ac:cxnSpMkLst>
            <pc:docMk/>
            <pc:sldMk cId="1352481027" sldId="256"/>
            <ac:cxnSpMk id="7" creationId="{F2F96BF9-E7F4-47F1-BB21-E4FD2D72E4A3}"/>
          </ac:cxnSpMkLst>
        </pc:cxnChg>
        <pc:cxnChg chg="del mod topLvl">
          <ac:chgData name="Croijmans, Luuk" userId="102f80fa-a65a-4601-a2e2-da02d0e7be8b" providerId="ADAL" clId="{110538A3-628E-4826-A419-7BAC21664AD0}" dt="2021-05-28T13:31:31.085" v="307" actId="478"/>
          <ac:cxnSpMkLst>
            <pc:docMk/>
            <pc:sldMk cId="1352481027" sldId="256"/>
            <ac:cxnSpMk id="12" creationId="{2A858290-61BC-4CC8-A575-C57B17546BD5}"/>
          </ac:cxnSpMkLst>
        </pc:cxnChg>
        <pc:cxnChg chg="del mod topLvl">
          <ac:chgData name="Croijmans, Luuk" userId="102f80fa-a65a-4601-a2e2-da02d0e7be8b" providerId="ADAL" clId="{110538A3-628E-4826-A419-7BAC21664AD0}" dt="2021-05-28T13:31:29.264" v="305" actId="478"/>
          <ac:cxnSpMkLst>
            <pc:docMk/>
            <pc:sldMk cId="1352481027" sldId="256"/>
            <ac:cxnSpMk id="16" creationId="{C518ADC2-7B3A-41C9-8E1A-3736E86304B4}"/>
          </ac:cxnSpMkLst>
        </pc:cxnChg>
        <pc:cxnChg chg="mod topLvl">
          <ac:chgData name="Croijmans, Luuk" userId="102f80fa-a65a-4601-a2e2-da02d0e7be8b" providerId="ADAL" clId="{110538A3-628E-4826-A419-7BAC21664AD0}" dt="2021-06-03T10:42:51.093" v="820" actId="164"/>
          <ac:cxnSpMkLst>
            <pc:docMk/>
            <pc:sldMk cId="1352481027" sldId="256"/>
            <ac:cxnSpMk id="20" creationId="{6E2EC41F-2E89-4645-B2D5-F396069D106F}"/>
          </ac:cxnSpMkLst>
        </pc:cxnChg>
        <pc:cxnChg chg="add mod">
          <ac:chgData name="Croijmans, Luuk" userId="102f80fa-a65a-4601-a2e2-da02d0e7be8b" providerId="ADAL" clId="{110538A3-628E-4826-A419-7BAC21664AD0}" dt="2021-06-03T10:42:51.093" v="820" actId="164"/>
          <ac:cxnSpMkLst>
            <pc:docMk/>
            <pc:sldMk cId="1352481027" sldId="256"/>
            <ac:cxnSpMk id="88" creationId="{BB0F673F-D7B1-4BB9-8BD5-C03405CC3584}"/>
          </ac:cxnSpMkLst>
        </pc:cxnChg>
        <pc:cxnChg chg="add del mod">
          <ac:chgData name="Croijmans, Luuk" userId="102f80fa-a65a-4601-a2e2-da02d0e7be8b" providerId="ADAL" clId="{110538A3-628E-4826-A419-7BAC21664AD0}" dt="2021-06-03T10:42:51.093" v="820" actId="164"/>
          <ac:cxnSpMkLst>
            <pc:docMk/>
            <pc:sldMk cId="1352481027" sldId="256"/>
            <ac:cxnSpMk id="92" creationId="{FBA97AA0-85F9-4A7F-8EEC-B62F76401E46}"/>
          </ac:cxnSpMkLst>
        </pc:cxnChg>
        <pc:cxnChg chg="add mod topLvl">
          <ac:chgData name="Croijmans, Luuk" userId="102f80fa-a65a-4601-a2e2-da02d0e7be8b" providerId="ADAL" clId="{110538A3-628E-4826-A419-7BAC21664AD0}" dt="2021-06-03T10:42:51.093" v="820" actId="164"/>
          <ac:cxnSpMkLst>
            <pc:docMk/>
            <pc:sldMk cId="1352481027" sldId="256"/>
            <ac:cxnSpMk id="203" creationId="{92ECC4CC-9374-4979-8417-856959B2E824}"/>
          </ac:cxnSpMkLst>
        </pc:cxnChg>
        <pc:cxnChg chg="add mod topLvl">
          <ac:chgData name="Croijmans, Luuk" userId="102f80fa-a65a-4601-a2e2-da02d0e7be8b" providerId="ADAL" clId="{110538A3-628E-4826-A419-7BAC21664AD0}" dt="2021-06-03T10:42:51.093" v="820" actId="164"/>
          <ac:cxnSpMkLst>
            <pc:docMk/>
            <pc:sldMk cId="1352481027" sldId="256"/>
            <ac:cxnSpMk id="207" creationId="{191EF209-DEF5-4145-864E-BAA44AFB1F3B}"/>
          </ac:cxnSpMkLst>
        </pc:cxnChg>
        <pc:cxnChg chg="add mod topLvl">
          <ac:chgData name="Croijmans, Luuk" userId="102f80fa-a65a-4601-a2e2-da02d0e7be8b" providerId="ADAL" clId="{110538A3-628E-4826-A419-7BAC21664AD0}" dt="2021-06-03T10:42:51.093" v="820" actId="164"/>
          <ac:cxnSpMkLst>
            <pc:docMk/>
            <pc:sldMk cId="1352481027" sldId="256"/>
            <ac:cxnSpMk id="213" creationId="{64DA5444-137E-4C08-8FED-857C1FD9C0EF}"/>
          </ac:cxnSpMkLst>
        </pc:cxnChg>
        <pc:cxnChg chg="add del mod topLvl">
          <ac:chgData name="Croijmans, Luuk" userId="102f80fa-a65a-4601-a2e2-da02d0e7be8b" providerId="ADAL" clId="{110538A3-628E-4826-A419-7BAC21664AD0}" dt="2021-06-03T10:29:11.404" v="606" actId="478"/>
          <ac:cxnSpMkLst>
            <pc:docMk/>
            <pc:sldMk cId="1352481027" sldId="256"/>
            <ac:cxnSpMk id="216" creationId="{74CF9750-32B1-447C-8F7E-A9A9A3928394}"/>
          </ac:cxnSpMkLst>
        </pc:cxnChg>
        <pc:cxnChg chg="add del mod">
          <ac:chgData name="Croijmans, Luuk" userId="102f80fa-a65a-4601-a2e2-da02d0e7be8b" providerId="ADAL" clId="{110538A3-628E-4826-A419-7BAC21664AD0}" dt="2021-05-28T13:14:17.818" v="76" actId="478"/>
          <ac:cxnSpMkLst>
            <pc:docMk/>
            <pc:sldMk cId="1352481027" sldId="256"/>
            <ac:cxnSpMk id="220" creationId="{DAE96030-DC5C-4CBF-BBDC-B714C7E82FD0}"/>
          </ac:cxnSpMkLst>
        </pc:cxnChg>
        <pc:cxnChg chg="add mod topLvl">
          <ac:chgData name="Croijmans, Luuk" userId="102f80fa-a65a-4601-a2e2-da02d0e7be8b" providerId="ADAL" clId="{110538A3-628E-4826-A419-7BAC21664AD0}" dt="2021-06-03T10:42:51.093" v="820" actId="164"/>
          <ac:cxnSpMkLst>
            <pc:docMk/>
            <pc:sldMk cId="1352481027" sldId="256"/>
            <ac:cxnSpMk id="221" creationId="{D6C3B5A7-56A8-495C-A592-E7BC1AF3A5F8}"/>
          </ac:cxnSpMkLst>
        </pc:cxnChg>
        <pc:cxnChg chg="add mod topLvl">
          <ac:chgData name="Croijmans, Luuk" userId="102f80fa-a65a-4601-a2e2-da02d0e7be8b" providerId="ADAL" clId="{110538A3-628E-4826-A419-7BAC21664AD0}" dt="2021-06-03T10:42:51.093" v="820" actId="164"/>
          <ac:cxnSpMkLst>
            <pc:docMk/>
            <pc:sldMk cId="1352481027" sldId="256"/>
            <ac:cxnSpMk id="222" creationId="{762373BF-3865-4B55-A2E1-34DB5EA96F21}"/>
          </ac:cxnSpMkLst>
        </pc:cxnChg>
        <pc:cxnChg chg="add mod topLvl">
          <ac:chgData name="Croijmans, Luuk" userId="102f80fa-a65a-4601-a2e2-da02d0e7be8b" providerId="ADAL" clId="{110538A3-628E-4826-A419-7BAC21664AD0}" dt="2021-06-03T10:42:51.093" v="820" actId="164"/>
          <ac:cxnSpMkLst>
            <pc:docMk/>
            <pc:sldMk cId="1352481027" sldId="256"/>
            <ac:cxnSpMk id="223" creationId="{8DBEDF09-468E-4850-9F17-2C6E2FB3BEEC}"/>
          </ac:cxnSpMkLst>
        </pc:cxnChg>
        <pc:cxnChg chg="add del mod">
          <ac:chgData name="Croijmans, Luuk" userId="102f80fa-a65a-4601-a2e2-da02d0e7be8b" providerId="ADAL" clId="{110538A3-628E-4826-A419-7BAC21664AD0}" dt="2021-05-28T13:31:28.493" v="304" actId="478"/>
          <ac:cxnSpMkLst>
            <pc:docMk/>
            <pc:sldMk cId="1352481027" sldId="256"/>
            <ac:cxnSpMk id="224" creationId="{66C4225A-7ECA-47A2-8088-9813DA1816CC}"/>
          </ac:cxnSpMkLst>
        </pc:cxnChg>
        <pc:cxnChg chg="add mod topLvl">
          <ac:chgData name="Croijmans, Luuk" userId="102f80fa-a65a-4601-a2e2-da02d0e7be8b" providerId="ADAL" clId="{110538A3-628E-4826-A419-7BAC21664AD0}" dt="2021-06-03T10:42:51.093" v="820" actId="164"/>
          <ac:cxnSpMkLst>
            <pc:docMk/>
            <pc:sldMk cId="1352481027" sldId="256"/>
            <ac:cxnSpMk id="225" creationId="{D4535973-7B61-4B97-B266-17EB422363E7}"/>
          </ac:cxnSpMkLst>
        </pc:cxnChg>
        <pc:cxnChg chg="add del mod">
          <ac:chgData name="Croijmans, Luuk" userId="102f80fa-a65a-4601-a2e2-da02d0e7be8b" providerId="ADAL" clId="{110538A3-628E-4826-A419-7BAC21664AD0}" dt="2021-05-28T13:31:30.526" v="306" actId="478"/>
          <ac:cxnSpMkLst>
            <pc:docMk/>
            <pc:sldMk cId="1352481027" sldId="256"/>
            <ac:cxnSpMk id="226" creationId="{BBB05722-0E79-4993-9829-275A25205676}"/>
          </ac:cxnSpMkLst>
        </pc:cxnChg>
        <pc:cxnChg chg="add mod topLvl">
          <ac:chgData name="Croijmans, Luuk" userId="102f80fa-a65a-4601-a2e2-da02d0e7be8b" providerId="ADAL" clId="{110538A3-628E-4826-A419-7BAC21664AD0}" dt="2021-06-03T10:42:51.093" v="820" actId="164"/>
          <ac:cxnSpMkLst>
            <pc:docMk/>
            <pc:sldMk cId="1352481027" sldId="256"/>
            <ac:cxnSpMk id="227" creationId="{FF9C37F2-6881-4C67-A956-1716913E64BF}"/>
          </ac:cxnSpMkLst>
        </pc:cxnChg>
        <pc:cxnChg chg="add del">
          <ac:chgData name="Croijmans, Luuk" userId="102f80fa-a65a-4601-a2e2-da02d0e7be8b" providerId="ADAL" clId="{110538A3-628E-4826-A419-7BAC21664AD0}" dt="2021-05-28T13:15:54.239" v="93" actId="478"/>
          <ac:cxnSpMkLst>
            <pc:docMk/>
            <pc:sldMk cId="1352481027" sldId="256"/>
            <ac:cxnSpMk id="228" creationId="{B18B9513-B9BB-4DC1-B9F0-DCA592B39BB5}"/>
          </ac:cxnSpMkLst>
        </pc:cxnChg>
        <pc:cxnChg chg="add del mod topLvl">
          <ac:chgData name="Croijmans, Luuk" userId="102f80fa-a65a-4601-a2e2-da02d0e7be8b" providerId="ADAL" clId="{110538A3-628E-4826-A419-7BAC21664AD0}" dt="2021-06-03T10:25:02.300" v="558" actId="478"/>
          <ac:cxnSpMkLst>
            <pc:docMk/>
            <pc:sldMk cId="1352481027" sldId="256"/>
            <ac:cxnSpMk id="229" creationId="{72C71D56-0514-473C-B04A-91352856EED1}"/>
          </ac:cxnSpMkLst>
        </pc:cxnChg>
        <pc:cxnChg chg="add mod topLvl">
          <ac:chgData name="Croijmans, Luuk" userId="102f80fa-a65a-4601-a2e2-da02d0e7be8b" providerId="ADAL" clId="{110538A3-628E-4826-A419-7BAC21664AD0}" dt="2021-06-03T10:37:49.559" v="778" actId="164"/>
          <ac:cxnSpMkLst>
            <pc:docMk/>
            <pc:sldMk cId="1352481027" sldId="256"/>
            <ac:cxnSpMk id="236" creationId="{2C2642EA-3913-49F3-B83F-F4A5ADC49D4F}"/>
          </ac:cxnSpMkLst>
        </pc:cxnChg>
        <pc:cxnChg chg="add mod topLvl">
          <ac:chgData name="Croijmans, Luuk" userId="102f80fa-a65a-4601-a2e2-da02d0e7be8b" providerId="ADAL" clId="{110538A3-628E-4826-A419-7BAC21664AD0}" dt="2021-06-03T10:37:49.559" v="778" actId="164"/>
          <ac:cxnSpMkLst>
            <pc:docMk/>
            <pc:sldMk cId="1352481027" sldId="256"/>
            <ac:cxnSpMk id="237" creationId="{1F987B5F-AC2B-483D-8080-E6F2C9D4F0AE}"/>
          </ac:cxnSpMkLst>
        </pc:cxnChg>
        <pc:cxnChg chg="add mod">
          <ac:chgData name="Croijmans, Luuk" userId="102f80fa-a65a-4601-a2e2-da02d0e7be8b" providerId="ADAL" clId="{110538A3-628E-4826-A419-7BAC21664AD0}" dt="2021-06-03T10:42:51.093" v="820" actId="164"/>
          <ac:cxnSpMkLst>
            <pc:docMk/>
            <pc:sldMk cId="1352481027" sldId="256"/>
            <ac:cxnSpMk id="239" creationId="{821143ED-411A-448F-8F92-71AC227C2081}"/>
          </ac:cxnSpMkLst>
        </pc:cxnChg>
      </pc:sldChg>
      <pc:sldChg chg="addSp delSp modSp add">
        <pc:chgData name="Croijmans, Luuk" userId="102f80fa-a65a-4601-a2e2-da02d0e7be8b" providerId="ADAL" clId="{110538A3-628E-4826-A419-7BAC21664AD0}" dt="2021-06-03T10:47:44.480" v="836" actId="164"/>
        <pc:sldMkLst>
          <pc:docMk/>
          <pc:sldMk cId="296045226" sldId="257"/>
        </pc:sldMkLst>
        <pc:spChg chg="add mod">
          <ac:chgData name="Croijmans, Luuk" userId="102f80fa-a65a-4601-a2e2-da02d0e7be8b" providerId="ADAL" clId="{110538A3-628E-4826-A419-7BAC21664AD0}" dt="2021-06-03T10:42:59.557" v="821" actId="164"/>
          <ac:spMkLst>
            <pc:docMk/>
            <pc:sldMk cId="296045226" sldId="257"/>
            <ac:spMk id="3" creationId="{FF9F9A00-0835-4B7A-9377-D29E4A1AB4D0}"/>
          </ac:spMkLst>
        </pc:spChg>
        <pc:spChg chg="mod topLvl">
          <ac:chgData name="Croijmans, Luuk" userId="102f80fa-a65a-4601-a2e2-da02d0e7be8b" providerId="ADAL" clId="{110538A3-628E-4826-A419-7BAC21664AD0}" dt="2021-06-03T10:47:36.044" v="835" actId="164"/>
          <ac:spMkLst>
            <pc:docMk/>
            <pc:sldMk cId="296045226" sldId="257"/>
            <ac:spMk id="99" creationId="{57990DE4-03B8-40BA-B0BA-FADDE70B1321}"/>
          </ac:spMkLst>
        </pc:spChg>
        <pc:spChg chg="mod">
          <ac:chgData name="Croijmans, Luuk" userId="102f80fa-a65a-4601-a2e2-da02d0e7be8b" providerId="ADAL" clId="{110538A3-628E-4826-A419-7BAC21664AD0}" dt="2021-06-03T10:42:59.557" v="821" actId="164"/>
          <ac:spMkLst>
            <pc:docMk/>
            <pc:sldMk cId="296045226" sldId="257"/>
            <ac:spMk id="233" creationId="{286A378D-4DA4-4017-B35F-D632DAA04F8E}"/>
          </ac:spMkLst>
        </pc:spChg>
        <pc:spChg chg="mod">
          <ac:chgData name="Croijmans, Luuk" userId="102f80fa-a65a-4601-a2e2-da02d0e7be8b" providerId="ADAL" clId="{110538A3-628E-4826-A419-7BAC21664AD0}" dt="2021-06-03T10:42:59.557" v="821" actId="164"/>
          <ac:spMkLst>
            <pc:docMk/>
            <pc:sldMk cId="296045226" sldId="257"/>
            <ac:spMk id="234" creationId="{357A1AFE-1291-44BD-A75B-D9307C054070}"/>
          </ac:spMkLst>
        </pc:spChg>
        <pc:spChg chg="mod">
          <ac:chgData name="Croijmans, Luuk" userId="102f80fa-a65a-4601-a2e2-da02d0e7be8b" providerId="ADAL" clId="{110538A3-628E-4826-A419-7BAC21664AD0}" dt="2021-06-03T10:42:59.557" v="821" actId="164"/>
          <ac:spMkLst>
            <pc:docMk/>
            <pc:sldMk cId="296045226" sldId="257"/>
            <ac:spMk id="235" creationId="{73D3ABFF-9CA7-4C8F-828C-614D2393CE3D}"/>
          </ac:spMkLst>
        </pc:spChg>
        <pc:spChg chg="mod topLvl">
          <ac:chgData name="Croijmans, Luuk" userId="102f80fa-a65a-4601-a2e2-da02d0e7be8b" providerId="ADAL" clId="{110538A3-628E-4826-A419-7BAC21664AD0}" dt="2021-06-03T10:47:36.044" v="835" actId="164"/>
          <ac:spMkLst>
            <pc:docMk/>
            <pc:sldMk cId="296045226" sldId="257"/>
            <ac:spMk id="238" creationId="{6436249B-530D-4877-9D30-122B63A346CE}"/>
          </ac:spMkLst>
        </pc:spChg>
        <pc:spChg chg="mod topLvl">
          <ac:chgData name="Croijmans, Luuk" userId="102f80fa-a65a-4601-a2e2-da02d0e7be8b" providerId="ADAL" clId="{110538A3-628E-4826-A419-7BAC21664AD0}" dt="2021-06-03T10:47:36.044" v="835" actId="164"/>
          <ac:spMkLst>
            <pc:docMk/>
            <pc:sldMk cId="296045226" sldId="257"/>
            <ac:spMk id="243" creationId="{6ECE16B9-0924-493C-8053-1832A7AA216D}"/>
          </ac:spMkLst>
        </pc:spChg>
        <pc:spChg chg="mod topLvl">
          <ac:chgData name="Croijmans, Luuk" userId="102f80fa-a65a-4601-a2e2-da02d0e7be8b" providerId="ADAL" clId="{110538A3-628E-4826-A419-7BAC21664AD0}" dt="2021-06-03T10:47:36.044" v="835" actId="164"/>
          <ac:spMkLst>
            <pc:docMk/>
            <pc:sldMk cId="296045226" sldId="257"/>
            <ac:spMk id="249" creationId="{3BC1DC93-4C48-4435-B598-0996797EEC50}"/>
          </ac:spMkLst>
        </pc:spChg>
        <pc:spChg chg="mod topLvl">
          <ac:chgData name="Croijmans, Luuk" userId="102f80fa-a65a-4601-a2e2-da02d0e7be8b" providerId="ADAL" clId="{110538A3-628E-4826-A419-7BAC21664AD0}" dt="2021-06-03T10:47:36.044" v="835" actId="164"/>
          <ac:spMkLst>
            <pc:docMk/>
            <pc:sldMk cId="296045226" sldId="257"/>
            <ac:spMk id="250" creationId="{15234ACF-1CF5-499A-99FA-A8FDEF0184FD}"/>
          </ac:spMkLst>
        </pc:spChg>
        <pc:spChg chg="mod topLvl">
          <ac:chgData name="Croijmans, Luuk" userId="102f80fa-a65a-4601-a2e2-da02d0e7be8b" providerId="ADAL" clId="{110538A3-628E-4826-A419-7BAC21664AD0}" dt="2021-06-03T10:47:36.044" v="835" actId="164"/>
          <ac:spMkLst>
            <pc:docMk/>
            <pc:sldMk cId="296045226" sldId="257"/>
            <ac:spMk id="251" creationId="{5E0DBADE-5049-4F86-8FA3-BEDA247549A4}"/>
          </ac:spMkLst>
        </pc:spChg>
        <pc:spChg chg="mod topLvl">
          <ac:chgData name="Croijmans, Luuk" userId="102f80fa-a65a-4601-a2e2-da02d0e7be8b" providerId="ADAL" clId="{110538A3-628E-4826-A419-7BAC21664AD0}" dt="2021-06-03T10:47:36.044" v="835" actId="164"/>
          <ac:spMkLst>
            <pc:docMk/>
            <pc:sldMk cId="296045226" sldId="257"/>
            <ac:spMk id="252" creationId="{B9E4F0CC-236A-4CD2-80BD-FA26620FC292}"/>
          </ac:spMkLst>
        </pc:spChg>
        <pc:spChg chg="mod topLvl">
          <ac:chgData name="Croijmans, Luuk" userId="102f80fa-a65a-4601-a2e2-da02d0e7be8b" providerId="ADAL" clId="{110538A3-628E-4826-A419-7BAC21664AD0}" dt="2021-06-03T10:47:36.044" v="835" actId="164"/>
          <ac:spMkLst>
            <pc:docMk/>
            <pc:sldMk cId="296045226" sldId="257"/>
            <ac:spMk id="253" creationId="{FDE0D19F-53B6-4198-9821-021E0E9D559F}"/>
          </ac:spMkLst>
        </pc:spChg>
        <pc:spChg chg="mod">
          <ac:chgData name="Croijmans, Luuk" userId="102f80fa-a65a-4601-a2e2-da02d0e7be8b" providerId="ADAL" clId="{110538A3-628E-4826-A419-7BAC21664AD0}" dt="2021-06-03T10:42:59.557" v="821" actId="164"/>
          <ac:spMkLst>
            <pc:docMk/>
            <pc:sldMk cId="296045226" sldId="257"/>
            <ac:spMk id="255" creationId="{AD1F1C9F-2E3A-45D3-A5C7-E439479B81B5}"/>
          </ac:spMkLst>
        </pc:spChg>
        <pc:spChg chg="mod">
          <ac:chgData name="Croijmans, Luuk" userId="102f80fa-a65a-4601-a2e2-da02d0e7be8b" providerId="ADAL" clId="{110538A3-628E-4826-A419-7BAC21664AD0}" dt="2021-06-03T10:42:59.557" v="821" actId="164"/>
          <ac:spMkLst>
            <pc:docMk/>
            <pc:sldMk cId="296045226" sldId="257"/>
            <ac:spMk id="256" creationId="{2C56D8A7-A528-429A-82E4-5869FD926E27}"/>
          </ac:spMkLst>
        </pc:spChg>
        <pc:spChg chg="mod">
          <ac:chgData name="Croijmans, Luuk" userId="102f80fa-a65a-4601-a2e2-da02d0e7be8b" providerId="ADAL" clId="{110538A3-628E-4826-A419-7BAC21664AD0}" dt="2021-06-03T10:42:59.557" v="821" actId="164"/>
          <ac:spMkLst>
            <pc:docMk/>
            <pc:sldMk cId="296045226" sldId="257"/>
            <ac:spMk id="257" creationId="{C10281CB-4AE3-4A7E-916D-EB9AAB70E7BB}"/>
          </ac:spMkLst>
        </pc:spChg>
        <pc:spChg chg="mod">
          <ac:chgData name="Croijmans, Luuk" userId="102f80fa-a65a-4601-a2e2-da02d0e7be8b" providerId="ADAL" clId="{110538A3-628E-4826-A419-7BAC21664AD0}" dt="2021-06-03T10:42:59.557" v="821" actId="164"/>
          <ac:spMkLst>
            <pc:docMk/>
            <pc:sldMk cId="296045226" sldId="257"/>
            <ac:spMk id="258" creationId="{2746E7C0-CBD0-41FE-9BD4-CA95C3EEA880}"/>
          </ac:spMkLst>
        </pc:spChg>
        <pc:spChg chg="mod">
          <ac:chgData name="Croijmans, Luuk" userId="102f80fa-a65a-4601-a2e2-da02d0e7be8b" providerId="ADAL" clId="{110538A3-628E-4826-A419-7BAC21664AD0}" dt="2021-06-03T10:42:59.557" v="821" actId="164"/>
          <ac:spMkLst>
            <pc:docMk/>
            <pc:sldMk cId="296045226" sldId="257"/>
            <ac:spMk id="259" creationId="{1C12168D-CED4-461D-B1E7-2FCD691836B8}"/>
          </ac:spMkLst>
        </pc:spChg>
        <pc:spChg chg="mod">
          <ac:chgData name="Croijmans, Luuk" userId="102f80fa-a65a-4601-a2e2-da02d0e7be8b" providerId="ADAL" clId="{110538A3-628E-4826-A419-7BAC21664AD0}" dt="2021-06-03T10:42:59.557" v="821" actId="164"/>
          <ac:spMkLst>
            <pc:docMk/>
            <pc:sldMk cId="296045226" sldId="257"/>
            <ac:spMk id="270" creationId="{7DD57DFB-636A-4909-934C-8A8E5B9C1FE4}"/>
          </ac:spMkLst>
        </pc:spChg>
        <pc:spChg chg="mod">
          <ac:chgData name="Croijmans, Luuk" userId="102f80fa-a65a-4601-a2e2-da02d0e7be8b" providerId="ADAL" clId="{110538A3-628E-4826-A419-7BAC21664AD0}" dt="2021-06-03T10:42:59.557" v="821" actId="164"/>
          <ac:spMkLst>
            <pc:docMk/>
            <pc:sldMk cId="296045226" sldId="257"/>
            <ac:spMk id="271" creationId="{B8A120CD-829F-4B16-B332-4F1288041094}"/>
          </ac:spMkLst>
        </pc:spChg>
        <pc:spChg chg="mod">
          <ac:chgData name="Croijmans, Luuk" userId="102f80fa-a65a-4601-a2e2-da02d0e7be8b" providerId="ADAL" clId="{110538A3-628E-4826-A419-7BAC21664AD0}" dt="2021-06-03T10:42:59.557" v="821" actId="164"/>
          <ac:spMkLst>
            <pc:docMk/>
            <pc:sldMk cId="296045226" sldId="257"/>
            <ac:spMk id="272" creationId="{FD998C4D-E900-4EE6-B0C7-48D780D73BFB}"/>
          </ac:spMkLst>
        </pc:spChg>
        <pc:spChg chg="mod">
          <ac:chgData name="Croijmans, Luuk" userId="102f80fa-a65a-4601-a2e2-da02d0e7be8b" providerId="ADAL" clId="{110538A3-628E-4826-A419-7BAC21664AD0}" dt="2021-06-03T10:42:59.557" v="821" actId="164"/>
          <ac:spMkLst>
            <pc:docMk/>
            <pc:sldMk cId="296045226" sldId="257"/>
            <ac:spMk id="273" creationId="{08C3F155-087A-4E53-BBCD-69526DAFC32F}"/>
          </ac:spMkLst>
        </pc:spChg>
        <pc:grpChg chg="add mod topLvl">
          <ac:chgData name="Croijmans, Luuk" userId="102f80fa-a65a-4601-a2e2-da02d0e7be8b" providerId="ADAL" clId="{110538A3-628E-4826-A419-7BAC21664AD0}" dt="2021-06-03T10:47:44.480" v="836" actId="164"/>
          <ac:grpSpMkLst>
            <pc:docMk/>
            <pc:sldMk cId="296045226" sldId="257"/>
            <ac:grpSpMk id="22" creationId="{38AD1FE4-D6E3-4AB3-9371-B6429FC0E140}"/>
          </ac:grpSpMkLst>
        </pc:grpChg>
        <pc:grpChg chg="add del mod">
          <ac:chgData name="Croijmans, Luuk" userId="102f80fa-a65a-4601-a2e2-da02d0e7be8b" providerId="ADAL" clId="{110538A3-628E-4826-A419-7BAC21664AD0}" dt="2021-06-03T10:46:17.456" v="828" actId="165"/>
          <ac:grpSpMkLst>
            <pc:docMk/>
            <pc:sldMk cId="296045226" sldId="257"/>
            <ac:grpSpMk id="23" creationId="{EDD264DD-7724-452F-BC03-F7D958AB52DB}"/>
          </ac:grpSpMkLst>
        </pc:grpChg>
        <pc:grpChg chg="add mod">
          <ac:chgData name="Croijmans, Luuk" userId="102f80fa-a65a-4601-a2e2-da02d0e7be8b" providerId="ADAL" clId="{110538A3-628E-4826-A419-7BAC21664AD0}" dt="2021-06-03T10:47:44.480" v="836" actId="164"/>
          <ac:grpSpMkLst>
            <pc:docMk/>
            <pc:sldMk cId="296045226" sldId="257"/>
            <ac:grpSpMk id="24" creationId="{7FBD0BDA-3E3B-4040-94EB-534665CE75E6}"/>
          </ac:grpSpMkLst>
        </pc:grpChg>
        <pc:grpChg chg="add mod">
          <ac:chgData name="Croijmans, Luuk" userId="102f80fa-a65a-4601-a2e2-da02d0e7be8b" providerId="ADAL" clId="{110538A3-628E-4826-A419-7BAC21664AD0}" dt="2021-06-03T10:47:44.480" v="836" actId="164"/>
          <ac:grpSpMkLst>
            <pc:docMk/>
            <pc:sldMk cId="296045226" sldId="257"/>
            <ac:grpSpMk id="25" creationId="{672BDF3A-6482-4A53-95A2-E717AF17F499}"/>
          </ac:grpSpMkLst>
        </pc:grpChg>
        <pc:grpChg chg="del mod topLvl">
          <ac:chgData name="Croijmans, Luuk" userId="102f80fa-a65a-4601-a2e2-da02d0e7be8b" providerId="ADAL" clId="{110538A3-628E-4826-A419-7BAC21664AD0}" dt="2021-06-03T10:46:23.159" v="829" actId="165"/>
          <ac:grpSpMkLst>
            <pc:docMk/>
            <pc:sldMk cId="296045226" sldId="257"/>
            <ac:grpSpMk id="241" creationId="{1E8FC7FA-1E63-41F8-B7CB-1ED9D78BEE88}"/>
          </ac:grpSpMkLst>
        </pc:grpChg>
        <pc:picChg chg="mod">
          <ac:chgData name="Croijmans, Luuk" userId="102f80fa-a65a-4601-a2e2-da02d0e7be8b" providerId="ADAL" clId="{110538A3-628E-4826-A419-7BAC21664AD0}" dt="2021-06-03T10:42:59.557" v="821" actId="164"/>
          <ac:picMkLst>
            <pc:docMk/>
            <pc:sldMk cId="296045226" sldId="257"/>
            <ac:picMk id="4" creationId="{4A595F50-DFA1-4F8D-827C-A6FE8E291B5E}"/>
          </ac:picMkLst>
        </pc:picChg>
        <pc:picChg chg="mod">
          <ac:chgData name="Croijmans, Luuk" userId="102f80fa-a65a-4601-a2e2-da02d0e7be8b" providerId="ADAL" clId="{110538A3-628E-4826-A419-7BAC21664AD0}" dt="2021-06-03T10:42:59.557" v="821" actId="164"/>
          <ac:picMkLst>
            <pc:docMk/>
            <pc:sldMk cId="296045226" sldId="257"/>
            <ac:picMk id="5" creationId="{F2E4AF4B-A683-4516-828B-1EC679DACEF3}"/>
          </ac:picMkLst>
        </pc:picChg>
        <pc:picChg chg="mod">
          <ac:chgData name="Croijmans, Luuk" userId="102f80fa-a65a-4601-a2e2-da02d0e7be8b" providerId="ADAL" clId="{110538A3-628E-4826-A419-7BAC21664AD0}" dt="2021-06-03T10:42:59.557" v="821" actId="164"/>
          <ac:picMkLst>
            <pc:docMk/>
            <pc:sldMk cId="296045226" sldId="257"/>
            <ac:picMk id="8" creationId="{60D69A86-01A8-4464-B3EB-BAB6E644BFC2}"/>
          </ac:picMkLst>
        </pc:picChg>
        <pc:picChg chg="mod">
          <ac:chgData name="Croijmans, Luuk" userId="102f80fa-a65a-4601-a2e2-da02d0e7be8b" providerId="ADAL" clId="{110538A3-628E-4826-A419-7BAC21664AD0}" dt="2021-06-03T10:42:59.557" v="821" actId="164"/>
          <ac:picMkLst>
            <pc:docMk/>
            <pc:sldMk cId="296045226" sldId="257"/>
            <ac:picMk id="10" creationId="{E2DE1177-E8C4-465C-9C81-5B386CC65B85}"/>
          </ac:picMkLst>
        </pc:picChg>
        <pc:picChg chg="mod">
          <ac:chgData name="Croijmans, Luuk" userId="102f80fa-a65a-4601-a2e2-da02d0e7be8b" providerId="ADAL" clId="{110538A3-628E-4826-A419-7BAC21664AD0}" dt="2021-06-03T10:42:59.557" v="821" actId="164"/>
          <ac:picMkLst>
            <pc:docMk/>
            <pc:sldMk cId="296045226" sldId="257"/>
            <ac:picMk id="11" creationId="{612370D3-A638-4BB9-8497-C4B16B46B6E5}"/>
          </ac:picMkLst>
        </pc:picChg>
        <pc:picChg chg="mod">
          <ac:chgData name="Croijmans, Luuk" userId="102f80fa-a65a-4601-a2e2-da02d0e7be8b" providerId="ADAL" clId="{110538A3-628E-4826-A419-7BAC21664AD0}" dt="2021-06-03T10:42:59.557" v="821" actId="164"/>
          <ac:picMkLst>
            <pc:docMk/>
            <pc:sldMk cId="296045226" sldId="257"/>
            <ac:picMk id="13" creationId="{9F43D907-6490-44E1-80FF-3EBDB45B0905}"/>
          </ac:picMkLst>
        </pc:picChg>
        <pc:picChg chg="mod">
          <ac:chgData name="Croijmans, Luuk" userId="102f80fa-a65a-4601-a2e2-da02d0e7be8b" providerId="ADAL" clId="{110538A3-628E-4826-A419-7BAC21664AD0}" dt="2021-06-03T10:42:59.557" v="821" actId="164"/>
          <ac:picMkLst>
            <pc:docMk/>
            <pc:sldMk cId="296045226" sldId="257"/>
            <ac:picMk id="14" creationId="{83E99BF8-1003-4A8D-A0D9-4299A56E2DAE}"/>
          </ac:picMkLst>
        </pc:picChg>
        <pc:picChg chg="mod">
          <ac:chgData name="Croijmans, Luuk" userId="102f80fa-a65a-4601-a2e2-da02d0e7be8b" providerId="ADAL" clId="{110538A3-628E-4826-A419-7BAC21664AD0}" dt="2021-06-03T10:42:59.557" v="821" actId="164"/>
          <ac:picMkLst>
            <pc:docMk/>
            <pc:sldMk cId="296045226" sldId="257"/>
            <ac:picMk id="15" creationId="{16D6C403-FFE2-4DF6-A921-0DD1E1D9B016}"/>
          </ac:picMkLst>
        </pc:picChg>
        <pc:picChg chg="mod">
          <ac:chgData name="Croijmans, Luuk" userId="102f80fa-a65a-4601-a2e2-da02d0e7be8b" providerId="ADAL" clId="{110538A3-628E-4826-A419-7BAC21664AD0}" dt="2021-06-03T10:42:59.557" v="821" actId="164"/>
          <ac:picMkLst>
            <pc:docMk/>
            <pc:sldMk cId="296045226" sldId="257"/>
            <ac:picMk id="18" creationId="{0E5E9CBD-8725-4CFA-93E6-6CF64E1EDF2F}"/>
          </ac:picMkLst>
        </pc:picChg>
        <pc:picChg chg="mod">
          <ac:chgData name="Croijmans, Luuk" userId="102f80fa-a65a-4601-a2e2-da02d0e7be8b" providerId="ADAL" clId="{110538A3-628E-4826-A419-7BAC21664AD0}" dt="2021-06-03T10:42:59.557" v="821" actId="164"/>
          <ac:picMkLst>
            <pc:docMk/>
            <pc:sldMk cId="296045226" sldId="257"/>
            <ac:picMk id="19" creationId="{5C62F526-F0E4-4D85-8135-0EFE9910B172}"/>
          </ac:picMkLst>
        </pc:picChg>
        <pc:picChg chg="mod">
          <ac:chgData name="Croijmans, Luuk" userId="102f80fa-a65a-4601-a2e2-da02d0e7be8b" providerId="ADAL" clId="{110538A3-628E-4826-A419-7BAC21664AD0}" dt="2021-06-03T10:42:59.557" v="821" actId="164"/>
          <ac:picMkLst>
            <pc:docMk/>
            <pc:sldMk cId="296045226" sldId="257"/>
            <ac:picMk id="21" creationId="{4E36EC3B-D732-46F6-B995-EB0947F6B566}"/>
          </ac:picMkLst>
        </pc:picChg>
        <pc:picChg chg="mod topLvl">
          <ac:chgData name="Croijmans, Luuk" userId="102f80fa-a65a-4601-a2e2-da02d0e7be8b" providerId="ADAL" clId="{110538A3-628E-4826-A419-7BAC21664AD0}" dt="2021-06-03T10:47:36.044" v="835" actId="164"/>
          <ac:picMkLst>
            <pc:docMk/>
            <pc:sldMk cId="296045226" sldId="257"/>
            <ac:picMk id="70" creationId="{819A16CB-3084-42B9-A083-2A8C7C474212}"/>
          </ac:picMkLst>
        </pc:picChg>
        <pc:picChg chg="mod topLvl">
          <ac:chgData name="Croijmans, Luuk" userId="102f80fa-a65a-4601-a2e2-da02d0e7be8b" providerId="ADAL" clId="{110538A3-628E-4826-A419-7BAC21664AD0}" dt="2021-06-03T10:47:36.044" v="835" actId="164"/>
          <ac:picMkLst>
            <pc:docMk/>
            <pc:sldMk cId="296045226" sldId="257"/>
            <ac:picMk id="74" creationId="{13DD1727-C049-4668-A422-4B2E41297EA8}"/>
          </ac:picMkLst>
        </pc:picChg>
        <pc:picChg chg="mod topLvl">
          <ac:chgData name="Croijmans, Luuk" userId="102f80fa-a65a-4601-a2e2-da02d0e7be8b" providerId="ADAL" clId="{110538A3-628E-4826-A419-7BAC21664AD0}" dt="2021-06-03T10:47:36.044" v="835" actId="164"/>
          <ac:picMkLst>
            <pc:docMk/>
            <pc:sldMk cId="296045226" sldId="257"/>
            <ac:picMk id="80" creationId="{264E94DA-F6CA-4611-901F-CBD86286BD95}"/>
          </ac:picMkLst>
        </pc:picChg>
        <pc:picChg chg="mod topLvl">
          <ac:chgData name="Croijmans, Luuk" userId="102f80fa-a65a-4601-a2e2-da02d0e7be8b" providerId="ADAL" clId="{110538A3-628E-4826-A419-7BAC21664AD0}" dt="2021-06-03T10:47:36.044" v="835" actId="164"/>
          <ac:picMkLst>
            <pc:docMk/>
            <pc:sldMk cId="296045226" sldId="257"/>
            <ac:picMk id="101" creationId="{8EEEBFFC-9CE5-48ED-B9AF-C2EC83E0F559}"/>
          </ac:picMkLst>
        </pc:picChg>
        <pc:picChg chg="mod">
          <ac:chgData name="Croijmans, Luuk" userId="102f80fa-a65a-4601-a2e2-da02d0e7be8b" providerId="ADAL" clId="{110538A3-628E-4826-A419-7BAC21664AD0}" dt="2021-06-03T10:42:59.557" v="821" actId="164"/>
          <ac:picMkLst>
            <pc:docMk/>
            <pc:sldMk cId="296045226" sldId="257"/>
            <ac:picMk id="230" creationId="{DE0C069C-E00C-42EF-A257-9841DEB0E360}"/>
          </ac:picMkLst>
        </pc:picChg>
        <pc:picChg chg="mod topLvl">
          <ac:chgData name="Croijmans, Luuk" userId="102f80fa-a65a-4601-a2e2-da02d0e7be8b" providerId="ADAL" clId="{110538A3-628E-4826-A419-7BAC21664AD0}" dt="2021-06-03T10:47:36.044" v="835" actId="164"/>
          <ac:picMkLst>
            <pc:docMk/>
            <pc:sldMk cId="296045226" sldId="257"/>
            <ac:picMk id="244" creationId="{88683590-CEBC-4091-86F8-8BE9D58599C4}"/>
          </ac:picMkLst>
        </pc:picChg>
        <pc:picChg chg="mod topLvl">
          <ac:chgData name="Croijmans, Luuk" userId="102f80fa-a65a-4601-a2e2-da02d0e7be8b" providerId="ADAL" clId="{110538A3-628E-4826-A419-7BAC21664AD0}" dt="2021-06-03T10:47:36.044" v="835" actId="164"/>
          <ac:picMkLst>
            <pc:docMk/>
            <pc:sldMk cId="296045226" sldId="257"/>
            <ac:picMk id="245" creationId="{9BB67898-8092-48D4-8074-B451F7CF5B36}"/>
          </ac:picMkLst>
        </pc:picChg>
        <pc:cxnChg chg="mod">
          <ac:chgData name="Croijmans, Luuk" userId="102f80fa-a65a-4601-a2e2-da02d0e7be8b" providerId="ADAL" clId="{110538A3-628E-4826-A419-7BAC21664AD0}" dt="2021-06-03T10:42:59.557" v="821" actId="164"/>
          <ac:cxnSpMkLst>
            <pc:docMk/>
            <pc:sldMk cId="296045226" sldId="257"/>
            <ac:cxnSpMk id="7" creationId="{F2F96BF9-E7F4-47F1-BB21-E4FD2D72E4A3}"/>
          </ac:cxnSpMkLst>
        </pc:cxnChg>
        <pc:cxnChg chg="mod">
          <ac:chgData name="Croijmans, Luuk" userId="102f80fa-a65a-4601-a2e2-da02d0e7be8b" providerId="ADAL" clId="{110538A3-628E-4826-A419-7BAC21664AD0}" dt="2021-06-03T10:42:59.557" v="821" actId="164"/>
          <ac:cxnSpMkLst>
            <pc:docMk/>
            <pc:sldMk cId="296045226" sldId="257"/>
            <ac:cxnSpMk id="20" creationId="{6E2EC41F-2E89-4645-B2D5-F396069D106F}"/>
          </ac:cxnSpMkLst>
        </pc:cxnChg>
        <pc:cxnChg chg="add mod">
          <ac:chgData name="Croijmans, Luuk" userId="102f80fa-a65a-4601-a2e2-da02d0e7be8b" providerId="ADAL" clId="{110538A3-628E-4826-A419-7BAC21664AD0}" dt="2021-06-03T10:42:59.557" v="821" actId="164"/>
          <ac:cxnSpMkLst>
            <pc:docMk/>
            <pc:sldMk cId="296045226" sldId="257"/>
            <ac:cxnSpMk id="58" creationId="{DF402A28-A20A-4B8B-9877-7F642F07B2FE}"/>
          </ac:cxnSpMkLst>
        </pc:cxnChg>
        <pc:cxnChg chg="add mod">
          <ac:chgData name="Croijmans, Luuk" userId="102f80fa-a65a-4601-a2e2-da02d0e7be8b" providerId="ADAL" clId="{110538A3-628E-4826-A419-7BAC21664AD0}" dt="2021-06-03T10:42:59.557" v="821" actId="164"/>
          <ac:cxnSpMkLst>
            <pc:docMk/>
            <pc:sldMk cId="296045226" sldId="257"/>
            <ac:cxnSpMk id="64" creationId="{A2C5AA0C-199A-4842-B2A0-03BA6C4297AD}"/>
          </ac:cxnSpMkLst>
        </pc:cxnChg>
        <pc:cxnChg chg="del">
          <ac:chgData name="Croijmans, Luuk" userId="102f80fa-a65a-4601-a2e2-da02d0e7be8b" providerId="ADAL" clId="{110538A3-628E-4826-A419-7BAC21664AD0}" dt="2021-06-03T10:41:51.526" v="813" actId="478"/>
          <ac:cxnSpMkLst>
            <pc:docMk/>
            <pc:sldMk cId="296045226" sldId="257"/>
            <ac:cxnSpMk id="88" creationId="{BB0F673F-D7B1-4BB9-8BD5-C03405CC3584}"/>
          </ac:cxnSpMkLst>
        </pc:cxnChg>
        <pc:cxnChg chg="del">
          <ac:chgData name="Croijmans, Luuk" userId="102f80fa-a65a-4601-a2e2-da02d0e7be8b" providerId="ADAL" clId="{110538A3-628E-4826-A419-7BAC21664AD0}" dt="2021-06-03T10:41:50.869" v="812" actId="478"/>
          <ac:cxnSpMkLst>
            <pc:docMk/>
            <pc:sldMk cId="296045226" sldId="257"/>
            <ac:cxnSpMk id="92" creationId="{FBA97AA0-85F9-4A7F-8EEC-B62F76401E46}"/>
          </ac:cxnSpMkLst>
        </pc:cxnChg>
        <pc:cxnChg chg="mod">
          <ac:chgData name="Croijmans, Luuk" userId="102f80fa-a65a-4601-a2e2-da02d0e7be8b" providerId="ADAL" clId="{110538A3-628E-4826-A419-7BAC21664AD0}" dt="2021-06-03T10:42:59.557" v="821" actId="164"/>
          <ac:cxnSpMkLst>
            <pc:docMk/>
            <pc:sldMk cId="296045226" sldId="257"/>
            <ac:cxnSpMk id="203" creationId="{92ECC4CC-9374-4979-8417-856959B2E824}"/>
          </ac:cxnSpMkLst>
        </pc:cxnChg>
        <pc:cxnChg chg="mod">
          <ac:chgData name="Croijmans, Luuk" userId="102f80fa-a65a-4601-a2e2-da02d0e7be8b" providerId="ADAL" clId="{110538A3-628E-4826-A419-7BAC21664AD0}" dt="2021-06-03T10:42:59.557" v="821" actId="164"/>
          <ac:cxnSpMkLst>
            <pc:docMk/>
            <pc:sldMk cId="296045226" sldId="257"/>
            <ac:cxnSpMk id="207" creationId="{191EF209-DEF5-4145-864E-BAA44AFB1F3B}"/>
          </ac:cxnSpMkLst>
        </pc:cxnChg>
        <pc:cxnChg chg="mod">
          <ac:chgData name="Croijmans, Luuk" userId="102f80fa-a65a-4601-a2e2-da02d0e7be8b" providerId="ADAL" clId="{110538A3-628E-4826-A419-7BAC21664AD0}" dt="2021-06-03T10:42:59.557" v="821" actId="164"/>
          <ac:cxnSpMkLst>
            <pc:docMk/>
            <pc:sldMk cId="296045226" sldId="257"/>
            <ac:cxnSpMk id="213" creationId="{64DA5444-137E-4C08-8FED-857C1FD9C0EF}"/>
          </ac:cxnSpMkLst>
        </pc:cxnChg>
        <pc:cxnChg chg="mod">
          <ac:chgData name="Croijmans, Luuk" userId="102f80fa-a65a-4601-a2e2-da02d0e7be8b" providerId="ADAL" clId="{110538A3-628E-4826-A419-7BAC21664AD0}" dt="2021-06-03T10:42:59.557" v="821" actId="164"/>
          <ac:cxnSpMkLst>
            <pc:docMk/>
            <pc:sldMk cId="296045226" sldId="257"/>
            <ac:cxnSpMk id="221" creationId="{D6C3B5A7-56A8-495C-A592-E7BC1AF3A5F8}"/>
          </ac:cxnSpMkLst>
        </pc:cxnChg>
        <pc:cxnChg chg="mod">
          <ac:chgData name="Croijmans, Luuk" userId="102f80fa-a65a-4601-a2e2-da02d0e7be8b" providerId="ADAL" clId="{110538A3-628E-4826-A419-7BAC21664AD0}" dt="2021-06-03T10:42:59.557" v="821" actId="164"/>
          <ac:cxnSpMkLst>
            <pc:docMk/>
            <pc:sldMk cId="296045226" sldId="257"/>
            <ac:cxnSpMk id="222" creationId="{762373BF-3865-4B55-A2E1-34DB5EA96F21}"/>
          </ac:cxnSpMkLst>
        </pc:cxnChg>
        <pc:cxnChg chg="mod">
          <ac:chgData name="Croijmans, Luuk" userId="102f80fa-a65a-4601-a2e2-da02d0e7be8b" providerId="ADAL" clId="{110538A3-628E-4826-A419-7BAC21664AD0}" dt="2021-06-03T10:42:59.557" v="821" actId="164"/>
          <ac:cxnSpMkLst>
            <pc:docMk/>
            <pc:sldMk cId="296045226" sldId="257"/>
            <ac:cxnSpMk id="223" creationId="{8DBEDF09-468E-4850-9F17-2C6E2FB3BEEC}"/>
          </ac:cxnSpMkLst>
        </pc:cxnChg>
        <pc:cxnChg chg="mod">
          <ac:chgData name="Croijmans, Luuk" userId="102f80fa-a65a-4601-a2e2-da02d0e7be8b" providerId="ADAL" clId="{110538A3-628E-4826-A419-7BAC21664AD0}" dt="2021-06-03T10:42:59.557" v="821" actId="164"/>
          <ac:cxnSpMkLst>
            <pc:docMk/>
            <pc:sldMk cId="296045226" sldId="257"/>
            <ac:cxnSpMk id="225" creationId="{D4535973-7B61-4B97-B266-17EB422363E7}"/>
          </ac:cxnSpMkLst>
        </pc:cxnChg>
        <pc:cxnChg chg="mod">
          <ac:chgData name="Croijmans, Luuk" userId="102f80fa-a65a-4601-a2e2-da02d0e7be8b" providerId="ADAL" clId="{110538A3-628E-4826-A419-7BAC21664AD0}" dt="2021-06-03T10:42:59.557" v="821" actId="164"/>
          <ac:cxnSpMkLst>
            <pc:docMk/>
            <pc:sldMk cId="296045226" sldId="257"/>
            <ac:cxnSpMk id="227" creationId="{FF9C37F2-6881-4C67-A956-1716913E64BF}"/>
          </ac:cxnSpMkLst>
        </pc:cxnChg>
        <pc:cxnChg chg="mod topLvl">
          <ac:chgData name="Croijmans, Luuk" userId="102f80fa-a65a-4601-a2e2-da02d0e7be8b" providerId="ADAL" clId="{110538A3-628E-4826-A419-7BAC21664AD0}" dt="2021-06-03T10:47:36.044" v="835" actId="164"/>
          <ac:cxnSpMkLst>
            <pc:docMk/>
            <pc:sldMk cId="296045226" sldId="257"/>
            <ac:cxnSpMk id="236" creationId="{2C2642EA-3913-49F3-B83F-F4A5ADC49D4F}"/>
          </ac:cxnSpMkLst>
        </pc:cxnChg>
        <pc:cxnChg chg="mod topLvl">
          <ac:chgData name="Croijmans, Luuk" userId="102f80fa-a65a-4601-a2e2-da02d0e7be8b" providerId="ADAL" clId="{110538A3-628E-4826-A419-7BAC21664AD0}" dt="2021-06-03T10:47:36.044" v="835" actId="164"/>
          <ac:cxnSpMkLst>
            <pc:docMk/>
            <pc:sldMk cId="296045226" sldId="257"/>
            <ac:cxnSpMk id="237" creationId="{1F987B5F-AC2B-483D-8080-E6F2C9D4F0AE}"/>
          </ac:cxnSpMkLst>
        </pc:cxnChg>
        <pc:cxnChg chg="mod">
          <ac:chgData name="Croijmans, Luuk" userId="102f80fa-a65a-4601-a2e2-da02d0e7be8b" providerId="ADAL" clId="{110538A3-628E-4826-A419-7BAC21664AD0}" dt="2021-06-03T10:42:59.557" v="821" actId="164"/>
          <ac:cxnSpMkLst>
            <pc:docMk/>
            <pc:sldMk cId="296045226" sldId="257"/>
            <ac:cxnSpMk id="239" creationId="{821143ED-411A-448F-8F92-71AC227C2081}"/>
          </ac:cxnSpMkLst>
        </pc:cxnChg>
      </pc:sldChg>
      <pc:sldChg chg="addSp delSp modSp add del">
        <pc:chgData name="Croijmans, Luuk" userId="102f80fa-a65a-4601-a2e2-da02d0e7be8b" providerId="ADAL" clId="{110538A3-628E-4826-A419-7BAC21664AD0}" dt="2021-06-03T10:30:53.529" v="641" actId="2696"/>
        <pc:sldMkLst>
          <pc:docMk/>
          <pc:sldMk cId="2772309767" sldId="257"/>
        </pc:sldMkLst>
        <pc:spChg chg="del">
          <ac:chgData name="Croijmans, Luuk" userId="102f80fa-a65a-4601-a2e2-da02d0e7be8b" providerId="ADAL" clId="{110538A3-628E-4826-A419-7BAC21664AD0}" dt="2021-06-03T07:55:25.494" v="374" actId="478"/>
          <ac:spMkLst>
            <pc:docMk/>
            <pc:sldMk cId="2772309767" sldId="257"/>
            <ac:spMk id="2" creationId="{50C28C31-5985-464F-B102-4D7EB61697BA}"/>
          </ac:spMkLst>
        </pc:spChg>
        <pc:spChg chg="del">
          <ac:chgData name="Croijmans, Luuk" userId="102f80fa-a65a-4601-a2e2-da02d0e7be8b" providerId="ADAL" clId="{110538A3-628E-4826-A419-7BAC21664AD0}" dt="2021-06-03T07:55:26.657" v="375" actId="478"/>
          <ac:spMkLst>
            <pc:docMk/>
            <pc:sldMk cId="2772309767" sldId="257"/>
            <ac:spMk id="3" creationId="{02894620-9201-45F6-B227-82EBA71E4371}"/>
          </ac:spMkLst>
        </pc:spChg>
        <pc:picChg chg="add del mod modCrop">
          <ac:chgData name="Croijmans, Luuk" userId="102f80fa-a65a-4601-a2e2-da02d0e7be8b" providerId="ADAL" clId="{110538A3-628E-4826-A419-7BAC21664AD0}" dt="2021-06-03T07:56:27.999" v="388"/>
          <ac:picMkLst>
            <pc:docMk/>
            <pc:sldMk cId="2772309767" sldId="257"/>
            <ac:picMk id="5" creationId="{D591A335-3307-40F1-8259-7E84FA37690E}"/>
          </ac:picMkLst>
        </pc:picChg>
        <pc:picChg chg="add mod modCrop">
          <ac:chgData name="Croijmans, Luuk" userId="102f80fa-a65a-4601-a2e2-da02d0e7be8b" providerId="ADAL" clId="{110538A3-628E-4826-A419-7BAC21664AD0}" dt="2021-06-03T08:03:44.973" v="463" actId="732"/>
          <ac:picMkLst>
            <pc:docMk/>
            <pc:sldMk cId="2772309767" sldId="257"/>
            <ac:picMk id="7" creationId="{39B866CB-7AD1-49AB-89F8-DD6345323C9A}"/>
          </ac:picMkLst>
        </pc:picChg>
      </pc:sldChg>
      <pc:sldChg chg="add del">
        <pc:chgData name="Croijmans, Luuk" userId="102f80fa-a65a-4601-a2e2-da02d0e7be8b" providerId="ADAL" clId="{110538A3-628E-4826-A419-7BAC21664AD0}" dt="2021-06-03T10:30:50.477" v="639" actId="2696"/>
        <pc:sldMkLst>
          <pc:docMk/>
          <pc:sldMk cId="1706996306" sldId="258"/>
        </pc:sldMkLst>
      </pc:sldChg>
      <pc:sldChg chg="add del">
        <pc:chgData name="Croijmans, Luuk" userId="102f80fa-a65a-4601-a2e2-da02d0e7be8b" providerId="ADAL" clId="{110538A3-628E-4826-A419-7BAC21664AD0}" dt="2021-06-03T10:30:52.145" v="640" actId="2696"/>
        <pc:sldMkLst>
          <pc:docMk/>
          <pc:sldMk cId="1058886180" sldId="259"/>
        </pc:sldMkLst>
      </pc:sldChg>
    </pc:docChg>
  </pc:docChgLst>
  <pc:docChgLst>
    <pc:chgData name="Croijmans, Luuk" userId="102f80fa-a65a-4601-a2e2-da02d0e7be8b" providerId="ADAL" clId="{23A5FD49-D7B5-4182-991A-1349A9B2B89B}"/>
    <pc:docChg chg="modSld">
      <pc:chgData name="Croijmans, Luuk" userId="102f80fa-a65a-4601-a2e2-da02d0e7be8b" providerId="ADAL" clId="{23A5FD49-D7B5-4182-991A-1349A9B2B89B}" dt="2022-05-23T13:48:11.171" v="23" actId="14100"/>
      <pc:docMkLst>
        <pc:docMk/>
      </pc:docMkLst>
      <pc:sldChg chg="delSp modSp mod">
        <pc:chgData name="Croijmans, Luuk" userId="102f80fa-a65a-4601-a2e2-da02d0e7be8b" providerId="ADAL" clId="{23A5FD49-D7B5-4182-991A-1349A9B2B89B}" dt="2022-05-23T13:48:11.171" v="23" actId="14100"/>
        <pc:sldMkLst>
          <pc:docMk/>
          <pc:sldMk cId="1352481027" sldId="256"/>
        </pc:sldMkLst>
        <pc:spChg chg="mod topLvl">
          <ac:chgData name="Croijmans, Luuk" userId="102f80fa-a65a-4601-a2e2-da02d0e7be8b" providerId="ADAL" clId="{23A5FD49-D7B5-4182-991A-1349A9B2B89B}" dt="2022-05-23T13:32:13.381" v="1" actId="165"/>
          <ac:spMkLst>
            <pc:docMk/>
            <pc:sldMk cId="1352481027" sldId="256"/>
            <ac:spMk id="99" creationId="{57990DE4-03B8-40BA-B0BA-FADDE70B1321}"/>
          </ac:spMkLst>
        </pc:spChg>
        <pc:spChg chg="mod topLvl">
          <ac:chgData name="Croijmans, Luuk" userId="102f80fa-a65a-4601-a2e2-da02d0e7be8b" providerId="ADAL" clId="{23A5FD49-D7B5-4182-991A-1349A9B2B89B}" dt="2022-05-23T13:32:13.381" v="1" actId="165"/>
          <ac:spMkLst>
            <pc:docMk/>
            <pc:sldMk cId="1352481027" sldId="256"/>
            <ac:spMk id="233" creationId="{286A378D-4DA4-4017-B35F-D632DAA04F8E}"/>
          </ac:spMkLst>
        </pc:spChg>
        <pc:spChg chg="mod topLvl">
          <ac:chgData name="Croijmans, Luuk" userId="102f80fa-a65a-4601-a2e2-da02d0e7be8b" providerId="ADAL" clId="{23A5FD49-D7B5-4182-991A-1349A9B2B89B}" dt="2022-05-23T13:32:13.381" v="1" actId="165"/>
          <ac:spMkLst>
            <pc:docMk/>
            <pc:sldMk cId="1352481027" sldId="256"/>
            <ac:spMk id="234" creationId="{357A1AFE-1291-44BD-A75B-D9307C054070}"/>
          </ac:spMkLst>
        </pc:spChg>
        <pc:spChg chg="mod topLvl">
          <ac:chgData name="Croijmans, Luuk" userId="102f80fa-a65a-4601-a2e2-da02d0e7be8b" providerId="ADAL" clId="{23A5FD49-D7B5-4182-991A-1349A9B2B89B}" dt="2022-05-23T13:32:13.381" v="1" actId="165"/>
          <ac:spMkLst>
            <pc:docMk/>
            <pc:sldMk cId="1352481027" sldId="256"/>
            <ac:spMk id="235" creationId="{73D3ABFF-9CA7-4C8F-828C-614D2393CE3D}"/>
          </ac:spMkLst>
        </pc:spChg>
        <pc:spChg chg="mod topLvl">
          <ac:chgData name="Croijmans, Luuk" userId="102f80fa-a65a-4601-a2e2-da02d0e7be8b" providerId="ADAL" clId="{23A5FD49-D7B5-4182-991A-1349A9B2B89B}" dt="2022-05-23T13:32:13.381" v="1" actId="165"/>
          <ac:spMkLst>
            <pc:docMk/>
            <pc:sldMk cId="1352481027" sldId="256"/>
            <ac:spMk id="238" creationId="{6436249B-530D-4877-9D30-122B63A346CE}"/>
          </ac:spMkLst>
        </pc:spChg>
        <pc:spChg chg="mod topLvl">
          <ac:chgData name="Croijmans, Luuk" userId="102f80fa-a65a-4601-a2e2-da02d0e7be8b" providerId="ADAL" clId="{23A5FD49-D7B5-4182-991A-1349A9B2B89B}" dt="2022-05-23T13:48:11.171" v="23" actId="14100"/>
          <ac:spMkLst>
            <pc:docMk/>
            <pc:sldMk cId="1352481027" sldId="256"/>
            <ac:spMk id="243" creationId="{6ECE16B9-0924-493C-8053-1832A7AA216D}"/>
          </ac:spMkLst>
        </pc:spChg>
        <pc:spChg chg="mod topLvl">
          <ac:chgData name="Croijmans, Luuk" userId="102f80fa-a65a-4601-a2e2-da02d0e7be8b" providerId="ADAL" clId="{23A5FD49-D7B5-4182-991A-1349A9B2B89B}" dt="2022-05-23T13:32:13.381" v="1" actId="165"/>
          <ac:spMkLst>
            <pc:docMk/>
            <pc:sldMk cId="1352481027" sldId="256"/>
            <ac:spMk id="249" creationId="{3BC1DC93-4C48-4435-B598-0996797EEC50}"/>
          </ac:spMkLst>
        </pc:spChg>
        <pc:spChg chg="mod topLvl">
          <ac:chgData name="Croijmans, Luuk" userId="102f80fa-a65a-4601-a2e2-da02d0e7be8b" providerId="ADAL" clId="{23A5FD49-D7B5-4182-991A-1349A9B2B89B}" dt="2022-05-23T13:32:13.381" v="1" actId="165"/>
          <ac:spMkLst>
            <pc:docMk/>
            <pc:sldMk cId="1352481027" sldId="256"/>
            <ac:spMk id="250" creationId="{15234ACF-1CF5-499A-99FA-A8FDEF0184FD}"/>
          </ac:spMkLst>
        </pc:spChg>
        <pc:spChg chg="mod topLvl">
          <ac:chgData name="Croijmans, Luuk" userId="102f80fa-a65a-4601-a2e2-da02d0e7be8b" providerId="ADAL" clId="{23A5FD49-D7B5-4182-991A-1349A9B2B89B}" dt="2022-05-23T13:32:13.381" v="1" actId="165"/>
          <ac:spMkLst>
            <pc:docMk/>
            <pc:sldMk cId="1352481027" sldId="256"/>
            <ac:spMk id="251" creationId="{5E0DBADE-5049-4F86-8FA3-BEDA247549A4}"/>
          </ac:spMkLst>
        </pc:spChg>
        <pc:spChg chg="mod topLvl">
          <ac:chgData name="Croijmans, Luuk" userId="102f80fa-a65a-4601-a2e2-da02d0e7be8b" providerId="ADAL" clId="{23A5FD49-D7B5-4182-991A-1349A9B2B89B}" dt="2022-05-23T13:32:13.381" v="1" actId="165"/>
          <ac:spMkLst>
            <pc:docMk/>
            <pc:sldMk cId="1352481027" sldId="256"/>
            <ac:spMk id="252" creationId="{B9E4F0CC-236A-4CD2-80BD-FA26620FC292}"/>
          </ac:spMkLst>
        </pc:spChg>
        <pc:spChg chg="mod topLvl">
          <ac:chgData name="Croijmans, Luuk" userId="102f80fa-a65a-4601-a2e2-da02d0e7be8b" providerId="ADAL" clId="{23A5FD49-D7B5-4182-991A-1349A9B2B89B}" dt="2022-05-23T13:32:13.381" v="1" actId="165"/>
          <ac:spMkLst>
            <pc:docMk/>
            <pc:sldMk cId="1352481027" sldId="256"/>
            <ac:spMk id="253" creationId="{FDE0D19F-53B6-4198-9821-021E0E9D559F}"/>
          </ac:spMkLst>
        </pc:spChg>
        <pc:spChg chg="mod topLvl">
          <ac:chgData name="Croijmans, Luuk" userId="102f80fa-a65a-4601-a2e2-da02d0e7be8b" providerId="ADAL" clId="{23A5FD49-D7B5-4182-991A-1349A9B2B89B}" dt="2022-05-23T13:32:13.381" v="1" actId="165"/>
          <ac:spMkLst>
            <pc:docMk/>
            <pc:sldMk cId="1352481027" sldId="256"/>
            <ac:spMk id="255" creationId="{AD1F1C9F-2E3A-45D3-A5C7-E439479B81B5}"/>
          </ac:spMkLst>
        </pc:spChg>
        <pc:spChg chg="mod topLvl">
          <ac:chgData name="Croijmans, Luuk" userId="102f80fa-a65a-4601-a2e2-da02d0e7be8b" providerId="ADAL" clId="{23A5FD49-D7B5-4182-991A-1349A9B2B89B}" dt="2022-05-23T13:32:13.381" v="1" actId="165"/>
          <ac:spMkLst>
            <pc:docMk/>
            <pc:sldMk cId="1352481027" sldId="256"/>
            <ac:spMk id="256" creationId="{2C56D8A7-A528-429A-82E4-5869FD926E27}"/>
          </ac:spMkLst>
        </pc:spChg>
        <pc:spChg chg="mod topLvl">
          <ac:chgData name="Croijmans, Luuk" userId="102f80fa-a65a-4601-a2e2-da02d0e7be8b" providerId="ADAL" clId="{23A5FD49-D7B5-4182-991A-1349A9B2B89B}" dt="2022-05-23T13:32:13.381" v="1" actId="165"/>
          <ac:spMkLst>
            <pc:docMk/>
            <pc:sldMk cId="1352481027" sldId="256"/>
            <ac:spMk id="257" creationId="{C10281CB-4AE3-4A7E-916D-EB9AAB70E7BB}"/>
          </ac:spMkLst>
        </pc:spChg>
        <pc:spChg chg="mod topLvl">
          <ac:chgData name="Croijmans, Luuk" userId="102f80fa-a65a-4601-a2e2-da02d0e7be8b" providerId="ADAL" clId="{23A5FD49-D7B5-4182-991A-1349A9B2B89B}" dt="2022-05-23T13:32:13.381" v="1" actId="165"/>
          <ac:spMkLst>
            <pc:docMk/>
            <pc:sldMk cId="1352481027" sldId="256"/>
            <ac:spMk id="258" creationId="{2746E7C0-CBD0-41FE-9BD4-CA95C3EEA880}"/>
          </ac:spMkLst>
        </pc:spChg>
        <pc:spChg chg="mod topLvl">
          <ac:chgData name="Croijmans, Luuk" userId="102f80fa-a65a-4601-a2e2-da02d0e7be8b" providerId="ADAL" clId="{23A5FD49-D7B5-4182-991A-1349A9B2B89B}" dt="2022-05-23T13:32:13.381" v="1" actId="165"/>
          <ac:spMkLst>
            <pc:docMk/>
            <pc:sldMk cId="1352481027" sldId="256"/>
            <ac:spMk id="259" creationId="{1C12168D-CED4-461D-B1E7-2FCD691836B8}"/>
          </ac:spMkLst>
        </pc:spChg>
        <pc:spChg chg="mod topLvl">
          <ac:chgData name="Croijmans, Luuk" userId="102f80fa-a65a-4601-a2e2-da02d0e7be8b" providerId="ADAL" clId="{23A5FD49-D7B5-4182-991A-1349A9B2B89B}" dt="2022-05-23T13:32:13.381" v="1" actId="165"/>
          <ac:spMkLst>
            <pc:docMk/>
            <pc:sldMk cId="1352481027" sldId="256"/>
            <ac:spMk id="270" creationId="{7DD57DFB-636A-4909-934C-8A8E5B9C1FE4}"/>
          </ac:spMkLst>
        </pc:spChg>
        <pc:spChg chg="mod topLvl">
          <ac:chgData name="Croijmans, Luuk" userId="102f80fa-a65a-4601-a2e2-da02d0e7be8b" providerId="ADAL" clId="{23A5FD49-D7B5-4182-991A-1349A9B2B89B}" dt="2022-05-23T13:32:13.381" v="1" actId="165"/>
          <ac:spMkLst>
            <pc:docMk/>
            <pc:sldMk cId="1352481027" sldId="256"/>
            <ac:spMk id="271" creationId="{B8A120CD-829F-4B16-B332-4F1288041094}"/>
          </ac:spMkLst>
        </pc:spChg>
        <pc:spChg chg="mod topLvl">
          <ac:chgData name="Croijmans, Luuk" userId="102f80fa-a65a-4601-a2e2-da02d0e7be8b" providerId="ADAL" clId="{23A5FD49-D7B5-4182-991A-1349A9B2B89B}" dt="2022-05-23T13:32:13.381" v="1" actId="165"/>
          <ac:spMkLst>
            <pc:docMk/>
            <pc:sldMk cId="1352481027" sldId="256"/>
            <ac:spMk id="272" creationId="{FD998C4D-E900-4EE6-B0C7-48D780D73BFB}"/>
          </ac:spMkLst>
        </pc:spChg>
        <pc:spChg chg="mod topLvl">
          <ac:chgData name="Croijmans, Luuk" userId="102f80fa-a65a-4601-a2e2-da02d0e7be8b" providerId="ADAL" clId="{23A5FD49-D7B5-4182-991A-1349A9B2B89B}" dt="2022-05-23T13:32:13.381" v="1" actId="165"/>
          <ac:spMkLst>
            <pc:docMk/>
            <pc:sldMk cId="1352481027" sldId="256"/>
            <ac:spMk id="273" creationId="{08C3F155-087A-4E53-BBCD-69526DAFC32F}"/>
          </ac:spMkLst>
        </pc:spChg>
        <pc:grpChg chg="del mod topLvl">
          <ac:chgData name="Croijmans, Luuk" userId="102f80fa-a65a-4601-a2e2-da02d0e7be8b" providerId="ADAL" clId="{23A5FD49-D7B5-4182-991A-1349A9B2B89B}" dt="2022-05-23T13:32:13.381" v="1" actId="165"/>
          <ac:grpSpMkLst>
            <pc:docMk/>
            <pc:sldMk cId="1352481027" sldId="256"/>
            <ac:grpSpMk id="241" creationId="{1E8FC7FA-1E63-41F8-B7CB-1ED9D78BEE88}"/>
          </ac:grpSpMkLst>
        </pc:grpChg>
        <pc:grpChg chg="del mod topLvl">
          <ac:chgData name="Croijmans, Luuk" userId="102f80fa-a65a-4601-a2e2-da02d0e7be8b" providerId="ADAL" clId="{23A5FD49-D7B5-4182-991A-1349A9B2B89B}" dt="2022-05-23T13:32:13.381" v="1" actId="165"/>
          <ac:grpSpMkLst>
            <pc:docMk/>
            <pc:sldMk cId="1352481027" sldId="256"/>
            <ac:grpSpMk id="242" creationId="{EA3E4525-05AD-4A8C-A56B-3730651F4841}"/>
          </ac:grpSpMkLst>
        </pc:grpChg>
        <pc:grpChg chg="del">
          <ac:chgData name="Croijmans, Luuk" userId="102f80fa-a65a-4601-a2e2-da02d0e7be8b" providerId="ADAL" clId="{23A5FD49-D7B5-4182-991A-1349A9B2B89B}" dt="2022-05-23T13:32:08.109" v="0" actId="165"/>
          <ac:grpSpMkLst>
            <pc:docMk/>
            <pc:sldMk cId="1352481027" sldId="256"/>
            <ac:grpSpMk id="254" creationId="{9AE9B763-F88B-437F-AC8A-F38D5829ACEC}"/>
          </ac:grpSpMkLst>
        </pc:grpChg>
        <pc:picChg chg="mod topLvl">
          <ac:chgData name="Croijmans, Luuk" userId="102f80fa-a65a-4601-a2e2-da02d0e7be8b" providerId="ADAL" clId="{23A5FD49-D7B5-4182-991A-1349A9B2B89B}" dt="2022-05-23T13:32:13.381" v="1" actId="165"/>
          <ac:picMkLst>
            <pc:docMk/>
            <pc:sldMk cId="1352481027" sldId="256"/>
            <ac:picMk id="4" creationId="{4A595F50-DFA1-4F8D-827C-A6FE8E291B5E}"/>
          </ac:picMkLst>
        </pc:picChg>
        <pc:picChg chg="mod topLvl">
          <ac:chgData name="Croijmans, Luuk" userId="102f80fa-a65a-4601-a2e2-da02d0e7be8b" providerId="ADAL" clId="{23A5FD49-D7B5-4182-991A-1349A9B2B89B}" dt="2022-05-23T13:32:13.381" v="1" actId="165"/>
          <ac:picMkLst>
            <pc:docMk/>
            <pc:sldMk cId="1352481027" sldId="256"/>
            <ac:picMk id="5" creationId="{F2E4AF4B-A683-4516-828B-1EC679DACEF3}"/>
          </ac:picMkLst>
        </pc:picChg>
        <pc:picChg chg="mod topLvl">
          <ac:chgData name="Croijmans, Luuk" userId="102f80fa-a65a-4601-a2e2-da02d0e7be8b" providerId="ADAL" clId="{23A5FD49-D7B5-4182-991A-1349A9B2B89B}" dt="2022-05-23T13:32:13.381" v="1" actId="165"/>
          <ac:picMkLst>
            <pc:docMk/>
            <pc:sldMk cId="1352481027" sldId="256"/>
            <ac:picMk id="8" creationId="{60D69A86-01A8-4464-B3EB-BAB6E644BFC2}"/>
          </ac:picMkLst>
        </pc:picChg>
        <pc:picChg chg="mod topLvl">
          <ac:chgData name="Croijmans, Luuk" userId="102f80fa-a65a-4601-a2e2-da02d0e7be8b" providerId="ADAL" clId="{23A5FD49-D7B5-4182-991A-1349A9B2B89B}" dt="2022-05-23T13:32:13.381" v="1" actId="165"/>
          <ac:picMkLst>
            <pc:docMk/>
            <pc:sldMk cId="1352481027" sldId="256"/>
            <ac:picMk id="10" creationId="{E2DE1177-E8C4-465C-9C81-5B386CC65B85}"/>
          </ac:picMkLst>
        </pc:picChg>
        <pc:picChg chg="mod topLvl">
          <ac:chgData name="Croijmans, Luuk" userId="102f80fa-a65a-4601-a2e2-da02d0e7be8b" providerId="ADAL" clId="{23A5FD49-D7B5-4182-991A-1349A9B2B89B}" dt="2022-05-23T13:32:13.381" v="1" actId="165"/>
          <ac:picMkLst>
            <pc:docMk/>
            <pc:sldMk cId="1352481027" sldId="256"/>
            <ac:picMk id="11" creationId="{612370D3-A638-4BB9-8497-C4B16B46B6E5}"/>
          </ac:picMkLst>
        </pc:picChg>
        <pc:picChg chg="mod topLvl">
          <ac:chgData name="Croijmans, Luuk" userId="102f80fa-a65a-4601-a2e2-da02d0e7be8b" providerId="ADAL" clId="{23A5FD49-D7B5-4182-991A-1349A9B2B89B}" dt="2022-05-23T13:32:13.381" v="1" actId="165"/>
          <ac:picMkLst>
            <pc:docMk/>
            <pc:sldMk cId="1352481027" sldId="256"/>
            <ac:picMk id="13" creationId="{9F43D907-6490-44E1-80FF-3EBDB45B0905}"/>
          </ac:picMkLst>
        </pc:picChg>
        <pc:picChg chg="mod topLvl">
          <ac:chgData name="Croijmans, Luuk" userId="102f80fa-a65a-4601-a2e2-da02d0e7be8b" providerId="ADAL" clId="{23A5FD49-D7B5-4182-991A-1349A9B2B89B}" dt="2022-05-23T13:32:13.381" v="1" actId="165"/>
          <ac:picMkLst>
            <pc:docMk/>
            <pc:sldMk cId="1352481027" sldId="256"/>
            <ac:picMk id="14" creationId="{83E99BF8-1003-4A8D-A0D9-4299A56E2DAE}"/>
          </ac:picMkLst>
        </pc:picChg>
        <pc:picChg chg="mod topLvl">
          <ac:chgData name="Croijmans, Luuk" userId="102f80fa-a65a-4601-a2e2-da02d0e7be8b" providerId="ADAL" clId="{23A5FD49-D7B5-4182-991A-1349A9B2B89B}" dt="2022-05-23T13:32:13.381" v="1" actId="165"/>
          <ac:picMkLst>
            <pc:docMk/>
            <pc:sldMk cId="1352481027" sldId="256"/>
            <ac:picMk id="15" creationId="{16D6C403-FFE2-4DF6-A921-0DD1E1D9B016}"/>
          </ac:picMkLst>
        </pc:picChg>
        <pc:picChg chg="mod topLvl">
          <ac:chgData name="Croijmans, Luuk" userId="102f80fa-a65a-4601-a2e2-da02d0e7be8b" providerId="ADAL" clId="{23A5FD49-D7B5-4182-991A-1349A9B2B89B}" dt="2022-05-23T13:32:13.381" v="1" actId="165"/>
          <ac:picMkLst>
            <pc:docMk/>
            <pc:sldMk cId="1352481027" sldId="256"/>
            <ac:picMk id="18" creationId="{0E5E9CBD-8725-4CFA-93E6-6CF64E1EDF2F}"/>
          </ac:picMkLst>
        </pc:picChg>
        <pc:picChg chg="mod topLvl">
          <ac:chgData name="Croijmans, Luuk" userId="102f80fa-a65a-4601-a2e2-da02d0e7be8b" providerId="ADAL" clId="{23A5FD49-D7B5-4182-991A-1349A9B2B89B}" dt="2022-05-23T13:32:13.381" v="1" actId="165"/>
          <ac:picMkLst>
            <pc:docMk/>
            <pc:sldMk cId="1352481027" sldId="256"/>
            <ac:picMk id="19" creationId="{5C62F526-F0E4-4D85-8135-0EFE9910B172}"/>
          </ac:picMkLst>
        </pc:picChg>
        <pc:picChg chg="mod topLvl">
          <ac:chgData name="Croijmans, Luuk" userId="102f80fa-a65a-4601-a2e2-da02d0e7be8b" providerId="ADAL" clId="{23A5FD49-D7B5-4182-991A-1349A9B2B89B}" dt="2022-05-23T13:32:13.381" v="1" actId="165"/>
          <ac:picMkLst>
            <pc:docMk/>
            <pc:sldMk cId="1352481027" sldId="256"/>
            <ac:picMk id="21" creationId="{4E36EC3B-D732-46F6-B995-EB0947F6B566}"/>
          </ac:picMkLst>
        </pc:picChg>
        <pc:picChg chg="mod topLvl">
          <ac:chgData name="Croijmans, Luuk" userId="102f80fa-a65a-4601-a2e2-da02d0e7be8b" providerId="ADAL" clId="{23A5FD49-D7B5-4182-991A-1349A9B2B89B}" dt="2022-05-23T13:32:13.381" v="1" actId="165"/>
          <ac:picMkLst>
            <pc:docMk/>
            <pc:sldMk cId="1352481027" sldId="256"/>
            <ac:picMk id="70" creationId="{819A16CB-3084-42B9-A083-2A8C7C474212}"/>
          </ac:picMkLst>
        </pc:picChg>
        <pc:picChg chg="mod topLvl">
          <ac:chgData name="Croijmans, Luuk" userId="102f80fa-a65a-4601-a2e2-da02d0e7be8b" providerId="ADAL" clId="{23A5FD49-D7B5-4182-991A-1349A9B2B89B}" dt="2022-05-23T13:32:13.381" v="1" actId="165"/>
          <ac:picMkLst>
            <pc:docMk/>
            <pc:sldMk cId="1352481027" sldId="256"/>
            <ac:picMk id="74" creationId="{13DD1727-C049-4668-A422-4B2E41297EA8}"/>
          </ac:picMkLst>
        </pc:picChg>
        <pc:picChg chg="mod topLvl">
          <ac:chgData name="Croijmans, Luuk" userId="102f80fa-a65a-4601-a2e2-da02d0e7be8b" providerId="ADAL" clId="{23A5FD49-D7B5-4182-991A-1349A9B2B89B}" dt="2022-05-23T13:32:13.381" v="1" actId="165"/>
          <ac:picMkLst>
            <pc:docMk/>
            <pc:sldMk cId="1352481027" sldId="256"/>
            <ac:picMk id="80" creationId="{264E94DA-F6CA-4611-901F-CBD86286BD95}"/>
          </ac:picMkLst>
        </pc:picChg>
        <pc:picChg chg="mod topLvl">
          <ac:chgData name="Croijmans, Luuk" userId="102f80fa-a65a-4601-a2e2-da02d0e7be8b" providerId="ADAL" clId="{23A5FD49-D7B5-4182-991A-1349A9B2B89B}" dt="2022-05-23T13:32:13.381" v="1" actId="165"/>
          <ac:picMkLst>
            <pc:docMk/>
            <pc:sldMk cId="1352481027" sldId="256"/>
            <ac:picMk id="101" creationId="{8EEEBFFC-9CE5-48ED-B9AF-C2EC83E0F559}"/>
          </ac:picMkLst>
        </pc:picChg>
        <pc:picChg chg="mod topLvl">
          <ac:chgData name="Croijmans, Luuk" userId="102f80fa-a65a-4601-a2e2-da02d0e7be8b" providerId="ADAL" clId="{23A5FD49-D7B5-4182-991A-1349A9B2B89B}" dt="2022-05-23T13:32:13.381" v="1" actId="165"/>
          <ac:picMkLst>
            <pc:docMk/>
            <pc:sldMk cId="1352481027" sldId="256"/>
            <ac:picMk id="230" creationId="{DE0C069C-E00C-42EF-A257-9841DEB0E360}"/>
          </ac:picMkLst>
        </pc:picChg>
        <pc:picChg chg="mod topLvl">
          <ac:chgData name="Croijmans, Luuk" userId="102f80fa-a65a-4601-a2e2-da02d0e7be8b" providerId="ADAL" clId="{23A5FD49-D7B5-4182-991A-1349A9B2B89B}" dt="2022-05-23T13:32:13.381" v="1" actId="165"/>
          <ac:picMkLst>
            <pc:docMk/>
            <pc:sldMk cId="1352481027" sldId="256"/>
            <ac:picMk id="244" creationId="{88683590-CEBC-4091-86F8-8BE9D58599C4}"/>
          </ac:picMkLst>
        </pc:picChg>
        <pc:picChg chg="mod topLvl">
          <ac:chgData name="Croijmans, Luuk" userId="102f80fa-a65a-4601-a2e2-da02d0e7be8b" providerId="ADAL" clId="{23A5FD49-D7B5-4182-991A-1349A9B2B89B}" dt="2022-05-23T13:32:13.381" v="1" actId="165"/>
          <ac:picMkLst>
            <pc:docMk/>
            <pc:sldMk cId="1352481027" sldId="256"/>
            <ac:picMk id="245" creationId="{9BB67898-8092-48D4-8074-B451F7CF5B36}"/>
          </ac:picMkLst>
        </pc:picChg>
        <pc:cxnChg chg="mod topLvl">
          <ac:chgData name="Croijmans, Luuk" userId="102f80fa-a65a-4601-a2e2-da02d0e7be8b" providerId="ADAL" clId="{23A5FD49-D7B5-4182-991A-1349A9B2B89B}" dt="2022-05-23T13:32:13.381" v="1" actId="165"/>
          <ac:cxnSpMkLst>
            <pc:docMk/>
            <pc:sldMk cId="1352481027" sldId="256"/>
            <ac:cxnSpMk id="7" creationId="{F2F96BF9-E7F4-47F1-BB21-E4FD2D72E4A3}"/>
          </ac:cxnSpMkLst>
        </pc:cxnChg>
        <pc:cxnChg chg="mod topLvl">
          <ac:chgData name="Croijmans, Luuk" userId="102f80fa-a65a-4601-a2e2-da02d0e7be8b" providerId="ADAL" clId="{23A5FD49-D7B5-4182-991A-1349A9B2B89B}" dt="2022-05-23T13:33:11.328" v="2" actId="208"/>
          <ac:cxnSpMkLst>
            <pc:docMk/>
            <pc:sldMk cId="1352481027" sldId="256"/>
            <ac:cxnSpMk id="20" creationId="{6E2EC41F-2E89-4645-B2D5-F396069D106F}"/>
          </ac:cxnSpMkLst>
        </pc:cxnChg>
        <pc:cxnChg chg="mod topLvl">
          <ac:chgData name="Croijmans, Luuk" userId="102f80fa-a65a-4601-a2e2-da02d0e7be8b" providerId="ADAL" clId="{23A5FD49-D7B5-4182-991A-1349A9B2B89B}" dt="2022-05-23T13:32:13.381" v="1" actId="165"/>
          <ac:cxnSpMkLst>
            <pc:docMk/>
            <pc:sldMk cId="1352481027" sldId="256"/>
            <ac:cxnSpMk id="88" creationId="{BB0F673F-D7B1-4BB9-8BD5-C03405CC3584}"/>
          </ac:cxnSpMkLst>
        </pc:cxnChg>
        <pc:cxnChg chg="mod topLvl">
          <ac:chgData name="Croijmans, Luuk" userId="102f80fa-a65a-4601-a2e2-da02d0e7be8b" providerId="ADAL" clId="{23A5FD49-D7B5-4182-991A-1349A9B2B89B}" dt="2022-05-23T13:33:11.328" v="2" actId="208"/>
          <ac:cxnSpMkLst>
            <pc:docMk/>
            <pc:sldMk cId="1352481027" sldId="256"/>
            <ac:cxnSpMk id="92" creationId="{FBA97AA0-85F9-4A7F-8EEC-B62F76401E46}"/>
          </ac:cxnSpMkLst>
        </pc:cxnChg>
        <pc:cxnChg chg="mod topLvl">
          <ac:chgData name="Croijmans, Luuk" userId="102f80fa-a65a-4601-a2e2-da02d0e7be8b" providerId="ADAL" clId="{23A5FD49-D7B5-4182-991A-1349A9B2B89B}" dt="2022-05-23T13:33:11.328" v="2" actId="208"/>
          <ac:cxnSpMkLst>
            <pc:docMk/>
            <pc:sldMk cId="1352481027" sldId="256"/>
            <ac:cxnSpMk id="203" creationId="{92ECC4CC-9374-4979-8417-856959B2E824}"/>
          </ac:cxnSpMkLst>
        </pc:cxnChg>
        <pc:cxnChg chg="mod topLvl">
          <ac:chgData name="Croijmans, Luuk" userId="102f80fa-a65a-4601-a2e2-da02d0e7be8b" providerId="ADAL" clId="{23A5FD49-D7B5-4182-991A-1349A9B2B89B}" dt="2022-05-23T13:33:11.328" v="2" actId="208"/>
          <ac:cxnSpMkLst>
            <pc:docMk/>
            <pc:sldMk cId="1352481027" sldId="256"/>
            <ac:cxnSpMk id="207" creationId="{191EF209-DEF5-4145-864E-BAA44AFB1F3B}"/>
          </ac:cxnSpMkLst>
        </pc:cxnChg>
        <pc:cxnChg chg="mod topLvl">
          <ac:chgData name="Croijmans, Luuk" userId="102f80fa-a65a-4601-a2e2-da02d0e7be8b" providerId="ADAL" clId="{23A5FD49-D7B5-4182-991A-1349A9B2B89B}" dt="2022-05-23T13:32:13.381" v="1" actId="165"/>
          <ac:cxnSpMkLst>
            <pc:docMk/>
            <pc:sldMk cId="1352481027" sldId="256"/>
            <ac:cxnSpMk id="213" creationId="{64DA5444-137E-4C08-8FED-857C1FD9C0EF}"/>
          </ac:cxnSpMkLst>
        </pc:cxnChg>
        <pc:cxnChg chg="mod topLvl">
          <ac:chgData name="Croijmans, Luuk" userId="102f80fa-a65a-4601-a2e2-da02d0e7be8b" providerId="ADAL" clId="{23A5FD49-D7B5-4182-991A-1349A9B2B89B}" dt="2022-05-23T13:32:13.381" v="1" actId="165"/>
          <ac:cxnSpMkLst>
            <pc:docMk/>
            <pc:sldMk cId="1352481027" sldId="256"/>
            <ac:cxnSpMk id="221" creationId="{D6C3B5A7-56A8-495C-A592-E7BC1AF3A5F8}"/>
          </ac:cxnSpMkLst>
        </pc:cxnChg>
        <pc:cxnChg chg="mod topLvl">
          <ac:chgData name="Croijmans, Luuk" userId="102f80fa-a65a-4601-a2e2-da02d0e7be8b" providerId="ADAL" clId="{23A5FD49-D7B5-4182-991A-1349A9B2B89B}" dt="2022-05-23T13:32:13.381" v="1" actId="165"/>
          <ac:cxnSpMkLst>
            <pc:docMk/>
            <pc:sldMk cId="1352481027" sldId="256"/>
            <ac:cxnSpMk id="222" creationId="{762373BF-3865-4B55-A2E1-34DB5EA96F21}"/>
          </ac:cxnSpMkLst>
        </pc:cxnChg>
        <pc:cxnChg chg="mod topLvl">
          <ac:chgData name="Croijmans, Luuk" userId="102f80fa-a65a-4601-a2e2-da02d0e7be8b" providerId="ADAL" clId="{23A5FD49-D7B5-4182-991A-1349A9B2B89B}" dt="2022-05-23T13:33:11.328" v="2" actId="208"/>
          <ac:cxnSpMkLst>
            <pc:docMk/>
            <pc:sldMk cId="1352481027" sldId="256"/>
            <ac:cxnSpMk id="223" creationId="{8DBEDF09-468E-4850-9F17-2C6E2FB3BEEC}"/>
          </ac:cxnSpMkLst>
        </pc:cxnChg>
        <pc:cxnChg chg="mod topLvl">
          <ac:chgData name="Croijmans, Luuk" userId="102f80fa-a65a-4601-a2e2-da02d0e7be8b" providerId="ADAL" clId="{23A5FD49-D7B5-4182-991A-1349A9B2B89B}" dt="2022-05-23T13:32:13.381" v="1" actId="165"/>
          <ac:cxnSpMkLst>
            <pc:docMk/>
            <pc:sldMk cId="1352481027" sldId="256"/>
            <ac:cxnSpMk id="225" creationId="{D4535973-7B61-4B97-B266-17EB422363E7}"/>
          </ac:cxnSpMkLst>
        </pc:cxnChg>
        <pc:cxnChg chg="mod topLvl">
          <ac:chgData name="Croijmans, Luuk" userId="102f80fa-a65a-4601-a2e2-da02d0e7be8b" providerId="ADAL" clId="{23A5FD49-D7B5-4182-991A-1349A9B2B89B}" dt="2022-05-23T13:33:11.328" v="2" actId="208"/>
          <ac:cxnSpMkLst>
            <pc:docMk/>
            <pc:sldMk cId="1352481027" sldId="256"/>
            <ac:cxnSpMk id="227" creationId="{FF9C37F2-6881-4C67-A956-1716913E64BF}"/>
          </ac:cxnSpMkLst>
        </pc:cxnChg>
        <pc:cxnChg chg="mod topLvl">
          <ac:chgData name="Croijmans, Luuk" userId="102f80fa-a65a-4601-a2e2-da02d0e7be8b" providerId="ADAL" clId="{23A5FD49-D7B5-4182-991A-1349A9B2B89B}" dt="2022-05-23T13:33:11.328" v="2" actId="208"/>
          <ac:cxnSpMkLst>
            <pc:docMk/>
            <pc:sldMk cId="1352481027" sldId="256"/>
            <ac:cxnSpMk id="236" creationId="{2C2642EA-3913-49F3-B83F-F4A5ADC49D4F}"/>
          </ac:cxnSpMkLst>
        </pc:cxnChg>
        <pc:cxnChg chg="mod topLvl">
          <ac:chgData name="Croijmans, Luuk" userId="102f80fa-a65a-4601-a2e2-da02d0e7be8b" providerId="ADAL" clId="{23A5FD49-D7B5-4182-991A-1349A9B2B89B}" dt="2022-05-23T13:32:13.381" v="1" actId="165"/>
          <ac:cxnSpMkLst>
            <pc:docMk/>
            <pc:sldMk cId="1352481027" sldId="256"/>
            <ac:cxnSpMk id="237" creationId="{1F987B5F-AC2B-483D-8080-E6F2C9D4F0AE}"/>
          </ac:cxnSpMkLst>
        </pc:cxnChg>
        <pc:cxnChg chg="mod topLvl">
          <ac:chgData name="Croijmans, Luuk" userId="102f80fa-a65a-4601-a2e2-da02d0e7be8b" providerId="ADAL" clId="{23A5FD49-D7B5-4182-991A-1349A9B2B89B}" dt="2022-05-23T13:32:13.381" v="1" actId="165"/>
          <ac:cxnSpMkLst>
            <pc:docMk/>
            <pc:sldMk cId="1352481027" sldId="256"/>
            <ac:cxnSpMk id="239" creationId="{821143ED-411A-448F-8F92-71AC227C2081}"/>
          </ac:cxnSpMkLst>
        </pc:cxnChg>
      </pc:sldChg>
      <pc:sldChg chg="modSp mod">
        <pc:chgData name="Croijmans, Luuk" userId="102f80fa-a65a-4601-a2e2-da02d0e7be8b" providerId="ADAL" clId="{23A5FD49-D7B5-4182-991A-1349A9B2B89B}" dt="2022-05-23T13:48:03.184" v="13" actId="14100"/>
        <pc:sldMkLst>
          <pc:docMk/>
          <pc:sldMk cId="296045226" sldId="257"/>
        </pc:sldMkLst>
        <pc:spChg chg="mod">
          <ac:chgData name="Croijmans, Luuk" userId="102f80fa-a65a-4601-a2e2-da02d0e7be8b" providerId="ADAL" clId="{23A5FD49-D7B5-4182-991A-1349A9B2B89B}" dt="2022-05-23T13:48:03.184" v="13" actId="14100"/>
          <ac:spMkLst>
            <pc:docMk/>
            <pc:sldMk cId="296045226" sldId="257"/>
            <ac:spMk id="243" creationId="{6ECE16B9-0924-493C-8053-1832A7AA216D}"/>
          </ac:spMkLst>
        </pc:spChg>
        <pc:cxnChg chg="mod">
          <ac:chgData name="Croijmans, Luuk" userId="102f80fa-a65a-4601-a2e2-da02d0e7be8b" providerId="ADAL" clId="{23A5FD49-D7B5-4182-991A-1349A9B2B89B}" dt="2022-05-23T13:33:57.513" v="3" actId="208"/>
          <ac:cxnSpMkLst>
            <pc:docMk/>
            <pc:sldMk cId="296045226" sldId="257"/>
            <ac:cxnSpMk id="20" creationId="{6E2EC41F-2E89-4645-B2D5-F396069D106F}"/>
          </ac:cxnSpMkLst>
        </pc:cxnChg>
        <pc:cxnChg chg="mod">
          <ac:chgData name="Croijmans, Luuk" userId="102f80fa-a65a-4601-a2e2-da02d0e7be8b" providerId="ADAL" clId="{23A5FD49-D7B5-4182-991A-1349A9B2B89B}" dt="2022-05-23T13:33:57.513" v="3" actId="208"/>
          <ac:cxnSpMkLst>
            <pc:docMk/>
            <pc:sldMk cId="296045226" sldId="257"/>
            <ac:cxnSpMk id="64" creationId="{A2C5AA0C-199A-4842-B2A0-03BA6C4297AD}"/>
          </ac:cxnSpMkLst>
        </pc:cxnChg>
        <pc:cxnChg chg="mod">
          <ac:chgData name="Croijmans, Luuk" userId="102f80fa-a65a-4601-a2e2-da02d0e7be8b" providerId="ADAL" clId="{23A5FD49-D7B5-4182-991A-1349A9B2B89B}" dt="2022-05-23T13:33:57.513" v="3" actId="208"/>
          <ac:cxnSpMkLst>
            <pc:docMk/>
            <pc:sldMk cId="296045226" sldId="257"/>
            <ac:cxnSpMk id="203" creationId="{92ECC4CC-9374-4979-8417-856959B2E824}"/>
          </ac:cxnSpMkLst>
        </pc:cxnChg>
        <pc:cxnChg chg="mod">
          <ac:chgData name="Croijmans, Luuk" userId="102f80fa-a65a-4601-a2e2-da02d0e7be8b" providerId="ADAL" clId="{23A5FD49-D7B5-4182-991A-1349A9B2B89B}" dt="2022-05-23T13:33:57.513" v="3" actId="208"/>
          <ac:cxnSpMkLst>
            <pc:docMk/>
            <pc:sldMk cId="296045226" sldId="257"/>
            <ac:cxnSpMk id="207" creationId="{191EF209-DEF5-4145-864E-BAA44AFB1F3B}"/>
          </ac:cxnSpMkLst>
        </pc:cxnChg>
        <pc:cxnChg chg="mod">
          <ac:chgData name="Croijmans, Luuk" userId="102f80fa-a65a-4601-a2e2-da02d0e7be8b" providerId="ADAL" clId="{23A5FD49-D7B5-4182-991A-1349A9B2B89B}" dt="2022-05-23T13:33:57.513" v="3" actId="208"/>
          <ac:cxnSpMkLst>
            <pc:docMk/>
            <pc:sldMk cId="296045226" sldId="257"/>
            <ac:cxnSpMk id="223" creationId="{8DBEDF09-468E-4850-9F17-2C6E2FB3BEEC}"/>
          </ac:cxnSpMkLst>
        </pc:cxnChg>
        <pc:cxnChg chg="mod">
          <ac:chgData name="Croijmans, Luuk" userId="102f80fa-a65a-4601-a2e2-da02d0e7be8b" providerId="ADAL" clId="{23A5FD49-D7B5-4182-991A-1349A9B2B89B}" dt="2022-05-23T13:33:57.513" v="3" actId="208"/>
          <ac:cxnSpMkLst>
            <pc:docMk/>
            <pc:sldMk cId="296045226" sldId="257"/>
            <ac:cxnSpMk id="227" creationId="{FF9C37F2-6881-4C67-A956-1716913E64BF}"/>
          </ac:cxnSpMkLst>
        </pc:cxnChg>
        <pc:cxnChg chg="mod">
          <ac:chgData name="Croijmans, Luuk" userId="102f80fa-a65a-4601-a2e2-da02d0e7be8b" providerId="ADAL" clId="{23A5FD49-D7B5-4182-991A-1349A9B2B89B}" dt="2022-05-23T13:33:57.513" v="3" actId="208"/>
          <ac:cxnSpMkLst>
            <pc:docMk/>
            <pc:sldMk cId="296045226" sldId="257"/>
            <ac:cxnSpMk id="236" creationId="{2C2642EA-3913-49F3-B83F-F4A5ADC49D4F}"/>
          </ac:cxnSpMkLst>
        </pc:cxnChg>
      </pc:sldChg>
    </pc:docChg>
  </pc:docChgLst>
  <pc:docChgLst>
    <pc:chgData name="Croijmans, Luuk" userId="102f80fa-a65a-4601-a2e2-da02d0e7be8b" providerId="ADAL" clId="{2068C3B9-7C18-4DBC-874A-925572B7DEA5}"/>
    <pc:docChg chg="delSld">
      <pc:chgData name="Croijmans, Luuk" userId="102f80fa-a65a-4601-a2e2-da02d0e7be8b" providerId="ADAL" clId="{2068C3B9-7C18-4DBC-874A-925572B7DEA5}" dt="2023-06-29T15:02:17.768" v="0" actId="2696"/>
      <pc:docMkLst>
        <pc:docMk/>
      </pc:docMkLst>
      <pc:sldChg chg="del">
        <pc:chgData name="Croijmans, Luuk" userId="102f80fa-a65a-4601-a2e2-da02d0e7be8b" providerId="ADAL" clId="{2068C3B9-7C18-4DBC-874A-925572B7DEA5}" dt="2023-06-29T15:02:17.768" v="0" actId="2696"/>
        <pc:sldMkLst>
          <pc:docMk/>
          <pc:sldMk cId="1352481027" sldId="256"/>
        </pc:sldMkLst>
      </pc:sldChg>
    </pc:docChg>
  </pc:docChgLst>
  <pc:docChgLst>
    <pc:chgData name="Croijmans, Luuk" userId="102f80fa-a65a-4601-a2e2-da02d0e7be8b" providerId="ADAL" clId="{1813220A-0D08-4D57-8176-703A39EB91C2}"/>
    <pc:docChg chg="modSld">
      <pc:chgData name="Croijmans, Luuk" userId="102f80fa-a65a-4601-a2e2-da02d0e7be8b" providerId="ADAL" clId="{1813220A-0D08-4D57-8176-703A39EB91C2}" dt="2021-12-14T13:07:32.455" v="1" actId="20577"/>
      <pc:docMkLst>
        <pc:docMk/>
      </pc:docMkLst>
      <pc:sldChg chg="modSp mod">
        <pc:chgData name="Croijmans, Luuk" userId="102f80fa-a65a-4601-a2e2-da02d0e7be8b" providerId="ADAL" clId="{1813220A-0D08-4D57-8176-703A39EB91C2}" dt="2021-12-14T13:07:32.455" v="1" actId="20577"/>
        <pc:sldMkLst>
          <pc:docMk/>
          <pc:sldMk cId="296045226" sldId="257"/>
        </pc:sldMkLst>
        <pc:spChg chg="mod">
          <ac:chgData name="Croijmans, Luuk" userId="102f80fa-a65a-4601-a2e2-da02d0e7be8b" providerId="ADAL" clId="{1813220A-0D08-4D57-8176-703A39EB91C2}" dt="2021-12-14T13:07:32.455" v="1" actId="20577"/>
          <ac:spMkLst>
            <pc:docMk/>
            <pc:sldMk cId="296045226" sldId="257"/>
            <ac:spMk id="250" creationId="{15234ACF-1CF5-499A-99FA-A8FDEF0184FD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3F7DD7-C986-49A3-BE5C-456A5B97547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8BFA9AB-03CB-45D8-A80F-F54240B3E70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nl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7421EC-53E8-49A7-B54C-BEAA414EA3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3C1EB-ADF6-438C-A744-EF470E98F9BD}" type="datetimeFigureOut">
              <a:rPr lang="nl-NL" smtClean="0"/>
              <a:t>29-6-2023</a:t>
            </a:fld>
            <a:endParaRPr lang="nl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9252BD-B62E-40A0-98F1-D448B8BC34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B099FE-7AF7-45BC-AC9B-A5D8F1D162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6486-3778-469E-9E23-F8DA64A0188A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312550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902E74-1BA3-49C3-B38A-7BB3F0EB05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E312CC0-1203-46C1-90A1-140B162F40A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AD2724-BCEE-45E0-BD47-51B76BB4AA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3C1EB-ADF6-438C-A744-EF470E98F9BD}" type="datetimeFigureOut">
              <a:rPr lang="nl-NL" smtClean="0"/>
              <a:t>29-6-2023</a:t>
            </a:fld>
            <a:endParaRPr lang="nl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73FBAE-B40F-4388-8002-990546F776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8DE83D-589C-4566-A7A0-484F6BFF28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6486-3778-469E-9E23-F8DA64A0188A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557997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70A0C16-29DD-4F74-80D4-C0771A20E6A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05CBB01-05F9-4025-B8D3-9D03F9B66ED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C9E562-375D-4988-98EF-CF16DCA37D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3C1EB-ADF6-438C-A744-EF470E98F9BD}" type="datetimeFigureOut">
              <a:rPr lang="nl-NL" smtClean="0"/>
              <a:t>29-6-2023</a:t>
            </a:fld>
            <a:endParaRPr lang="nl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E0D7FF-91A8-415C-8847-324AFA7BD1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518346-E2C3-4DD6-9BEC-D7A7C9465D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6486-3778-469E-9E23-F8DA64A0188A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892073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C0CE59-C680-4C84-84AA-1ACF515203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93C89D-CC56-4F6E-BE8F-D3A29123A1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C41EDC-1901-4C89-8C62-C479A58B4A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3C1EB-ADF6-438C-A744-EF470E98F9BD}" type="datetimeFigureOut">
              <a:rPr lang="nl-NL" smtClean="0"/>
              <a:t>29-6-2023</a:t>
            </a:fld>
            <a:endParaRPr lang="nl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631A13-5B0F-415B-827D-D750BF04E7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877157-E176-45AF-A584-C09B123BFB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6486-3778-469E-9E23-F8DA64A0188A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272029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034F71-9F20-4296-B810-E6C56A464E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4533CE-9BA2-4AF3-96CB-B9ECF49F5B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79B1F1-368F-4F23-AF7C-C9242C98F6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3C1EB-ADF6-438C-A744-EF470E98F9BD}" type="datetimeFigureOut">
              <a:rPr lang="nl-NL" smtClean="0"/>
              <a:t>29-6-2023</a:t>
            </a:fld>
            <a:endParaRPr lang="nl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A5054B-13E4-4A1E-ABC8-D5F6606730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396487-242E-4233-8D20-66D62229F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6486-3778-469E-9E23-F8DA64A0188A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723326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F947D3-A385-4FB8-9831-2F2188C3EF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194643-991F-4488-8B30-F552314B660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5F0C39-D627-41B6-8B6D-18A6A48AA80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F19854-EB3F-46B3-9757-5247086A33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3C1EB-ADF6-438C-A744-EF470E98F9BD}" type="datetimeFigureOut">
              <a:rPr lang="nl-NL" smtClean="0"/>
              <a:t>29-6-2023</a:t>
            </a:fld>
            <a:endParaRPr lang="nl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7FA97D-B469-49C0-84DA-81748EC809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F79D34D-D3C1-4529-B027-147A931BA3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6486-3778-469E-9E23-F8DA64A0188A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318315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5628B0-8EF1-447B-98CF-F445AC0F79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5A89541-6579-4B23-B696-6BA4181E80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2439C4F-0699-4EF1-97CA-603464B48E4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D636EC4-A75F-425E-AF50-3A0626BE1CF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F1D6175-755F-46E1-B4CB-68C12FC7D5E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8EEEFAC-3E92-4960-91BC-38305C821D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3C1EB-ADF6-438C-A744-EF470E98F9BD}" type="datetimeFigureOut">
              <a:rPr lang="nl-NL" smtClean="0"/>
              <a:t>29-6-2023</a:t>
            </a:fld>
            <a:endParaRPr lang="nl-NL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CB7CEEF-D260-4F30-91E3-460318BCD8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943F196-D184-4264-835F-99FCE8C23E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6486-3778-469E-9E23-F8DA64A0188A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924978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D3AD16-A652-4C50-A546-6F69D05431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984C5AC-3282-4B30-853F-E9A4610990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3C1EB-ADF6-438C-A744-EF470E98F9BD}" type="datetimeFigureOut">
              <a:rPr lang="nl-NL" smtClean="0"/>
              <a:t>29-6-2023</a:t>
            </a:fld>
            <a:endParaRPr lang="nl-N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CA0340E-0440-4874-AB93-23ADF92044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FEB0A4B-39AF-4C8B-B66E-C085A7EF46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6486-3778-469E-9E23-F8DA64A0188A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397020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66CA920-5E36-4EA8-B3C4-38F30F97AC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3C1EB-ADF6-438C-A744-EF470E98F9BD}" type="datetimeFigureOut">
              <a:rPr lang="nl-NL" smtClean="0"/>
              <a:t>29-6-2023</a:t>
            </a:fld>
            <a:endParaRPr lang="nl-NL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668AD52-6EF2-40D0-9F33-2073481BF4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F087161-EFE0-4FF5-9BD5-9A4D345714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6486-3778-469E-9E23-F8DA64A0188A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656552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5F3B44-16E0-4B29-9CF1-9AD599CD68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D17B1D-08DE-4B8D-8D9D-3FB70B5DB5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AE8A86A-83AB-458E-A3E2-EE20AE1F0C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F4091DC-1619-4C9A-B33B-85A07D157E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3C1EB-ADF6-438C-A744-EF470E98F9BD}" type="datetimeFigureOut">
              <a:rPr lang="nl-NL" smtClean="0"/>
              <a:t>29-6-2023</a:t>
            </a:fld>
            <a:endParaRPr lang="nl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0BC6D7E-AB16-4F9A-A4F6-41EDC00EB2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C41233-C0D3-4E9F-8A9D-1712CD2B2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6486-3778-469E-9E23-F8DA64A0188A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427361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A315E0-19D3-4C9D-BB4E-50395E9F90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51AC58E-0078-4180-842B-A3C4135A00A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20E1A45-3F5E-494A-B3B0-CD9B71DE57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3AF8B7-8A5E-4FA0-B46F-7045329433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3C1EB-ADF6-438C-A744-EF470E98F9BD}" type="datetimeFigureOut">
              <a:rPr lang="nl-NL" smtClean="0"/>
              <a:t>29-6-2023</a:t>
            </a:fld>
            <a:endParaRPr lang="nl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ACA6432-FC90-43B0-BF5A-7354401B2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FF8D5AB-52F9-420F-8F19-D3E4C86870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46486-3778-469E-9E23-F8DA64A0188A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952771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C59A152-F5BA-47B6-86D7-694C6A55C8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E80488-2AE3-4C42-8702-6935995E6D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4986AB-4A46-4B41-8DAF-F5DFC702BB8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23C1EB-ADF6-438C-A744-EF470E98F9BD}" type="datetimeFigureOut">
              <a:rPr lang="nl-NL" smtClean="0"/>
              <a:t>29-6-2023</a:t>
            </a:fld>
            <a:endParaRPr lang="nl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D893F8-D7E5-4134-9873-1AE46F89B4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5F7E44-04C8-4842-BC24-7A662298FE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E46486-3778-469E-9E23-F8DA64A0188A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192293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5.t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tif"/><Relationship Id="rId4" Type="http://schemas.openxmlformats.org/officeDocument/2006/relationships/image" Target="../media/image2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>
            <a:extLst>
              <a:ext uri="{FF2B5EF4-FFF2-40B4-BE49-F238E27FC236}">
                <a16:creationId xmlns:a16="http://schemas.microsoft.com/office/drawing/2014/main" id="{672BDF3A-6482-4A53-95A2-E717AF17F499}"/>
              </a:ext>
            </a:extLst>
          </p:cNvPr>
          <p:cNvGrpSpPr/>
          <p:nvPr/>
        </p:nvGrpSpPr>
        <p:grpSpPr>
          <a:xfrm>
            <a:off x="3123698" y="1743271"/>
            <a:ext cx="5057135" cy="4637815"/>
            <a:chOff x="3123698" y="1743271"/>
            <a:chExt cx="5057135" cy="4637815"/>
          </a:xfrm>
        </p:grpSpPr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7FBD0BDA-3E3B-4040-94EB-534665CE75E6}"/>
                </a:ext>
              </a:extLst>
            </p:cNvPr>
            <p:cNvGrpSpPr/>
            <p:nvPr/>
          </p:nvGrpSpPr>
          <p:grpSpPr>
            <a:xfrm>
              <a:off x="3123698" y="4822793"/>
              <a:ext cx="5057135" cy="1558293"/>
              <a:chOff x="3123698" y="4822793"/>
              <a:chExt cx="5057135" cy="1558293"/>
            </a:xfrm>
          </p:grpSpPr>
          <p:cxnSp>
            <p:nvCxnSpPr>
              <p:cNvPr id="236" name="Straight Arrow Connector 235">
                <a:extLst>
                  <a:ext uri="{FF2B5EF4-FFF2-40B4-BE49-F238E27FC236}">
                    <a16:creationId xmlns:a16="http://schemas.microsoft.com/office/drawing/2014/main" id="{2C2642EA-3913-49F3-B83F-F4A5ADC49D4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712748" y="4973682"/>
                <a:ext cx="296091" cy="0"/>
              </a:xfrm>
              <a:prstGeom prst="straightConnector1">
                <a:avLst/>
              </a:prstGeom>
              <a:ln w="19050">
                <a:solidFill>
                  <a:schemeClr val="accent2">
                    <a:lumMod val="60000"/>
                    <a:lumOff val="4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8" name="TextBox 237">
                <a:extLst>
                  <a:ext uri="{FF2B5EF4-FFF2-40B4-BE49-F238E27FC236}">
                    <a16:creationId xmlns:a16="http://schemas.microsoft.com/office/drawing/2014/main" id="{6436249B-530D-4877-9D30-122B63A346CE}"/>
                  </a:ext>
                </a:extLst>
              </p:cNvPr>
              <p:cNvSpPr txBox="1"/>
              <p:nvPr/>
            </p:nvSpPr>
            <p:spPr>
              <a:xfrm>
                <a:off x="6532643" y="4822793"/>
                <a:ext cx="1052149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nl-NL" sz="1200" dirty="0"/>
                  <a:t>Direct flight =</a:t>
                </a:r>
              </a:p>
            </p:txBody>
          </p:sp>
          <p:cxnSp>
            <p:nvCxnSpPr>
              <p:cNvPr id="237" name="Straight Arrow Connector 236">
                <a:extLst>
                  <a:ext uri="{FF2B5EF4-FFF2-40B4-BE49-F238E27FC236}">
                    <a16:creationId xmlns:a16="http://schemas.microsoft.com/office/drawing/2014/main" id="{1F987B5F-AC2B-483D-8080-E6F2C9D4F0A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022590" y="4973682"/>
                <a:ext cx="296091" cy="0"/>
              </a:xfrm>
              <a:prstGeom prst="straightConnector1">
                <a:avLst/>
              </a:prstGeom>
              <a:ln w="19050">
                <a:solidFill>
                  <a:srgbClr val="7030A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3" name="TextBox 242">
                <a:extLst>
                  <a:ext uri="{FF2B5EF4-FFF2-40B4-BE49-F238E27FC236}">
                    <a16:creationId xmlns:a16="http://schemas.microsoft.com/office/drawing/2014/main" id="{6ECE16B9-0924-493C-8053-1832A7AA216D}"/>
                  </a:ext>
                </a:extLst>
              </p:cNvPr>
              <p:cNvSpPr txBox="1"/>
              <p:nvPr/>
            </p:nvSpPr>
            <p:spPr>
              <a:xfrm>
                <a:off x="3657600" y="4822793"/>
                <a:ext cx="122910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nl-NL" sz="1200" dirty="0" err="1"/>
                  <a:t>Searching</a:t>
                </a:r>
                <a:r>
                  <a:rPr lang="nl-NL" sz="1200" dirty="0"/>
                  <a:t> time =</a:t>
                </a:r>
              </a:p>
            </p:txBody>
          </p:sp>
          <p:pic>
            <p:nvPicPr>
              <p:cNvPr id="244" name="Picture 243" descr="A picture containing ground, outdoor, plant, leaf&#10;&#10;Description automatically generated">
                <a:extLst>
                  <a:ext uri="{FF2B5EF4-FFF2-40B4-BE49-F238E27FC236}">
                    <a16:creationId xmlns:a16="http://schemas.microsoft.com/office/drawing/2014/main" id="{88683590-CEBC-4091-86F8-8BE9D58599C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4522" b="97376" l="9994" r="89976">
                            <a14:foregroundMark x1="44670" y1="91926" x2="51787" y2="92208"/>
                            <a14:foregroundMark x1="51787" y1="92208" x2="53786" y2="93096"/>
                            <a14:foregroundMark x1="59237" y1="92531" x2="52332" y2="89100"/>
                            <a14:foregroundMark x1="52332" y1="89100" x2="52332" y2="89100"/>
                            <a14:foregroundMark x1="56329" y1="97416" x2="56329" y2="97416"/>
                            <a14:foregroundMark x1="43004" y1="7913" x2="36766" y2="10133"/>
                            <a14:foregroundMark x1="43004" y1="4522" x2="43004" y2="4522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849957" y="5173118"/>
                <a:ext cx="640080" cy="480060"/>
              </a:xfrm>
              <a:prstGeom prst="rect">
                <a:avLst/>
              </a:prstGeom>
            </p:spPr>
          </p:pic>
          <p:sp>
            <p:nvSpPr>
              <p:cNvPr id="252" name="TextBox 251">
                <a:extLst>
                  <a:ext uri="{FF2B5EF4-FFF2-40B4-BE49-F238E27FC236}">
                    <a16:creationId xmlns:a16="http://schemas.microsoft.com/office/drawing/2014/main" id="{B9E4F0CC-236A-4CD2-80BD-FA26620FC292}"/>
                  </a:ext>
                </a:extLst>
              </p:cNvPr>
              <p:cNvSpPr txBox="1"/>
              <p:nvPr/>
            </p:nvSpPr>
            <p:spPr>
              <a:xfrm>
                <a:off x="4190034" y="5248150"/>
                <a:ext cx="69667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nl-NL" sz="1200" dirty="0" err="1"/>
                  <a:t>Rivera</a:t>
                </a:r>
                <a:r>
                  <a:rPr lang="nl-NL" sz="1200" dirty="0"/>
                  <a:t> =</a:t>
                </a:r>
              </a:p>
            </p:txBody>
          </p:sp>
          <p:pic>
            <p:nvPicPr>
              <p:cNvPr id="245" name="Picture 244" descr="A picture containing ground, outdoor, plant, leaf&#10;&#10;Description automatically generated">
                <a:extLst>
                  <a:ext uri="{FF2B5EF4-FFF2-40B4-BE49-F238E27FC236}">
                    <a16:creationId xmlns:a16="http://schemas.microsoft.com/office/drawing/2014/main" id="{9BB67898-8092-48D4-8074-B451F7CF5B3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4522" b="97376" l="9994" r="89976">
                            <a14:foregroundMark x1="44670" y1="91926" x2="51787" y2="92208"/>
                            <a14:foregroundMark x1="51787" y1="92208" x2="53786" y2="93096"/>
                            <a14:foregroundMark x1="59237" y1="92531" x2="52332" y2="89100"/>
                            <a14:foregroundMark x1="52332" y1="89100" x2="52332" y2="89100"/>
                            <a14:foregroundMark x1="56329" y1="97416" x2="56329" y2="97416"/>
                            <a14:foregroundMark x1="43004" y1="7913" x2="36766" y2="10133"/>
                            <a14:foregroundMark x1="43004" y1="4522" x2="43004" y2="4522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40753" y="5173118"/>
                <a:ext cx="640080" cy="480060"/>
              </a:xfrm>
              <a:prstGeom prst="rect">
                <a:avLst/>
              </a:prstGeom>
            </p:spPr>
          </p:pic>
          <p:sp>
            <p:nvSpPr>
              <p:cNvPr id="253" name="TextBox 252">
                <a:extLst>
                  <a:ext uri="{FF2B5EF4-FFF2-40B4-BE49-F238E27FC236}">
                    <a16:creationId xmlns:a16="http://schemas.microsoft.com/office/drawing/2014/main" id="{FDE0D19F-53B6-4198-9821-021E0E9D559F}"/>
                  </a:ext>
                </a:extLst>
              </p:cNvPr>
              <p:cNvSpPr txBox="1"/>
              <p:nvPr/>
            </p:nvSpPr>
            <p:spPr>
              <a:xfrm>
                <a:off x="6498355" y="5248150"/>
                <a:ext cx="1086437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nl-NL" sz="1200" dirty="0"/>
                  <a:t>Christmas D. =</a:t>
                </a:r>
              </a:p>
            </p:txBody>
          </p:sp>
          <p:sp>
            <p:nvSpPr>
              <p:cNvPr id="251" name="TextBox 250">
                <a:extLst>
                  <a:ext uri="{FF2B5EF4-FFF2-40B4-BE49-F238E27FC236}">
                    <a16:creationId xmlns:a16="http://schemas.microsoft.com/office/drawing/2014/main" id="{5E0DBADE-5049-4F86-8FA3-BEDA247549A4}"/>
                  </a:ext>
                </a:extLst>
              </p:cNvPr>
              <p:cNvSpPr txBox="1"/>
              <p:nvPr/>
            </p:nvSpPr>
            <p:spPr>
              <a:xfrm>
                <a:off x="3480355" y="5673507"/>
                <a:ext cx="1406353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nl-NL" sz="1200" i="1" dirty="0"/>
                  <a:t>P. brassicae </a:t>
                </a:r>
                <a:r>
                  <a:rPr lang="nl-NL" sz="1200" dirty="0"/>
                  <a:t>(host) =</a:t>
                </a:r>
              </a:p>
            </p:txBody>
          </p:sp>
          <p:pic>
            <p:nvPicPr>
              <p:cNvPr id="70" name="Picture 69" descr="A close-up of a caterpillar&#10;&#10;Description automatically generated">
                <a:extLst>
                  <a:ext uri="{FF2B5EF4-FFF2-40B4-BE49-F238E27FC236}">
                    <a16:creationId xmlns:a16="http://schemas.microsoft.com/office/drawing/2014/main" id="{819A16CB-3084-42B9-A083-2A8C7C47421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871282" y="5674001"/>
                <a:ext cx="597430" cy="323165"/>
              </a:xfrm>
              <a:prstGeom prst="rect">
                <a:avLst/>
              </a:prstGeom>
            </p:spPr>
          </p:pic>
          <p:sp>
            <p:nvSpPr>
              <p:cNvPr id="249" name="TextBox 248">
                <a:extLst>
                  <a:ext uri="{FF2B5EF4-FFF2-40B4-BE49-F238E27FC236}">
                    <a16:creationId xmlns:a16="http://schemas.microsoft.com/office/drawing/2014/main" id="{3BC1DC93-4C48-4435-B598-0996797EEC50}"/>
                  </a:ext>
                </a:extLst>
              </p:cNvPr>
              <p:cNvSpPr txBox="1"/>
              <p:nvPr/>
            </p:nvSpPr>
            <p:spPr>
              <a:xfrm>
                <a:off x="5893205" y="6098864"/>
                <a:ext cx="1691587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nl-NL" sz="1200" i="1" dirty="0"/>
                  <a:t>D. </a:t>
                </a:r>
                <a:r>
                  <a:rPr lang="nl-NL" sz="1200" i="1" dirty="0" err="1"/>
                  <a:t>radicum</a:t>
                </a:r>
                <a:r>
                  <a:rPr lang="nl-NL" sz="1200" i="1" dirty="0"/>
                  <a:t> </a:t>
                </a:r>
                <a:r>
                  <a:rPr lang="nl-NL" sz="1200" dirty="0"/>
                  <a:t>(non-host)</a:t>
                </a:r>
                <a:r>
                  <a:rPr lang="nl-NL" sz="1200" i="1" dirty="0"/>
                  <a:t> </a:t>
                </a:r>
                <a:r>
                  <a:rPr lang="nl-NL" sz="1200" dirty="0"/>
                  <a:t>=</a:t>
                </a:r>
              </a:p>
            </p:txBody>
          </p:sp>
          <p:pic>
            <p:nvPicPr>
              <p:cNvPr id="74" name="Picture 73">
                <a:extLst>
                  <a:ext uri="{FF2B5EF4-FFF2-40B4-BE49-F238E27FC236}">
                    <a16:creationId xmlns:a16="http://schemas.microsoft.com/office/drawing/2014/main" id="{13DD1727-C049-4668-A422-4B2E41297EA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4253" t="34287" r="35447" b="40906"/>
              <a:stretch/>
            </p:blipFill>
            <p:spPr>
              <a:xfrm>
                <a:off x="7581340" y="6124484"/>
                <a:ext cx="558906" cy="227917"/>
              </a:xfrm>
              <a:prstGeom prst="rect">
                <a:avLst/>
              </a:prstGeom>
            </p:spPr>
          </p:pic>
          <p:sp>
            <p:nvSpPr>
              <p:cNvPr id="250" name="TextBox 249">
                <a:extLst>
                  <a:ext uri="{FF2B5EF4-FFF2-40B4-BE49-F238E27FC236}">
                    <a16:creationId xmlns:a16="http://schemas.microsoft.com/office/drawing/2014/main" id="{15234ACF-1CF5-499A-99FA-A8FDEF0184FD}"/>
                  </a:ext>
                </a:extLst>
              </p:cNvPr>
              <p:cNvSpPr txBox="1"/>
              <p:nvPr/>
            </p:nvSpPr>
            <p:spPr>
              <a:xfrm>
                <a:off x="3123698" y="6098864"/>
                <a:ext cx="176301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nl-NL" sz="1200" i="1" dirty="0"/>
                  <a:t>M. brassicae </a:t>
                </a:r>
                <a:r>
                  <a:rPr lang="nl-NL" sz="1200" dirty="0"/>
                  <a:t>(non-host)</a:t>
                </a:r>
                <a:r>
                  <a:rPr lang="nl-NL" sz="1200" i="1" dirty="0"/>
                  <a:t> </a:t>
                </a:r>
                <a:r>
                  <a:rPr lang="nl-NL" sz="1200" dirty="0"/>
                  <a:t>=</a:t>
                </a:r>
              </a:p>
            </p:txBody>
          </p:sp>
          <p:pic>
            <p:nvPicPr>
              <p:cNvPr id="80" name="Picture 79" descr="A picture containing dark&#10;&#10;Description automatically generated">
                <a:extLst>
                  <a:ext uri="{FF2B5EF4-FFF2-40B4-BE49-F238E27FC236}">
                    <a16:creationId xmlns:a16="http://schemas.microsoft.com/office/drawing/2014/main" id="{264E94DA-F6CA-4611-901F-CBD86286BD9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0514" t="36306" r="13597" b="25079"/>
              <a:stretch/>
            </p:blipFill>
            <p:spPr>
              <a:xfrm>
                <a:off x="4857976" y="6138793"/>
                <a:ext cx="624042" cy="242293"/>
              </a:xfrm>
              <a:prstGeom prst="rect">
                <a:avLst/>
              </a:prstGeom>
            </p:spPr>
          </p:pic>
          <p:sp>
            <p:nvSpPr>
              <p:cNvPr id="99" name="TextBox 98">
                <a:extLst>
                  <a:ext uri="{FF2B5EF4-FFF2-40B4-BE49-F238E27FC236}">
                    <a16:creationId xmlns:a16="http://schemas.microsoft.com/office/drawing/2014/main" id="{57990DE4-03B8-40BA-B0BA-FADDE70B1321}"/>
                  </a:ext>
                </a:extLst>
              </p:cNvPr>
              <p:cNvSpPr txBox="1"/>
              <p:nvPr/>
            </p:nvSpPr>
            <p:spPr>
              <a:xfrm>
                <a:off x="6450485" y="5673507"/>
                <a:ext cx="1134307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nl-NL" sz="1200" i="1" dirty="0"/>
                  <a:t>C. glomerata </a:t>
                </a:r>
                <a:r>
                  <a:rPr lang="nl-NL" sz="1200" dirty="0"/>
                  <a:t>=</a:t>
                </a:r>
              </a:p>
            </p:txBody>
          </p:sp>
          <p:pic>
            <p:nvPicPr>
              <p:cNvPr id="101" name="Picture 100">
                <a:extLst>
                  <a:ext uri="{FF2B5EF4-FFF2-40B4-BE49-F238E27FC236}">
                    <a16:creationId xmlns:a16="http://schemas.microsoft.com/office/drawing/2014/main" id="{8EEEBFFC-9CE5-48ED-B9AF-C2EC83E0F55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636690" y="5703393"/>
                <a:ext cx="448206" cy="264380"/>
              </a:xfrm>
              <a:prstGeom prst="rect">
                <a:avLst/>
              </a:prstGeom>
            </p:spPr>
          </p:pic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38AD1FE4-D6E3-4AB3-9371-B6429FC0E140}"/>
                </a:ext>
              </a:extLst>
            </p:cNvPr>
            <p:cNvGrpSpPr/>
            <p:nvPr/>
          </p:nvGrpSpPr>
          <p:grpSpPr>
            <a:xfrm>
              <a:off x="3168071" y="1743271"/>
              <a:ext cx="4975318" cy="3084959"/>
              <a:chOff x="3190931" y="2398591"/>
              <a:chExt cx="4975318" cy="3084959"/>
            </a:xfrm>
          </p:grpSpPr>
          <p:pic>
            <p:nvPicPr>
              <p:cNvPr id="4" name="Picture 3" descr="A picture containing ground, outdoor, plant, leaf&#10;&#10;Description automatically generated">
                <a:extLst>
                  <a:ext uri="{FF2B5EF4-FFF2-40B4-BE49-F238E27FC236}">
                    <a16:creationId xmlns:a16="http://schemas.microsoft.com/office/drawing/2014/main" id="{4A595F50-DFA1-4F8D-827C-A6FE8E291B5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4522" b="97376" l="9994" r="89976">
                            <a14:foregroundMark x1="44670" y1="91926" x2="51787" y2="92208"/>
                            <a14:foregroundMark x1="51787" y1="92208" x2="53786" y2="93096"/>
                            <a14:foregroundMark x1="59237" y1="92531" x2="52332" y2="89100"/>
                            <a14:foregroundMark x1="52332" y1="89100" x2="52332" y2="89100"/>
                            <a14:foregroundMark x1="56329" y1="97416" x2="56329" y2="97416"/>
                            <a14:foregroundMark x1="43004" y1="7913" x2="36766" y2="10133"/>
                            <a14:foregroundMark x1="43004" y1="4522" x2="43004" y2="4522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744806" y="2435166"/>
                <a:ext cx="640080" cy="480060"/>
              </a:xfrm>
              <a:prstGeom prst="rect">
                <a:avLst/>
              </a:prstGeom>
            </p:spPr>
          </p:pic>
          <p:pic>
            <p:nvPicPr>
              <p:cNvPr id="5" name="Picture 4" descr="A picture containing ground, outdoor, plant, leaf&#10;&#10;Description automatically generated">
                <a:extLst>
                  <a:ext uri="{FF2B5EF4-FFF2-40B4-BE49-F238E27FC236}">
                    <a16:creationId xmlns:a16="http://schemas.microsoft.com/office/drawing/2014/main" id="{F2E4AF4B-A683-4516-828B-1EC679DACEF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4522" b="97376" l="9994" r="89976">
                            <a14:foregroundMark x1="44670" y1="91926" x2="51787" y2="92208"/>
                            <a14:foregroundMark x1="51787" y1="92208" x2="53786" y2="93096"/>
                            <a14:foregroundMark x1="59237" y1="92531" x2="52332" y2="89100"/>
                            <a14:foregroundMark x1="52332" y1="89100" x2="52332" y2="89100"/>
                            <a14:foregroundMark x1="56329" y1="97416" x2="56329" y2="97416"/>
                            <a14:foregroundMark x1="43004" y1="7913" x2="36766" y2="10133"/>
                            <a14:foregroundMark x1="43004" y1="4522" x2="43004" y2="4522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965371" y="2435166"/>
                <a:ext cx="640080" cy="480060"/>
              </a:xfrm>
              <a:prstGeom prst="rect">
                <a:avLst/>
              </a:prstGeom>
            </p:spPr>
          </p:pic>
          <p:cxnSp>
            <p:nvCxnSpPr>
              <p:cNvPr id="7" name="Straight Arrow Connector 6">
                <a:extLst>
                  <a:ext uri="{FF2B5EF4-FFF2-40B4-BE49-F238E27FC236}">
                    <a16:creationId xmlns:a16="http://schemas.microsoft.com/office/drawing/2014/main" id="{F2F96BF9-E7F4-47F1-BB21-E4FD2D72E4A3}"/>
                  </a:ext>
                </a:extLst>
              </p:cNvPr>
              <p:cNvCxnSpPr>
                <a:stCxn id="4" idx="3"/>
                <a:endCxn id="5" idx="1"/>
              </p:cNvCxnSpPr>
              <p:nvPr/>
            </p:nvCxnSpPr>
            <p:spPr>
              <a:xfrm>
                <a:off x="5384886" y="2675196"/>
                <a:ext cx="580485" cy="0"/>
              </a:xfrm>
              <a:prstGeom prst="straightConnector1">
                <a:avLst/>
              </a:prstGeom>
              <a:ln w="19050">
                <a:solidFill>
                  <a:srgbClr val="7030A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0" name="Picture 9" descr="A picture containing ground, outdoor, plant, leaf&#10;&#10;Description automatically generated">
                <a:extLst>
                  <a:ext uri="{FF2B5EF4-FFF2-40B4-BE49-F238E27FC236}">
                    <a16:creationId xmlns:a16="http://schemas.microsoft.com/office/drawing/2014/main" id="{E2DE1177-E8C4-465C-9C81-5B386CC65B8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4522" b="97376" l="9994" r="89976">
                            <a14:foregroundMark x1="44670" y1="91926" x2="51787" y2="92208"/>
                            <a14:foregroundMark x1="51787" y1="92208" x2="53786" y2="93096"/>
                            <a14:foregroundMark x1="59237" y1="92531" x2="52332" y2="89100"/>
                            <a14:foregroundMark x1="52332" y1="89100" x2="52332" y2="89100"/>
                            <a14:foregroundMark x1="56329" y1="97416" x2="56329" y2="97416"/>
                            <a14:foregroundMark x1="43004" y1="7913" x2="36766" y2="10133"/>
                            <a14:foregroundMark x1="43004" y1="4522" x2="43004" y2="4522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744806" y="4385685"/>
                <a:ext cx="640080" cy="480060"/>
              </a:xfrm>
              <a:prstGeom prst="rect">
                <a:avLst/>
              </a:prstGeom>
            </p:spPr>
          </p:pic>
          <p:pic>
            <p:nvPicPr>
              <p:cNvPr id="11" name="Picture 10" descr="A picture containing ground, outdoor, plant, leaf&#10;&#10;Description automatically generated">
                <a:extLst>
                  <a:ext uri="{FF2B5EF4-FFF2-40B4-BE49-F238E27FC236}">
                    <a16:creationId xmlns:a16="http://schemas.microsoft.com/office/drawing/2014/main" id="{612370D3-A638-4BB9-8497-C4B16B46B6E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4522" b="97376" l="9994" r="89976">
                            <a14:foregroundMark x1="44670" y1="91926" x2="51787" y2="92208"/>
                            <a14:foregroundMark x1="51787" y1="92208" x2="53786" y2="93096"/>
                            <a14:foregroundMark x1="59237" y1="92531" x2="52332" y2="89100"/>
                            <a14:foregroundMark x1="52332" y1="89100" x2="52332" y2="89100"/>
                            <a14:foregroundMark x1="56329" y1="97416" x2="56329" y2="97416"/>
                            <a14:foregroundMark x1="43004" y1="7913" x2="36766" y2="10133"/>
                            <a14:foregroundMark x1="43004" y1="4522" x2="43004" y2="4522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965371" y="4385685"/>
                <a:ext cx="640080" cy="480060"/>
              </a:xfrm>
              <a:prstGeom prst="rect">
                <a:avLst/>
              </a:prstGeom>
            </p:spPr>
          </p:pic>
          <p:pic>
            <p:nvPicPr>
              <p:cNvPr id="14" name="Picture 13" descr="A picture containing ground, outdoor, plant, leaf&#10;&#10;Description automatically generated">
                <a:extLst>
                  <a:ext uri="{FF2B5EF4-FFF2-40B4-BE49-F238E27FC236}">
                    <a16:creationId xmlns:a16="http://schemas.microsoft.com/office/drawing/2014/main" id="{83E99BF8-1003-4A8D-A0D9-4299A56E2DA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4522" b="97376" l="9994" r="89976">
                            <a14:foregroundMark x1="44670" y1="91926" x2="51787" y2="92208"/>
                            <a14:foregroundMark x1="51787" y1="92208" x2="53786" y2="93096"/>
                            <a14:foregroundMark x1="59237" y1="92531" x2="52332" y2="89100"/>
                            <a14:foregroundMark x1="52332" y1="89100" x2="52332" y2="89100"/>
                            <a14:foregroundMark x1="56329" y1="97416" x2="56329" y2="97416"/>
                            <a14:foregroundMark x1="43004" y1="7913" x2="36766" y2="10133"/>
                            <a14:foregroundMark x1="43004" y1="4522" x2="43004" y2="4522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744806" y="3293039"/>
                <a:ext cx="640080" cy="480060"/>
              </a:xfrm>
              <a:prstGeom prst="rect">
                <a:avLst/>
              </a:prstGeom>
            </p:spPr>
          </p:pic>
          <p:pic>
            <p:nvPicPr>
              <p:cNvPr id="15" name="Picture 14" descr="A picture containing ground, outdoor, plant, leaf&#10;&#10;Description automatically generated">
                <a:extLst>
                  <a:ext uri="{FF2B5EF4-FFF2-40B4-BE49-F238E27FC236}">
                    <a16:creationId xmlns:a16="http://schemas.microsoft.com/office/drawing/2014/main" id="{16D6C403-FFE2-4DF6-A921-0DD1E1D9B01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4522" b="97376" l="9994" r="89976">
                            <a14:foregroundMark x1="44670" y1="91926" x2="51787" y2="92208"/>
                            <a14:foregroundMark x1="51787" y1="92208" x2="53786" y2="93096"/>
                            <a14:foregroundMark x1="59237" y1="92531" x2="52332" y2="89100"/>
                            <a14:foregroundMark x1="52332" y1="89100" x2="52332" y2="89100"/>
                            <a14:foregroundMark x1="56329" y1="97416" x2="56329" y2="97416"/>
                            <a14:foregroundMark x1="43004" y1="7913" x2="36766" y2="10133"/>
                            <a14:foregroundMark x1="43004" y1="4522" x2="43004" y2="4522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965371" y="3293039"/>
                <a:ext cx="640080" cy="480060"/>
              </a:xfrm>
              <a:prstGeom prst="rect">
                <a:avLst/>
              </a:prstGeom>
            </p:spPr>
          </p:pic>
          <p:pic>
            <p:nvPicPr>
              <p:cNvPr id="18" name="Picture 17" descr="A picture containing ground, outdoor, plant, leaf&#10;&#10;Description automatically generated">
                <a:extLst>
                  <a:ext uri="{FF2B5EF4-FFF2-40B4-BE49-F238E27FC236}">
                    <a16:creationId xmlns:a16="http://schemas.microsoft.com/office/drawing/2014/main" id="{0E5E9CBD-8725-4CFA-93E6-6CF64E1EDF2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4522" b="97376" l="9994" r="89976">
                            <a14:foregroundMark x1="44670" y1="91926" x2="51787" y2="92208"/>
                            <a14:foregroundMark x1="51787" y1="92208" x2="53786" y2="93096"/>
                            <a14:foregroundMark x1="59237" y1="92531" x2="52332" y2="89100"/>
                            <a14:foregroundMark x1="52332" y1="89100" x2="52332" y2="89100"/>
                            <a14:foregroundMark x1="56329" y1="97416" x2="56329" y2="97416"/>
                            <a14:foregroundMark x1="43004" y1="7913" x2="36766" y2="10133"/>
                            <a14:foregroundMark x1="43004" y1="4522" x2="43004" y2="4522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744806" y="3839362"/>
                <a:ext cx="640080" cy="480060"/>
              </a:xfrm>
              <a:prstGeom prst="rect">
                <a:avLst/>
              </a:prstGeom>
            </p:spPr>
          </p:pic>
          <p:pic>
            <p:nvPicPr>
              <p:cNvPr id="19" name="Picture 18" descr="A picture containing ground, outdoor, plant, leaf&#10;&#10;Description automatically generated">
                <a:extLst>
                  <a:ext uri="{FF2B5EF4-FFF2-40B4-BE49-F238E27FC236}">
                    <a16:creationId xmlns:a16="http://schemas.microsoft.com/office/drawing/2014/main" id="{5C62F526-F0E4-4D85-8135-0EFE9910B17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4522" b="97376" l="9994" r="89976">
                            <a14:foregroundMark x1="44670" y1="91926" x2="51787" y2="92208"/>
                            <a14:foregroundMark x1="51787" y1="92208" x2="53786" y2="93096"/>
                            <a14:foregroundMark x1="59237" y1="92531" x2="52332" y2="89100"/>
                            <a14:foregroundMark x1="52332" y1="89100" x2="52332" y2="89100"/>
                            <a14:foregroundMark x1="56329" y1="97416" x2="56329" y2="97416"/>
                            <a14:foregroundMark x1="43004" y1="7913" x2="36766" y2="10133"/>
                            <a14:foregroundMark x1="43004" y1="4522" x2="43004" y2="4522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965371" y="3839362"/>
                <a:ext cx="640080" cy="480060"/>
              </a:xfrm>
              <a:prstGeom prst="rect">
                <a:avLst/>
              </a:prstGeom>
            </p:spPr>
          </p:pic>
          <p:cxnSp>
            <p:nvCxnSpPr>
              <p:cNvPr id="20" name="Straight Arrow Connector 19">
                <a:extLst>
                  <a:ext uri="{FF2B5EF4-FFF2-40B4-BE49-F238E27FC236}">
                    <a16:creationId xmlns:a16="http://schemas.microsoft.com/office/drawing/2014/main" id="{6E2EC41F-2E89-4645-B2D5-F396069D106F}"/>
                  </a:ext>
                </a:extLst>
              </p:cNvPr>
              <p:cNvCxnSpPr>
                <a:stCxn id="18" idx="3"/>
                <a:endCxn id="19" idx="1"/>
              </p:cNvCxnSpPr>
              <p:nvPr/>
            </p:nvCxnSpPr>
            <p:spPr>
              <a:xfrm>
                <a:off x="5384886" y="4079392"/>
                <a:ext cx="580485" cy="0"/>
              </a:xfrm>
              <a:prstGeom prst="straightConnector1">
                <a:avLst/>
              </a:prstGeom>
              <a:ln w="19050">
                <a:solidFill>
                  <a:schemeClr val="accent2">
                    <a:lumMod val="60000"/>
                    <a:lumOff val="4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3" name="Straight Arrow Connector 202">
                <a:extLst>
                  <a:ext uri="{FF2B5EF4-FFF2-40B4-BE49-F238E27FC236}">
                    <a16:creationId xmlns:a16="http://schemas.microsoft.com/office/drawing/2014/main" id="{92ECC4CC-9374-4979-8417-856959B2E82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877114" y="2751407"/>
                <a:ext cx="864713" cy="639545"/>
              </a:xfrm>
              <a:prstGeom prst="straightConnector1">
                <a:avLst/>
              </a:prstGeom>
              <a:ln w="19050">
                <a:solidFill>
                  <a:schemeClr val="accent2">
                    <a:lumMod val="60000"/>
                    <a:lumOff val="4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7" name="Straight Arrow Connector 206">
                <a:extLst>
                  <a:ext uri="{FF2B5EF4-FFF2-40B4-BE49-F238E27FC236}">
                    <a16:creationId xmlns:a16="http://schemas.microsoft.com/office/drawing/2014/main" id="{191EF209-DEF5-4145-864E-BAA44AFB1F3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77114" y="3390952"/>
                <a:ext cx="864713" cy="764651"/>
              </a:xfrm>
              <a:prstGeom prst="straightConnector1">
                <a:avLst/>
              </a:prstGeom>
              <a:ln w="19050">
                <a:solidFill>
                  <a:schemeClr val="accent2">
                    <a:lumMod val="60000"/>
                    <a:lumOff val="4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3" name="Straight Arrow Connector 212">
                <a:extLst>
                  <a:ext uri="{FF2B5EF4-FFF2-40B4-BE49-F238E27FC236}">
                    <a16:creationId xmlns:a16="http://schemas.microsoft.com/office/drawing/2014/main" id="{64DA5444-137E-4C08-8FED-857C1FD9C0E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243870" y="3017575"/>
                <a:ext cx="298337" cy="596299"/>
              </a:xfrm>
              <a:prstGeom prst="straightConnector1">
                <a:avLst/>
              </a:prstGeom>
              <a:ln w="19050">
                <a:solidFill>
                  <a:srgbClr val="7030A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1" name="Straight Arrow Connector 220">
                <a:extLst>
                  <a:ext uri="{FF2B5EF4-FFF2-40B4-BE49-F238E27FC236}">
                    <a16:creationId xmlns:a16="http://schemas.microsoft.com/office/drawing/2014/main" id="{D6C3B5A7-56A8-495C-A592-E7BC1AF3A5F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819445" y="2644857"/>
                <a:ext cx="864713" cy="639545"/>
              </a:xfrm>
              <a:prstGeom prst="straightConnector1">
                <a:avLst/>
              </a:prstGeom>
              <a:ln w="19050">
                <a:solidFill>
                  <a:srgbClr val="7030A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2" name="Straight Arrow Connector 221">
                <a:extLst>
                  <a:ext uri="{FF2B5EF4-FFF2-40B4-BE49-F238E27FC236}">
                    <a16:creationId xmlns:a16="http://schemas.microsoft.com/office/drawing/2014/main" id="{762373BF-3865-4B55-A2E1-34DB5EA96F2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19445" y="3505993"/>
                <a:ext cx="864713" cy="764651"/>
              </a:xfrm>
              <a:prstGeom prst="straightConnector1">
                <a:avLst/>
              </a:prstGeom>
              <a:ln w="19050">
                <a:solidFill>
                  <a:srgbClr val="7030A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3" name="Straight Arrow Connector 222">
                <a:extLst>
                  <a:ext uri="{FF2B5EF4-FFF2-40B4-BE49-F238E27FC236}">
                    <a16:creationId xmlns:a16="http://schemas.microsoft.com/office/drawing/2014/main" id="{8DBEDF09-468E-4850-9F17-2C6E2FB3BEEC}"/>
                  </a:ext>
                </a:extLst>
              </p:cNvPr>
              <p:cNvCxnSpPr/>
              <p:nvPr/>
            </p:nvCxnSpPr>
            <p:spPr>
              <a:xfrm>
                <a:off x="5384886" y="2751407"/>
                <a:ext cx="580485" cy="0"/>
              </a:xfrm>
              <a:prstGeom prst="straightConnector1">
                <a:avLst/>
              </a:prstGeom>
              <a:ln w="19050">
                <a:solidFill>
                  <a:schemeClr val="accent2">
                    <a:lumMod val="60000"/>
                    <a:lumOff val="4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5" name="Straight Arrow Connector 224">
                <a:extLst>
                  <a:ext uri="{FF2B5EF4-FFF2-40B4-BE49-F238E27FC236}">
                    <a16:creationId xmlns:a16="http://schemas.microsoft.com/office/drawing/2014/main" id="{D4535973-7B61-4B97-B266-17EB422363E7}"/>
                  </a:ext>
                </a:extLst>
              </p:cNvPr>
              <p:cNvCxnSpPr/>
              <p:nvPr/>
            </p:nvCxnSpPr>
            <p:spPr>
              <a:xfrm>
                <a:off x="5384884" y="4155603"/>
                <a:ext cx="580485" cy="0"/>
              </a:xfrm>
              <a:prstGeom prst="straightConnector1">
                <a:avLst/>
              </a:prstGeom>
              <a:ln w="19050">
                <a:solidFill>
                  <a:srgbClr val="7030A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7" name="Straight Arrow Connector 226">
                <a:extLst>
                  <a:ext uri="{FF2B5EF4-FFF2-40B4-BE49-F238E27FC236}">
                    <a16:creationId xmlns:a16="http://schemas.microsoft.com/office/drawing/2014/main" id="{FF9C37F2-6881-4C67-A956-1716913E64B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315210" y="3060604"/>
                <a:ext cx="298337" cy="596299"/>
              </a:xfrm>
              <a:prstGeom prst="straightConnector1">
                <a:avLst/>
              </a:prstGeom>
              <a:ln w="19050">
                <a:solidFill>
                  <a:schemeClr val="accent2">
                    <a:lumMod val="60000"/>
                    <a:lumOff val="4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3" name="TextBox 232">
                <a:extLst>
                  <a:ext uri="{FF2B5EF4-FFF2-40B4-BE49-F238E27FC236}">
                    <a16:creationId xmlns:a16="http://schemas.microsoft.com/office/drawing/2014/main" id="{286A378D-4DA4-4017-B35F-D632DAA04F8E}"/>
                  </a:ext>
                </a:extLst>
              </p:cNvPr>
              <p:cNvSpPr txBox="1"/>
              <p:nvPr/>
            </p:nvSpPr>
            <p:spPr>
              <a:xfrm>
                <a:off x="4035893" y="2675196"/>
                <a:ext cx="25519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nl-NL" b="1" dirty="0"/>
                  <a:t>-</a:t>
                </a:r>
              </a:p>
            </p:txBody>
          </p:sp>
          <p:sp>
            <p:nvSpPr>
              <p:cNvPr id="234" name="TextBox 233">
                <a:extLst>
                  <a:ext uri="{FF2B5EF4-FFF2-40B4-BE49-F238E27FC236}">
                    <a16:creationId xmlns:a16="http://schemas.microsoft.com/office/drawing/2014/main" id="{357A1AFE-1291-44BD-A75B-D9307C054070}"/>
                  </a:ext>
                </a:extLst>
              </p:cNvPr>
              <p:cNvSpPr txBox="1"/>
              <p:nvPr/>
            </p:nvSpPr>
            <p:spPr>
              <a:xfrm>
                <a:off x="4249974" y="2946393"/>
                <a:ext cx="25519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nl-NL" b="1" dirty="0"/>
                  <a:t>+</a:t>
                </a:r>
              </a:p>
            </p:txBody>
          </p:sp>
          <p:sp>
            <p:nvSpPr>
              <p:cNvPr id="235" name="TextBox 234">
                <a:extLst>
                  <a:ext uri="{FF2B5EF4-FFF2-40B4-BE49-F238E27FC236}">
                    <a16:creationId xmlns:a16="http://schemas.microsoft.com/office/drawing/2014/main" id="{73D3ABFF-9CA7-4C8F-828C-614D2393CE3D}"/>
                  </a:ext>
                </a:extLst>
              </p:cNvPr>
              <p:cNvSpPr txBox="1"/>
              <p:nvPr/>
            </p:nvSpPr>
            <p:spPr>
              <a:xfrm>
                <a:off x="5535497" y="4092541"/>
                <a:ext cx="280846" cy="3231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nl-NL" sz="1500" b="1" dirty="0"/>
                  <a:t>+</a:t>
                </a:r>
              </a:p>
            </p:txBody>
          </p:sp>
          <p:sp>
            <p:nvSpPr>
              <p:cNvPr id="255" name="TextBox 254">
                <a:extLst>
                  <a:ext uri="{FF2B5EF4-FFF2-40B4-BE49-F238E27FC236}">
                    <a16:creationId xmlns:a16="http://schemas.microsoft.com/office/drawing/2014/main" id="{AD1F1C9F-2E3A-45D3-A5C7-E439479B81B5}"/>
                  </a:ext>
                </a:extLst>
              </p:cNvPr>
              <p:cNvSpPr txBox="1"/>
              <p:nvPr/>
            </p:nvSpPr>
            <p:spPr>
              <a:xfrm>
                <a:off x="4227420" y="3483613"/>
                <a:ext cx="25519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nl-NL" b="1" dirty="0"/>
                  <a:t>-</a:t>
                </a:r>
              </a:p>
            </p:txBody>
          </p:sp>
          <p:sp>
            <p:nvSpPr>
              <p:cNvPr id="256" name="TextBox 255">
                <a:extLst>
                  <a:ext uri="{FF2B5EF4-FFF2-40B4-BE49-F238E27FC236}">
                    <a16:creationId xmlns:a16="http://schemas.microsoft.com/office/drawing/2014/main" id="{2C56D8A7-A528-429A-82E4-5869FD926E27}"/>
                  </a:ext>
                </a:extLst>
              </p:cNvPr>
              <p:cNvSpPr txBox="1"/>
              <p:nvPr/>
            </p:nvSpPr>
            <p:spPr>
              <a:xfrm>
                <a:off x="4013095" y="3747193"/>
                <a:ext cx="25519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nl-NL" b="1" dirty="0"/>
                  <a:t>+</a:t>
                </a:r>
              </a:p>
            </p:txBody>
          </p:sp>
          <p:sp>
            <p:nvSpPr>
              <p:cNvPr id="257" name="TextBox 256">
                <a:extLst>
                  <a:ext uri="{FF2B5EF4-FFF2-40B4-BE49-F238E27FC236}">
                    <a16:creationId xmlns:a16="http://schemas.microsoft.com/office/drawing/2014/main" id="{C10281CB-4AE3-4A7E-916D-EB9AAB70E7BB}"/>
                  </a:ext>
                </a:extLst>
              </p:cNvPr>
              <p:cNvSpPr txBox="1"/>
              <p:nvPr/>
            </p:nvSpPr>
            <p:spPr>
              <a:xfrm>
                <a:off x="5548321" y="3780797"/>
                <a:ext cx="25519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nl-NL" b="1" dirty="0"/>
                  <a:t>-</a:t>
                </a:r>
              </a:p>
            </p:txBody>
          </p:sp>
          <p:sp>
            <p:nvSpPr>
              <p:cNvPr id="258" name="TextBox 257">
                <a:extLst>
                  <a:ext uri="{FF2B5EF4-FFF2-40B4-BE49-F238E27FC236}">
                    <a16:creationId xmlns:a16="http://schemas.microsoft.com/office/drawing/2014/main" id="{2746E7C0-CBD0-41FE-9BD4-CA95C3EEA880}"/>
                  </a:ext>
                </a:extLst>
              </p:cNvPr>
              <p:cNvSpPr txBox="1"/>
              <p:nvPr/>
            </p:nvSpPr>
            <p:spPr>
              <a:xfrm>
                <a:off x="5535497" y="2398591"/>
                <a:ext cx="280846" cy="3231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nl-NL" sz="1500" b="1" dirty="0"/>
                  <a:t>+</a:t>
                </a:r>
              </a:p>
            </p:txBody>
          </p:sp>
          <p:sp>
            <p:nvSpPr>
              <p:cNvPr id="259" name="TextBox 258">
                <a:extLst>
                  <a:ext uri="{FF2B5EF4-FFF2-40B4-BE49-F238E27FC236}">
                    <a16:creationId xmlns:a16="http://schemas.microsoft.com/office/drawing/2014/main" id="{1C12168D-CED4-461D-B1E7-2FCD691836B8}"/>
                  </a:ext>
                </a:extLst>
              </p:cNvPr>
              <p:cNvSpPr txBox="1"/>
              <p:nvPr/>
            </p:nvSpPr>
            <p:spPr>
              <a:xfrm>
                <a:off x="5534695" y="2727691"/>
                <a:ext cx="282450" cy="3231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nl-NL" sz="1500" b="1" dirty="0"/>
                  <a:t>0</a:t>
                </a:r>
              </a:p>
            </p:txBody>
          </p:sp>
          <p:sp>
            <p:nvSpPr>
              <p:cNvPr id="270" name="TextBox 269">
                <a:extLst>
                  <a:ext uri="{FF2B5EF4-FFF2-40B4-BE49-F238E27FC236}">
                    <a16:creationId xmlns:a16="http://schemas.microsoft.com/office/drawing/2014/main" id="{7DD57DFB-636A-4909-934C-8A8E5B9C1FE4}"/>
                  </a:ext>
                </a:extLst>
              </p:cNvPr>
              <p:cNvSpPr txBox="1"/>
              <p:nvPr/>
            </p:nvSpPr>
            <p:spPr>
              <a:xfrm>
                <a:off x="7192449" y="3023395"/>
                <a:ext cx="280846" cy="3231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nl-NL" sz="1500" b="1" dirty="0"/>
                  <a:t>+</a:t>
                </a:r>
              </a:p>
            </p:txBody>
          </p:sp>
          <p:sp>
            <p:nvSpPr>
              <p:cNvPr id="271" name="TextBox 270">
                <a:extLst>
                  <a:ext uri="{FF2B5EF4-FFF2-40B4-BE49-F238E27FC236}">
                    <a16:creationId xmlns:a16="http://schemas.microsoft.com/office/drawing/2014/main" id="{B8A120CD-829F-4B16-B332-4F1288041094}"/>
                  </a:ext>
                </a:extLst>
              </p:cNvPr>
              <p:cNvSpPr txBox="1"/>
              <p:nvPr/>
            </p:nvSpPr>
            <p:spPr>
              <a:xfrm>
                <a:off x="7436652" y="3229369"/>
                <a:ext cx="282450" cy="3231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nl-NL" sz="1500" b="1" dirty="0"/>
                  <a:t>0</a:t>
                </a:r>
              </a:p>
            </p:txBody>
          </p:sp>
          <p:sp>
            <p:nvSpPr>
              <p:cNvPr id="272" name="TextBox 271">
                <a:extLst>
                  <a:ext uri="{FF2B5EF4-FFF2-40B4-BE49-F238E27FC236}">
                    <a16:creationId xmlns:a16="http://schemas.microsoft.com/office/drawing/2014/main" id="{FD998C4D-E900-4EE6-B0C7-48D780D73BFB}"/>
                  </a:ext>
                </a:extLst>
              </p:cNvPr>
              <p:cNvSpPr txBox="1"/>
              <p:nvPr/>
            </p:nvSpPr>
            <p:spPr>
              <a:xfrm>
                <a:off x="7192449" y="3869173"/>
                <a:ext cx="280846" cy="3231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nl-NL" sz="1500" b="1" dirty="0"/>
                  <a:t>+</a:t>
                </a:r>
              </a:p>
            </p:txBody>
          </p:sp>
          <p:sp>
            <p:nvSpPr>
              <p:cNvPr id="273" name="TextBox 272">
                <a:extLst>
                  <a:ext uri="{FF2B5EF4-FFF2-40B4-BE49-F238E27FC236}">
                    <a16:creationId xmlns:a16="http://schemas.microsoft.com/office/drawing/2014/main" id="{08C3F155-087A-4E53-BBCD-69526DAFC32F}"/>
                  </a:ext>
                </a:extLst>
              </p:cNvPr>
              <p:cNvSpPr txBox="1"/>
              <p:nvPr/>
            </p:nvSpPr>
            <p:spPr>
              <a:xfrm>
                <a:off x="7450278" y="3705815"/>
                <a:ext cx="25519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nl-NL" b="1" dirty="0"/>
                  <a:t>-</a:t>
                </a:r>
              </a:p>
            </p:txBody>
          </p:sp>
          <p:pic>
            <p:nvPicPr>
              <p:cNvPr id="8" name="Picture 7" descr="A close-up of a caterpillar&#10;&#10;Description automatically generated">
                <a:extLst>
                  <a:ext uri="{FF2B5EF4-FFF2-40B4-BE49-F238E27FC236}">
                    <a16:creationId xmlns:a16="http://schemas.microsoft.com/office/drawing/2014/main" id="{60D69A86-01A8-4464-B3EB-BAB6E644BFC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190931" y="3160448"/>
                <a:ext cx="597430" cy="323165"/>
              </a:xfrm>
              <a:prstGeom prst="rect">
                <a:avLst/>
              </a:prstGeom>
            </p:spPr>
          </p:pic>
          <p:pic>
            <p:nvPicPr>
              <p:cNvPr id="13" name="Picture 12">
                <a:extLst>
                  <a:ext uri="{FF2B5EF4-FFF2-40B4-BE49-F238E27FC236}">
                    <a16:creationId xmlns:a16="http://schemas.microsoft.com/office/drawing/2014/main" id="{9F43D907-6490-44E1-80FF-3EBDB45B090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4253" t="34287" r="35447" b="40906"/>
              <a:stretch/>
            </p:blipFill>
            <p:spPr>
              <a:xfrm>
                <a:off x="7573352" y="2801267"/>
                <a:ext cx="558906" cy="227917"/>
              </a:xfrm>
              <a:prstGeom prst="rect">
                <a:avLst/>
              </a:prstGeom>
            </p:spPr>
          </p:pic>
          <p:pic>
            <p:nvPicPr>
              <p:cNvPr id="21" name="Picture 20" descr="A picture containing dark&#10;&#10;Description automatically generated">
                <a:extLst>
                  <a:ext uri="{FF2B5EF4-FFF2-40B4-BE49-F238E27FC236}">
                    <a16:creationId xmlns:a16="http://schemas.microsoft.com/office/drawing/2014/main" id="{4E36EC3B-D732-46F6-B995-EB0947F6B56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0514" t="36306" r="13597" b="25079"/>
              <a:stretch/>
            </p:blipFill>
            <p:spPr>
              <a:xfrm>
                <a:off x="7542207" y="4077129"/>
                <a:ext cx="624042" cy="242293"/>
              </a:xfrm>
              <a:prstGeom prst="rect">
                <a:avLst/>
              </a:prstGeom>
            </p:spPr>
          </p:pic>
          <p:pic>
            <p:nvPicPr>
              <p:cNvPr id="230" name="Picture 229">
                <a:extLst>
                  <a:ext uri="{FF2B5EF4-FFF2-40B4-BE49-F238E27FC236}">
                    <a16:creationId xmlns:a16="http://schemas.microsoft.com/office/drawing/2014/main" id="{DE0C069C-E00C-42EF-A257-9841DEB0E36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833829" y="5219170"/>
                <a:ext cx="448206" cy="264380"/>
              </a:xfrm>
              <a:prstGeom prst="rect">
                <a:avLst/>
              </a:prstGeom>
            </p:spPr>
          </p:pic>
          <p:cxnSp>
            <p:nvCxnSpPr>
              <p:cNvPr id="239" name="Straight Arrow Connector 238">
                <a:extLst>
                  <a:ext uri="{FF2B5EF4-FFF2-40B4-BE49-F238E27FC236}">
                    <a16:creationId xmlns:a16="http://schemas.microsoft.com/office/drawing/2014/main" id="{821143ED-411A-448F-8F92-71AC227C2081}"/>
                  </a:ext>
                </a:extLst>
              </p:cNvPr>
              <p:cNvCxnSpPr>
                <a:cxnSpLocks/>
                <a:stCxn id="230" idx="0"/>
              </p:cNvCxnSpPr>
              <p:nvPr/>
            </p:nvCxnSpPr>
            <p:spPr>
              <a:xfrm flipV="1">
                <a:off x="5057932" y="4875774"/>
                <a:ext cx="0" cy="343396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" name="Right Brace 2">
                <a:extLst>
                  <a:ext uri="{FF2B5EF4-FFF2-40B4-BE49-F238E27FC236}">
                    <a16:creationId xmlns:a16="http://schemas.microsoft.com/office/drawing/2014/main" id="{FF9F9A00-0835-4B7A-9377-D29E4A1AB4D0}"/>
                  </a:ext>
                </a:extLst>
              </p:cNvPr>
              <p:cNvSpPr/>
              <p:nvPr/>
            </p:nvSpPr>
            <p:spPr>
              <a:xfrm>
                <a:off x="6605451" y="2457101"/>
                <a:ext cx="607274" cy="2399604"/>
              </a:xfrm>
              <a:prstGeom prst="rightBrac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cxnSp>
            <p:nvCxnSpPr>
              <p:cNvPr id="58" name="Straight Arrow Connector 57">
                <a:extLst>
                  <a:ext uri="{FF2B5EF4-FFF2-40B4-BE49-F238E27FC236}">
                    <a16:creationId xmlns:a16="http://schemas.microsoft.com/office/drawing/2014/main" id="{DF402A28-A20A-4B8B-9877-7F642F07B2FE}"/>
                  </a:ext>
                </a:extLst>
              </p:cNvPr>
              <p:cNvCxnSpPr>
                <a:cxnSpLocks/>
                <a:stCxn id="21" idx="1"/>
              </p:cNvCxnSpPr>
              <p:nvPr/>
            </p:nvCxnSpPr>
            <p:spPr>
              <a:xfrm flipH="1" flipV="1">
                <a:off x="7243871" y="3721300"/>
                <a:ext cx="298336" cy="476976"/>
              </a:xfrm>
              <a:prstGeom prst="straightConnector1">
                <a:avLst/>
              </a:prstGeom>
              <a:ln w="19050">
                <a:solidFill>
                  <a:srgbClr val="7030A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Straight Arrow Connector 63">
                <a:extLst>
                  <a:ext uri="{FF2B5EF4-FFF2-40B4-BE49-F238E27FC236}">
                    <a16:creationId xmlns:a16="http://schemas.microsoft.com/office/drawing/2014/main" id="{A2C5AA0C-199A-4842-B2A0-03BA6C4297A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7308383" y="3673153"/>
                <a:ext cx="298336" cy="476976"/>
              </a:xfrm>
              <a:prstGeom prst="straightConnector1">
                <a:avLst/>
              </a:prstGeom>
              <a:ln w="19050">
                <a:solidFill>
                  <a:schemeClr val="accent2">
                    <a:lumMod val="60000"/>
                    <a:lumOff val="4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960452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D1A36214A084946A072179267611013" ma:contentTypeVersion="13" ma:contentTypeDescription="Een nieuw document maken." ma:contentTypeScope="" ma:versionID="c304d3c6125852ac07673e40d306827e">
  <xsd:schema xmlns:xsd="http://www.w3.org/2001/XMLSchema" xmlns:xs="http://www.w3.org/2001/XMLSchema" xmlns:p="http://schemas.microsoft.com/office/2006/metadata/properties" xmlns:ns3="487754c6-2198-468f-a85d-4d624352c0c3" xmlns:ns4="87339fb2-0682-4d92-b270-eb0c44e00f0b" targetNamespace="http://schemas.microsoft.com/office/2006/metadata/properties" ma:root="true" ma:fieldsID="933711d0051888ef1b14ddf4e25f2fe2" ns3:_="" ns4:_="">
    <xsd:import namespace="487754c6-2198-468f-a85d-4d624352c0c3"/>
    <xsd:import namespace="87339fb2-0682-4d92-b270-eb0c44e00f0b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AutoTags" minOccurs="0"/>
                <xsd:element ref="ns3:MediaServiceLocatio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7754c6-2198-468f-a85d-4d624352c0c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7339fb2-0682-4d92-b270-eb0c44e00f0b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Hint-hash delen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54C0342-09CC-4F09-8672-C76C7E1C0AA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9B327EC-83B0-4EE0-8492-4313783477A4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DE076D14-EC34-4893-97A7-3DE9F839552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87754c6-2198-468f-a85d-4d624352c0c3"/>
    <ds:schemaRef ds:uri="87339fb2-0682-4d92-b270-eb0c44e00f0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240</TotalTime>
  <Words>49</Words>
  <Application>Microsoft Office PowerPoint</Application>
  <PresentationFormat>Widescreen</PresentationFormat>
  <Paragraphs>20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Croijmans, Luuk</dc:creator>
  <cp:lastModifiedBy>Croijmans, Luuk</cp:lastModifiedBy>
  <cp:revision>1</cp:revision>
  <dcterms:created xsi:type="dcterms:W3CDTF">2021-05-28T12:45:52Z</dcterms:created>
  <dcterms:modified xsi:type="dcterms:W3CDTF">2023-06-29T15:02:19Z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0x0101004D1A36214A084946A072179267611013</vt:lpwstr>
  </property>
</Properties>
</file>