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FFEE7-F4C3-4565-0D22-0910ADAEB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D225C1-3681-10D6-4F96-1531B078B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7F004-CAD6-700B-1234-1802717B7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BE57E-500E-3441-D57F-5194B03F6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860E6C-A034-1E75-43E4-34B19390C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222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0652A-5846-C725-3047-9043D42A7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7E9523-2D6B-5BAE-31A7-E004DEF8FD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45437-D8EE-4EC1-A833-B4EA8C425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4D39C-A6BF-FBEA-4BB5-661C38DDA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B8927-48D4-97C8-5013-0BDAA5161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74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D0A7D7-2755-5DCA-4F08-2433BF85F3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BF7AC3-0449-5878-5152-A6E4A3ABCA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DAB1B-EE7F-C4E3-76D3-1B717D45F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8A410-0E36-A33A-11FA-4EE472002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B8D6D-2885-8C71-DEDB-0F588AAB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33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03168-44D5-6867-3E34-5A548377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16FF4-D8D2-E508-B65E-767D53FC4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5309A-9891-117F-2CBC-077475951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A7904-397D-C1F9-4EDB-C181B2B7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42C6B5-0F88-1220-18B2-B26074261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283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2ED70-3C49-BF2F-DA46-41A0F7A7F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FE02AF-946B-9E3D-C9DD-66AB58BE3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8550F-BE3A-EEF1-4236-013E63824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0C9E6-3114-A175-1B0B-451A3D27D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B792C-018C-AD8B-4979-6D37B09E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613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D2851-F4F3-9646-1DDD-8C2CF5824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89D67-7E6B-B5E2-FEAC-4A6B2B9B21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ADE07D-344C-19D8-5B1A-BC2C9A18D0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507390-DA17-D058-4204-DE5F714D8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423AE9-84C3-B58B-EBE5-01B3F65C5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4CFD9F-4996-DB55-80F9-00B44F104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70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00E86-C4FF-6268-EB70-AB669ABA6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157FC-8BD9-2E6D-48DC-2D7F7804D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AF4D42-90C1-6F4D-0A6E-D5D626DAD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39896A-67C7-00DA-5DF2-18F0E8D7EC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E1149B-3AA5-7C05-A677-C01B3A8EFA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6D6998-80F5-0CC3-671C-16AC1DB73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479388-2DCB-D21D-060E-83DF4DBB8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2965F9-655C-3CEA-797B-8E295FB61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25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53B63-AAAC-8910-9F63-D9C0A32A7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FDD317-E505-E83E-FA6C-2DFEB59D8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34009-490C-893C-1B69-16562E4AD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9AEE9D-ADA5-EFD3-E384-070AF42B3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287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34F8A0-D325-B34E-3F52-2B6A684A3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EF664B-9E6B-9179-CDD7-12AAE4709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2C1C99-159B-DC66-3A79-14643E095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433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F08C4-E702-D050-8685-03DF00CF7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0D17-8713-C283-4C6D-BC2C7FACA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919219-7C76-3144-1A03-A28BF67F71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965886-E56C-0F3D-B828-00D7A556E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33F0CE-8C06-6F21-556E-5E658CD19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117FD6-2E10-A72A-4F81-0B2989AE2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394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84FB1-129D-4552-A0C1-F1887F119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B019EF-C40F-CA0B-2F5D-746063BB1A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1E371B-60C6-0288-3BD1-230CD0461D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253CB-D8FD-1DDA-3C1E-59D4C9E98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013830-E6C1-0439-8AA1-9B5863638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531A9C-2A84-43D7-6AE2-6C888FEE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77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DFB176-6B6B-A0BB-91D7-2F989EAC1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ED5D46-5759-F315-5000-707324D27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37736-E9CE-A6EF-661F-9AA78CD627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D7249-2DFF-4E03-A32D-FAEDC95650A8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6A127-589A-858D-FDA0-7D3BA2229D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4AD1C-C8EC-9FB5-2527-06F7AD3F9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84788-8353-4BE1-9BAB-9BB36033A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7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urple and black background&#10;&#10;Description automatically generated">
            <a:extLst>
              <a:ext uri="{FF2B5EF4-FFF2-40B4-BE49-F238E27FC236}">
                <a16:creationId xmlns:a16="http://schemas.microsoft.com/office/drawing/2014/main" id="{85A56B61-847C-5AF8-EB80-134F013417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" r="75299" b="71524"/>
          <a:stretch/>
        </p:blipFill>
        <p:spPr>
          <a:xfrm>
            <a:off x="542925" y="314325"/>
            <a:ext cx="1752600" cy="1666875"/>
          </a:xfrm>
          <a:prstGeom prst="rect">
            <a:avLst/>
          </a:prstGeom>
        </p:spPr>
      </p:pic>
      <p:pic>
        <p:nvPicPr>
          <p:cNvPr id="5" name="Picture 4" descr="A purple and black background&#10;&#10;Description automatically generated">
            <a:extLst>
              <a:ext uri="{FF2B5EF4-FFF2-40B4-BE49-F238E27FC236}">
                <a16:creationId xmlns:a16="http://schemas.microsoft.com/office/drawing/2014/main" id="{9822BBFE-2D9E-C57C-24E6-D2B3E7927A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7" t="4173" r="51132" b="67670"/>
          <a:stretch/>
        </p:blipFill>
        <p:spPr>
          <a:xfrm>
            <a:off x="2667000" y="314325"/>
            <a:ext cx="1752600" cy="1666875"/>
          </a:xfrm>
          <a:prstGeom prst="rect">
            <a:avLst/>
          </a:prstGeom>
        </p:spPr>
      </p:pic>
      <p:pic>
        <p:nvPicPr>
          <p:cNvPr id="6" name="Picture 5" descr="A purple and black background&#10;&#10;Description automatically generated">
            <a:extLst>
              <a:ext uri="{FF2B5EF4-FFF2-40B4-BE49-F238E27FC236}">
                <a16:creationId xmlns:a16="http://schemas.microsoft.com/office/drawing/2014/main" id="{96A86D10-33B5-DF1F-1FCE-3FED779C83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7" t="8678" r="9382" b="63165"/>
          <a:stretch/>
        </p:blipFill>
        <p:spPr>
          <a:xfrm>
            <a:off x="4886325" y="314325"/>
            <a:ext cx="1752600" cy="1666875"/>
          </a:xfrm>
          <a:prstGeom prst="rect">
            <a:avLst/>
          </a:prstGeom>
        </p:spPr>
      </p:pic>
      <p:pic>
        <p:nvPicPr>
          <p:cNvPr id="7" name="Picture 6" descr="A purple and black background&#10;&#10;Description automatically generated">
            <a:extLst>
              <a:ext uri="{FF2B5EF4-FFF2-40B4-BE49-F238E27FC236}">
                <a16:creationId xmlns:a16="http://schemas.microsoft.com/office/drawing/2014/main" id="{C2047233-51B5-DA12-E408-1A9165A296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2" t="33106" r="67647" b="38737"/>
          <a:stretch/>
        </p:blipFill>
        <p:spPr>
          <a:xfrm>
            <a:off x="542925" y="2428875"/>
            <a:ext cx="1752600" cy="1666875"/>
          </a:xfrm>
          <a:prstGeom prst="rect">
            <a:avLst/>
          </a:prstGeom>
        </p:spPr>
      </p:pic>
      <p:pic>
        <p:nvPicPr>
          <p:cNvPr id="8" name="Picture 7" descr="A purple and black background&#10;&#10;Description automatically generated">
            <a:extLst>
              <a:ext uri="{FF2B5EF4-FFF2-40B4-BE49-F238E27FC236}">
                <a16:creationId xmlns:a16="http://schemas.microsoft.com/office/drawing/2014/main" id="{59D12E06-AF23-A617-9386-DFF47450F4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68" t="35226" r="36231" b="36617"/>
          <a:stretch/>
        </p:blipFill>
        <p:spPr>
          <a:xfrm>
            <a:off x="2667000" y="2428875"/>
            <a:ext cx="1752600" cy="1666875"/>
          </a:xfrm>
          <a:prstGeom prst="rect">
            <a:avLst/>
          </a:prstGeom>
        </p:spPr>
      </p:pic>
      <p:pic>
        <p:nvPicPr>
          <p:cNvPr id="9" name="Picture 8" descr="A purple and black background&#10;&#10;Description automatically generated">
            <a:extLst>
              <a:ext uri="{FF2B5EF4-FFF2-40B4-BE49-F238E27FC236}">
                <a16:creationId xmlns:a16="http://schemas.microsoft.com/office/drawing/2014/main" id="{BEE18383-FC62-D674-217E-C1EAB2F3AE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84" t="35156" r="4415" b="36687"/>
          <a:stretch/>
        </p:blipFill>
        <p:spPr>
          <a:xfrm>
            <a:off x="4886325" y="2428875"/>
            <a:ext cx="1752600" cy="1666875"/>
          </a:xfrm>
          <a:prstGeom prst="rect">
            <a:avLst/>
          </a:prstGeom>
        </p:spPr>
      </p:pic>
      <p:pic>
        <p:nvPicPr>
          <p:cNvPr id="10" name="Picture 9" descr="A purple and black background&#10;&#10;Description automatically generated">
            <a:extLst>
              <a:ext uri="{FF2B5EF4-FFF2-40B4-BE49-F238E27FC236}">
                <a16:creationId xmlns:a16="http://schemas.microsoft.com/office/drawing/2014/main" id="{FAF69259-6A9C-AD19-044A-DA95CD655D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4" t="66297" r="61215" b="5546"/>
          <a:stretch/>
        </p:blipFill>
        <p:spPr>
          <a:xfrm>
            <a:off x="542925" y="4548505"/>
            <a:ext cx="1752600" cy="1666875"/>
          </a:xfrm>
          <a:prstGeom prst="rect">
            <a:avLst/>
          </a:prstGeom>
        </p:spPr>
      </p:pic>
      <p:pic>
        <p:nvPicPr>
          <p:cNvPr id="11" name="Picture 10" descr="A purple and black background&#10;&#10;Description automatically generated">
            <a:extLst>
              <a:ext uri="{FF2B5EF4-FFF2-40B4-BE49-F238E27FC236}">
                <a16:creationId xmlns:a16="http://schemas.microsoft.com/office/drawing/2014/main" id="{67D040BF-3A41-0B5E-993A-9892427FEA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68" t="71843" r="36231"/>
          <a:stretch/>
        </p:blipFill>
        <p:spPr>
          <a:xfrm>
            <a:off x="2667000" y="4548505"/>
            <a:ext cx="1752600" cy="1666875"/>
          </a:xfrm>
          <a:prstGeom prst="rect">
            <a:avLst/>
          </a:prstGeom>
        </p:spPr>
      </p:pic>
      <p:pic>
        <p:nvPicPr>
          <p:cNvPr id="12" name="Picture 11" descr="A purple and black background&#10;&#10;Description automatically generated">
            <a:extLst>
              <a:ext uri="{FF2B5EF4-FFF2-40B4-BE49-F238E27FC236}">
                <a16:creationId xmlns:a16="http://schemas.microsoft.com/office/drawing/2014/main" id="{E62FADC0-5430-4D11-BBF3-581BB52B9D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99" t="65979" b="5864"/>
          <a:stretch/>
        </p:blipFill>
        <p:spPr>
          <a:xfrm>
            <a:off x="4886325" y="4548505"/>
            <a:ext cx="17526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86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urple and black background&#10;&#10;Description automatically generated">
            <a:extLst>
              <a:ext uri="{FF2B5EF4-FFF2-40B4-BE49-F238E27FC236}">
                <a16:creationId xmlns:a16="http://schemas.microsoft.com/office/drawing/2014/main" id="{7ACD8ADB-15C9-8B96-922D-E38FF40F2F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5" t="33063" r="35971" b="38709"/>
          <a:stretch/>
        </p:blipFill>
        <p:spPr>
          <a:xfrm>
            <a:off x="4455160" y="2428875"/>
            <a:ext cx="1752600" cy="1666875"/>
          </a:xfrm>
          <a:prstGeom prst="rect">
            <a:avLst/>
          </a:prstGeom>
        </p:spPr>
      </p:pic>
      <p:pic>
        <p:nvPicPr>
          <p:cNvPr id="5" name="Picture 4" descr="A purple and black background&#10;&#10;Description automatically generated">
            <a:extLst>
              <a:ext uri="{FF2B5EF4-FFF2-40B4-BE49-F238E27FC236}">
                <a16:creationId xmlns:a16="http://schemas.microsoft.com/office/drawing/2014/main" id="{DAAD2B18-73AB-A515-8302-8E1AFB0498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5" t="2851" r="35971" b="68921"/>
          <a:stretch/>
        </p:blipFill>
        <p:spPr>
          <a:xfrm>
            <a:off x="4455160" y="478155"/>
            <a:ext cx="1752600" cy="1666875"/>
          </a:xfrm>
          <a:prstGeom prst="rect">
            <a:avLst/>
          </a:prstGeom>
        </p:spPr>
      </p:pic>
      <p:pic>
        <p:nvPicPr>
          <p:cNvPr id="6" name="Picture 5" descr="A purple and black background&#10;&#10;Description automatically generated">
            <a:extLst>
              <a:ext uri="{FF2B5EF4-FFF2-40B4-BE49-F238E27FC236}">
                <a16:creationId xmlns:a16="http://schemas.microsoft.com/office/drawing/2014/main" id="{906A40A7-7566-01D4-3360-31A8940A61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5" t="68921" r="35971" b="2851"/>
          <a:stretch/>
        </p:blipFill>
        <p:spPr>
          <a:xfrm>
            <a:off x="4455160" y="4379595"/>
            <a:ext cx="1752600" cy="1666875"/>
          </a:xfrm>
          <a:prstGeom prst="rect">
            <a:avLst/>
          </a:prstGeom>
        </p:spPr>
      </p:pic>
      <p:pic>
        <p:nvPicPr>
          <p:cNvPr id="7" name="Picture 6" descr="A purple and black background&#10;&#10;Description automatically generated">
            <a:extLst>
              <a:ext uri="{FF2B5EF4-FFF2-40B4-BE49-F238E27FC236}">
                <a16:creationId xmlns:a16="http://schemas.microsoft.com/office/drawing/2014/main" id="{81FC6AEC-90B7-7EA5-71A8-72CF16AF68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15" t="33063" r="10921" b="38709"/>
          <a:stretch/>
        </p:blipFill>
        <p:spPr>
          <a:xfrm>
            <a:off x="6731000" y="2428875"/>
            <a:ext cx="1752600" cy="1666875"/>
          </a:xfrm>
          <a:prstGeom prst="rect">
            <a:avLst/>
          </a:prstGeom>
        </p:spPr>
      </p:pic>
      <p:pic>
        <p:nvPicPr>
          <p:cNvPr id="8" name="Picture 7" descr="A purple and black background&#10;&#10;Description automatically generated">
            <a:extLst>
              <a:ext uri="{FF2B5EF4-FFF2-40B4-BE49-F238E27FC236}">
                <a16:creationId xmlns:a16="http://schemas.microsoft.com/office/drawing/2014/main" id="{DB161DBE-0647-D0FC-157B-23BD4FD03F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58" t="2851" r="2378" b="68921"/>
          <a:stretch/>
        </p:blipFill>
        <p:spPr>
          <a:xfrm>
            <a:off x="6731000" y="478155"/>
            <a:ext cx="1752600" cy="1666875"/>
          </a:xfrm>
          <a:prstGeom prst="rect">
            <a:avLst/>
          </a:prstGeom>
        </p:spPr>
      </p:pic>
      <p:pic>
        <p:nvPicPr>
          <p:cNvPr id="9" name="Picture 8" descr="A purple and black background&#10;&#10;Description automatically generated">
            <a:extLst>
              <a:ext uri="{FF2B5EF4-FFF2-40B4-BE49-F238E27FC236}">
                <a16:creationId xmlns:a16="http://schemas.microsoft.com/office/drawing/2014/main" id="{C20FB577-0F89-A485-FDD5-DA8DCB0944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71" t="68921" r="7465" b="2851"/>
          <a:stretch/>
        </p:blipFill>
        <p:spPr>
          <a:xfrm>
            <a:off x="6731000" y="4379595"/>
            <a:ext cx="1752600" cy="1666875"/>
          </a:xfrm>
          <a:prstGeom prst="rect">
            <a:avLst/>
          </a:prstGeom>
        </p:spPr>
      </p:pic>
      <p:pic>
        <p:nvPicPr>
          <p:cNvPr id="10" name="Picture 9" descr="A purple and black background&#10;&#10;Description automatically generated">
            <a:extLst>
              <a:ext uri="{FF2B5EF4-FFF2-40B4-BE49-F238E27FC236}">
                <a16:creationId xmlns:a16="http://schemas.microsoft.com/office/drawing/2014/main" id="{9A2402E2-645B-8D0D-07B9-EC7B9B5BD5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" t="33063" r="72579" b="38709"/>
          <a:stretch/>
        </p:blipFill>
        <p:spPr>
          <a:xfrm>
            <a:off x="2179320" y="2428875"/>
            <a:ext cx="1752600" cy="1666875"/>
          </a:xfrm>
          <a:prstGeom prst="rect">
            <a:avLst/>
          </a:prstGeom>
        </p:spPr>
      </p:pic>
      <p:pic>
        <p:nvPicPr>
          <p:cNvPr id="11" name="Picture 10" descr="A purple and black background&#10;&#10;Description automatically generated">
            <a:extLst>
              <a:ext uri="{FF2B5EF4-FFF2-40B4-BE49-F238E27FC236}">
                <a16:creationId xmlns:a16="http://schemas.microsoft.com/office/drawing/2014/main" id="{B02C27F6-0AAD-E3A4-C4C3-51A0904359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8" t="2851" r="59228" b="68921"/>
          <a:stretch/>
        </p:blipFill>
        <p:spPr>
          <a:xfrm>
            <a:off x="2179320" y="478155"/>
            <a:ext cx="1752600" cy="1666875"/>
          </a:xfrm>
          <a:prstGeom prst="rect">
            <a:avLst/>
          </a:prstGeom>
        </p:spPr>
      </p:pic>
      <p:pic>
        <p:nvPicPr>
          <p:cNvPr id="12" name="Picture 11" descr="A purple and black background&#10;&#10;Description automatically generated">
            <a:extLst>
              <a:ext uri="{FF2B5EF4-FFF2-40B4-BE49-F238E27FC236}">
                <a16:creationId xmlns:a16="http://schemas.microsoft.com/office/drawing/2014/main" id="{88F5C049-BB71-C681-4AE8-F74722771A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8" t="68921" r="72148" b="2851"/>
          <a:stretch/>
        </p:blipFill>
        <p:spPr>
          <a:xfrm>
            <a:off x="2179320" y="4379595"/>
            <a:ext cx="17526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659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Timmy Páez Watson</dc:creator>
  <cp:lastModifiedBy>Timmy Páez Watson</cp:lastModifiedBy>
  <cp:revision>1</cp:revision>
  <dcterms:created xsi:type="dcterms:W3CDTF">2024-02-16T14:21:29Z</dcterms:created>
  <dcterms:modified xsi:type="dcterms:W3CDTF">2024-02-16T17:40:09Z</dcterms:modified>
</cp:coreProperties>
</file>