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73A2BA-309E-5541-9AE8-13553C818273}" v="47" dt="2024-11-21T16:26:48.641"/>
    <p1510:client id="{66407401-6388-6E4F-8F86-EF24FE2A117D}" v="8" dt="2024-11-21T16:20:02.4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4"/>
    <p:restoredTop sz="94637"/>
  </p:normalViewPr>
  <p:slideViewPr>
    <p:cSldViewPr snapToGrid="0">
      <p:cViewPr varScale="1">
        <p:scale>
          <a:sx n="60" d="100"/>
          <a:sy n="60" d="100"/>
        </p:scale>
        <p:origin x="8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23037-2E35-5E27-D5B4-786C0DA8B4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335BA1-637E-047F-5170-E1E691EAD2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20DEA7-7ED5-595B-C6D0-656309845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976BF-F289-5840-9825-D65102F06A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FCE51-A1F2-643F-B2DE-374707419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AFBBDE-AEB7-FE1B-A22F-4B7E1DEE9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2178-F57A-F642-BD1E-A4C2A0ACCD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93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63627-CB47-6529-2C8F-11A018505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94D7ED-3A21-D6A0-F8C9-D03AC4444D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5D63E-C60F-B4BB-DDE5-B36441B0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976BF-F289-5840-9825-D65102F06A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98ADC-F7FA-0831-E6B2-62B03523A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CFE97C-FC9D-A0E2-A070-625B695F0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2178-F57A-F642-BD1E-A4C2A0ACCD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03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2747A9-7391-E97B-216A-0060E68FAE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C9A704-7259-4EE4-817D-12174C4DCF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B048B-963F-DA93-129B-8AE263564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976BF-F289-5840-9825-D65102F06A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4A67F7-8498-59C3-1FF1-33AE2DD8C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AE804-3E2D-DA80-1E05-EFC1531B3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2178-F57A-F642-BD1E-A4C2A0ACCD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276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C8EEC-B595-6CA3-1E5C-ECC0A4705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CD505-284D-F2B9-B295-6A45B17A47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10CAB-4EF9-DA16-4E77-789E7F0D4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976BF-F289-5840-9825-D65102F06A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1C3C8-662C-73A5-92B9-329DADE2C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AF1579-5D0A-EAE0-7BC9-E96980244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2178-F57A-F642-BD1E-A4C2A0ACCD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127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A9786-354E-C851-6B8C-E078D2608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A66528-2B3D-B8A0-3B79-8FF31F4D8D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E8258D-EEC2-545A-F263-06FB89383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976BF-F289-5840-9825-D65102F06A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B0C8C-AED3-F41D-9EAD-4CE2D6B96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2767D9-638F-43BA-F379-2A38CA790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2178-F57A-F642-BD1E-A4C2A0ACCD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555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1253C-0335-47D1-3347-25C6D107A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25AC3-BB93-647C-02C1-C05CED4607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8856C8-49BF-9F20-CB5F-59D268D431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31B797-EBBE-1752-8AB1-2ED9ACBE2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976BF-F289-5840-9825-D65102F06A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C453B1-A273-BB8A-4413-BCAF0B59B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57490F-B69F-75A2-1A7E-95257AE17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2178-F57A-F642-BD1E-A4C2A0ACCD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951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D0923-A4EF-B61D-6F42-44C3CA423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64ACB3-FC36-5B1C-565C-0473D7143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BD4A4D-1CDC-95C2-E443-B2B85C4271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A2AAE7-E5DC-45F2-3407-C6F0763B33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C62D23-E186-031E-BC71-8BA43EE62F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EE4728-6764-DEEE-577A-60ED6F940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976BF-F289-5840-9825-D65102F06A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474F20-B380-A66B-ADDB-E1BB6EE04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EF8CEB-E27D-5AAC-CF91-D36D94497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2178-F57A-F642-BD1E-A4C2A0ACCD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15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A3C40-EAF7-4B52-510C-89D43C92A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5C2CAA-66A9-A8A9-2571-8D6289B96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976BF-F289-5840-9825-D65102F06A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70A508-0C7F-5DF2-70E8-AA24A299C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44C625-EDB3-632D-371E-59B8718A5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2178-F57A-F642-BD1E-A4C2A0ACCD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826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6FAE6A-B16F-BFA3-8057-4FCD03BAA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976BF-F289-5840-9825-D65102F06A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9C8D23-AF87-FA3F-952C-DB931A78E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F837AF-61AB-9E55-84DB-70721BB40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2178-F57A-F642-BD1E-A4C2A0ACCD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01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A459D-68C5-11F7-1EEC-A59AC4CC4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843A0-E032-D3AF-633F-D289097EDB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9E8DB8-E452-8889-DC46-719180C5B7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CB71C0-DA17-0F2D-D56A-221394C23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976BF-F289-5840-9825-D65102F06A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8D922D-0F10-2B93-FBFD-EA1EAB6D3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03D388-A5A6-EFF6-86F6-5CAB6205B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2178-F57A-F642-BD1E-A4C2A0ACCD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761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BE439-2ED3-8962-6659-88D319577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5CA2EA-718A-88C7-5B9D-A5B97887C3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24FD60-0EE2-5045-B5F3-9F77462A02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B9A254-5D3F-B330-5151-84A867A25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976BF-F289-5840-9825-D65102F06A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8D77F-8326-5B06-78D1-0F0EC81B0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50032-C422-85AD-11FD-6368FCC58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2178-F57A-F642-BD1E-A4C2A0ACCD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184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9532D0-9A3D-519D-046A-33CBBA118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B07BF9-5FB5-91BB-91A3-A99726633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609050-0B11-4072-089E-C285764C03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6976BF-F289-5840-9825-D65102F06A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350E7-6710-D856-558C-4E47913BC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53D24-5C9E-EB1A-F8BF-7C03E324D9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B932178-F57A-F642-BD1E-A4C2A0ACCD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08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BB09D0-A7EC-5697-9911-862A1DC07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D4CC9D2A-F40C-5724-462D-4D9C80D02875}"/>
              </a:ext>
            </a:extLst>
          </p:cNvPr>
          <p:cNvSpPr txBox="1"/>
          <p:nvPr/>
        </p:nvSpPr>
        <p:spPr>
          <a:xfrm>
            <a:off x="352926" y="300942"/>
            <a:ext cx="1572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Fig 1.c.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2366AF-153F-3B6C-0D70-5B067FBF07F4}"/>
              </a:ext>
            </a:extLst>
          </p:cNvPr>
          <p:cNvSpPr txBox="1"/>
          <p:nvPr/>
        </p:nvSpPr>
        <p:spPr>
          <a:xfrm>
            <a:off x="10167712" y="153518"/>
            <a:ext cx="1669388" cy="2120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E.C. 3.5.1.1</a:t>
            </a:r>
          </a:p>
          <a:p>
            <a:pPr>
              <a:lnSpc>
                <a:spcPct val="150000"/>
              </a:lnSpc>
            </a:pPr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E.C. 1.4.3.16</a:t>
            </a:r>
          </a:p>
          <a:p>
            <a:pPr>
              <a:lnSpc>
                <a:spcPct val="150000"/>
              </a:lnSpc>
            </a:pPr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E.C. 6.3.4.4</a:t>
            </a:r>
          </a:p>
          <a:p>
            <a:pPr>
              <a:lnSpc>
                <a:spcPct val="150000"/>
              </a:lnSpc>
            </a:pPr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E.C. 4.3.2.2</a:t>
            </a:r>
          </a:p>
          <a:p>
            <a:pPr>
              <a:lnSpc>
                <a:spcPct val="150000"/>
              </a:lnSpc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5DE24F89-7349-8AF7-2865-46ECDCA438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8831" y="153518"/>
            <a:ext cx="4737100" cy="646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12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Samarpita Roy</dc:creator>
  <cp:lastModifiedBy>Timmy Páez Watson</cp:lastModifiedBy>
  <cp:revision>2</cp:revision>
  <dcterms:created xsi:type="dcterms:W3CDTF">2024-11-18T13:53:38Z</dcterms:created>
  <dcterms:modified xsi:type="dcterms:W3CDTF">2024-11-28T09:55:50Z</dcterms:modified>
</cp:coreProperties>
</file>